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67"/>
  </p:notesMasterIdLst>
  <p:sldIdLst>
    <p:sldId id="256" r:id="rId3"/>
    <p:sldId id="315" r:id="rId4"/>
    <p:sldId id="257" r:id="rId5"/>
    <p:sldId id="319" r:id="rId6"/>
    <p:sldId id="258" r:id="rId7"/>
    <p:sldId id="316" r:id="rId8"/>
    <p:sldId id="317" r:id="rId9"/>
    <p:sldId id="31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Lst>
  <p:sldSz cx="9144000" cy="5143500" type="screen16x9"/>
  <p:notesSz cx="6858000" cy="9144000"/>
  <p:embeddedFontLst>
    <p:embeddedFont>
      <p:font typeface="Mallanna" panose="020B0604020202020204" charset="0"/>
      <p:regular r:id="rId68"/>
    </p:embeddedFont>
    <p:embeddedFont>
      <p:font typeface="Roboto Medium" panose="020B0604020202020204" charset="0"/>
      <p:regular r:id="rId69"/>
      <p:bold r:id="rId70"/>
      <p:italic r:id="rId71"/>
      <p:boldItalic r:id="rId72"/>
    </p:embeddedFont>
    <p:embeddedFont>
      <p:font typeface="Bebas Neue" panose="020B0604020202020204" charset="0"/>
      <p:regular r:id="rId73"/>
    </p:embeddedFont>
    <p:embeddedFont>
      <p:font typeface="Russo One" panose="020B0604020202020204" charset="0"/>
      <p:regular r:id="rId74"/>
    </p:embeddedFont>
    <p:embeddedFont>
      <p:font typeface="Proxima Nova" panose="020B0604020202020204" charset="0"/>
      <p:regular r:id="rId75"/>
      <p:bold r:id="rId76"/>
      <p:italic r:id="rId77"/>
      <p:boldItalic r:id="rId78"/>
    </p:embeddedFont>
    <p:embeddedFont>
      <p:font typeface="Amatic SC" panose="020B0604020202020204" charset="-79"/>
      <p:regular r:id="rId79"/>
      <p:bold r:id="rId80"/>
    </p:embeddedFont>
    <p:embeddedFont>
      <p:font typeface="Calibri" panose="020F0502020204030204" pitchFamily="34" charset="0"/>
      <p:regular r:id="rId81"/>
      <p:bold r:id="rId82"/>
      <p:italic r:id="rId83"/>
      <p:boldItalic r:id="rId8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DF74F2B-4C70-4CFC-9DF4-1EC9B2805157}">
  <a:tblStyle styleId="{CDF74F2B-4C70-4CFC-9DF4-1EC9B280515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24" y="11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font" Target="fonts/font1.fntdata"/><Relationship Id="rId76" Type="http://schemas.openxmlformats.org/officeDocument/2006/relationships/font" Target="fonts/font9.fntdata"/><Relationship Id="rId84" Type="http://schemas.openxmlformats.org/officeDocument/2006/relationships/font" Target="fonts/font17.fntdata"/><Relationship Id="rId7" Type="http://schemas.openxmlformats.org/officeDocument/2006/relationships/slide" Target="slides/slide5.xml"/><Relationship Id="rId71" Type="http://schemas.openxmlformats.org/officeDocument/2006/relationships/font" Target="fonts/font4.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font" Target="fonts/font7.fntdata"/><Relationship Id="rId79" Type="http://schemas.openxmlformats.org/officeDocument/2006/relationships/font" Target="fonts/font12.fntdata"/><Relationship Id="rId87"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font" Target="fonts/font15.fntdata"/><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font" Target="fonts/font2.fntdata"/><Relationship Id="rId77" Type="http://schemas.openxmlformats.org/officeDocument/2006/relationships/font" Target="fonts/font10.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5.fntdata"/><Relationship Id="rId80" Type="http://schemas.openxmlformats.org/officeDocument/2006/relationships/font" Target="fonts/font13.fntdata"/><Relationship Id="rId85"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3.fntdata"/><Relationship Id="rId75" Type="http://schemas.openxmlformats.org/officeDocument/2006/relationships/font" Target="fonts/font8.fntdata"/><Relationship Id="rId83" Type="http://schemas.openxmlformats.org/officeDocument/2006/relationships/font" Target="fonts/font16.fntdata"/><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6.fntdata"/><Relationship Id="rId78" Type="http://schemas.openxmlformats.org/officeDocument/2006/relationships/font" Target="fonts/font11.fntdata"/><Relationship Id="rId81" Type="http://schemas.openxmlformats.org/officeDocument/2006/relationships/font" Target="fonts/font14.fntdata"/><Relationship Id="rId86" Type="http://schemas.openxmlformats.org/officeDocument/2006/relationships/viewProps" Target="viewProps.xml"/></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gif>
</file>

<file path=ppt/media/image37.gif>
</file>

<file path=ppt/media/image38.gif>
</file>

<file path=ppt/media/image39.gif>
</file>

<file path=ppt/media/image4.png>
</file>

<file path=ppt/media/image40.gif>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102009efd5e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102009efd5e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02009efd5e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02009efd5e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102009efd5e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102009efd5e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037e033695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037e033695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102009efd5e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102009efd5e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1023b42abe8_0_5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1023b42abe8_0_5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1023b42abe8_0_6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1023b42abe8_0_6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1023b42abe8_0_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1023b42abe8_0_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023b42abe8_0_7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023b42abe8_0_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1023b42abe8_0_7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1023b42abe8_0_7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102009efd5e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102009efd5e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82100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1023b42abe8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1023b42abe8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1023b42abe8_0_8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1023b42abe8_0_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1023b42abe8_0_8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1023b42abe8_0_8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1023b42abe8_0_9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 name="Google Shape;545;g1023b42abe8_0_9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1026e44d2ca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1026e44d2ca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1026e44d2c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1026e44d2c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1026e44d2ca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1026e44d2ca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g1026e44d2ca_0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7" name="Google Shape;627;g1026e44d2ca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1026e44d2ca_0_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1026e44d2ca_0_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g1026e44d2ca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1026e44d2ca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023b42abe8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023b42abe8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1026e44d2ca_0_4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1026e44d2ca_0_4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g1026e44d2ca_0_3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1" name="Google Shape;691;g1026e44d2ca_0_3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g1026e44d2ca_0_5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 name="Google Shape;721;g1026e44d2ca_0_5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g1026e44d2ca_0_6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 name="Google Shape;735;g1026e44d2ca_0_6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0"/>
        <p:cNvGrpSpPr/>
        <p:nvPr/>
      </p:nvGrpSpPr>
      <p:grpSpPr>
        <a:xfrm>
          <a:off x="0" y="0"/>
          <a:ext cx="0" cy="0"/>
          <a:chOff x="0" y="0"/>
          <a:chExt cx="0" cy="0"/>
        </a:xfrm>
      </p:grpSpPr>
      <p:sp>
        <p:nvSpPr>
          <p:cNvPr id="2331" name="Google Shape;2331;g1026e44d2ca_0_4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2" name="Google Shape;2332;g1026e44d2ca_0_4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2"/>
        <p:cNvGrpSpPr/>
        <p:nvPr/>
      </p:nvGrpSpPr>
      <p:grpSpPr>
        <a:xfrm>
          <a:off x="0" y="0"/>
          <a:ext cx="0" cy="0"/>
          <a:chOff x="0" y="0"/>
          <a:chExt cx="0" cy="0"/>
        </a:xfrm>
      </p:grpSpPr>
      <p:sp>
        <p:nvSpPr>
          <p:cNvPr id="2363" name="Google Shape;2363;g1026e44d2ca_0_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4" name="Google Shape;2364;g1026e44d2ca_0_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3"/>
        <p:cNvGrpSpPr/>
        <p:nvPr/>
      </p:nvGrpSpPr>
      <p:grpSpPr>
        <a:xfrm>
          <a:off x="0" y="0"/>
          <a:ext cx="0" cy="0"/>
          <a:chOff x="0" y="0"/>
          <a:chExt cx="0" cy="0"/>
        </a:xfrm>
      </p:grpSpPr>
      <p:sp>
        <p:nvSpPr>
          <p:cNvPr id="2384" name="Google Shape;2384;g1026e44d2ca_0_5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5" name="Google Shape;2385;g1026e44d2ca_0_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6"/>
        <p:cNvGrpSpPr/>
        <p:nvPr/>
      </p:nvGrpSpPr>
      <p:grpSpPr>
        <a:xfrm>
          <a:off x="0" y="0"/>
          <a:ext cx="0" cy="0"/>
          <a:chOff x="0" y="0"/>
          <a:chExt cx="0" cy="0"/>
        </a:xfrm>
      </p:grpSpPr>
      <p:sp>
        <p:nvSpPr>
          <p:cNvPr id="2407" name="Google Shape;2407;g1026e44d2ca_0_2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8" name="Google Shape;2408;g1026e44d2ca_0_2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8"/>
        <p:cNvGrpSpPr/>
        <p:nvPr/>
      </p:nvGrpSpPr>
      <p:grpSpPr>
        <a:xfrm>
          <a:off x="0" y="0"/>
          <a:ext cx="0" cy="0"/>
          <a:chOff x="0" y="0"/>
          <a:chExt cx="0" cy="0"/>
        </a:xfrm>
      </p:grpSpPr>
      <p:sp>
        <p:nvSpPr>
          <p:cNvPr id="2419" name="Google Shape;2419;g1026e44d2ca_0_22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0" name="Google Shape;2420;g1026e44d2ca_0_2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0"/>
        <p:cNvGrpSpPr/>
        <p:nvPr/>
      </p:nvGrpSpPr>
      <p:grpSpPr>
        <a:xfrm>
          <a:off x="0" y="0"/>
          <a:ext cx="0" cy="0"/>
          <a:chOff x="0" y="0"/>
          <a:chExt cx="0" cy="0"/>
        </a:xfrm>
      </p:grpSpPr>
      <p:sp>
        <p:nvSpPr>
          <p:cNvPr id="2431" name="Google Shape;2431;g1026e44d2ca_0_23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2" name="Google Shape;2432;g1026e44d2ca_0_23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023b42abe8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023b42abe8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983051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2"/>
        <p:cNvGrpSpPr/>
        <p:nvPr/>
      </p:nvGrpSpPr>
      <p:grpSpPr>
        <a:xfrm>
          <a:off x="0" y="0"/>
          <a:ext cx="0" cy="0"/>
          <a:chOff x="0" y="0"/>
          <a:chExt cx="0" cy="0"/>
        </a:xfrm>
      </p:grpSpPr>
      <p:sp>
        <p:nvSpPr>
          <p:cNvPr id="2443" name="Google Shape;2443;g1026e44d2ca_0_24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4" name="Google Shape;2444;g1026e44d2ca_0_2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8"/>
        <p:cNvGrpSpPr/>
        <p:nvPr/>
      </p:nvGrpSpPr>
      <p:grpSpPr>
        <a:xfrm>
          <a:off x="0" y="0"/>
          <a:ext cx="0" cy="0"/>
          <a:chOff x="0" y="0"/>
          <a:chExt cx="0" cy="0"/>
        </a:xfrm>
      </p:grpSpPr>
      <p:sp>
        <p:nvSpPr>
          <p:cNvPr id="2459" name="Google Shape;2459;g1026e44d2ca_0_2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0" name="Google Shape;2460;g1026e44d2ca_0_2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6"/>
        <p:cNvGrpSpPr/>
        <p:nvPr/>
      </p:nvGrpSpPr>
      <p:grpSpPr>
        <a:xfrm>
          <a:off x="0" y="0"/>
          <a:ext cx="0" cy="0"/>
          <a:chOff x="0" y="0"/>
          <a:chExt cx="0" cy="0"/>
        </a:xfrm>
      </p:grpSpPr>
      <p:sp>
        <p:nvSpPr>
          <p:cNvPr id="2477" name="Google Shape;2477;g1023b42abe8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8" name="Google Shape;2478;g1023b42abe8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4"/>
        <p:cNvGrpSpPr/>
        <p:nvPr/>
      </p:nvGrpSpPr>
      <p:grpSpPr>
        <a:xfrm>
          <a:off x="0" y="0"/>
          <a:ext cx="0" cy="0"/>
          <a:chOff x="0" y="0"/>
          <a:chExt cx="0" cy="0"/>
        </a:xfrm>
      </p:grpSpPr>
      <p:sp>
        <p:nvSpPr>
          <p:cNvPr id="2865" name="Google Shape;2865;g1026858821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6" name="Google Shape;2866;g1026858821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6"/>
        <p:cNvGrpSpPr/>
        <p:nvPr/>
      </p:nvGrpSpPr>
      <p:grpSpPr>
        <a:xfrm>
          <a:off x="0" y="0"/>
          <a:ext cx="0" cy="0"/>
          <a:chOff x="0" y="0"/>
          <a:chExt cx="0" cy="0"/>
        </a:xfrm>
      </p:grpSpPr>
      <p:sp>
        <p:nvSpPr>
          <p:cNvPr id="2877" name="Google Shape;2877;g1026858821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8" name="Google Shape;2878;g1026858821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6"/>
        <p:cNvGrpSpPr/>
        <p:nvPr/>
      </p:nvGrpSpPr>
      <p:grpSpPr>
        <a:xfrm>
          <a:off x="0" y="0"/>
          <a:ext cx="0" cy="0"/>
          <a:chOff x="0" y="0"/>
          <a:chExt cx="0" cy="0"/>
        </a:xfrm>
      </p:grpSpPr>
      <p:sp>
        <p:nvSpPr>
          <p:cNvPr id="2887" name="Google Shape;2887;g10268588217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8" name="Google Shape;2888;g10268588217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8"/>
        <p:cNvGrpSpPr/>
        <p:nvPr/>
      </p:nvGrpSpPr>
      <p:grpSpPr>
        <a:xfrm>
          <a:off x="0" y="0"/>
          <a:ext cx="0" cy="0"/>
          <a:chOff x="0" y="0"/>
          <a:chExt cx="0" cy="0"/>
        </a:xfrm>
      </p:grpSpPr>
      <p:sp>
        <p:nvSpPr>
          <p:cNvPr id="2899" name="Google Shape;2899;g1026858821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0" name="Google Shape;2900;g1026858821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0"/>
        <p:cNvGrpSpPr/>
        <p:nvPr/>
      </p:nvGrpSpPr>
      <p:grpSpPr>
        <a:xfrm>
          <a:off x="0" y="0"/>
          <a:ext cx="0" cy="0"/>
          <a:chOff x="0" y="0"/>
          <a:chExt cx="0" cy="0"/>
        </a:xfrm>
      </p:grpSpPr>
      <p:sp>
        <p:nvSpPr>
          <p:cNvPr id="2911" name="Google Shape;2911;g10268588217_0_4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2" name="Google Shape;2912;g10268588217_0_4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7"/>
        <p:cNvGrpSpPr/>
        <p:nvPr/>
      </p:nvGrpSpPr>
      <p:grpSpPr>
        <a:xfrm>
          <a:off x="0" y="0"/>
          <a:ext cx="0" cy="0"/>
          <a:chOff x="0" y="0"/>
          <a:chExt cx="0" cy="0"/>
        </a:xfrm>
      </p:grpSpPr>
      <p:sp>
        <p:nvSpPr>
          <p:cNvPr id="2918" name="Google Shape;2918;g10268588217_0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9" name="Google Shape;2919;g10268588217_0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4"/>
        <p:cNvGrpSpPr/>
        <p:nvPr/>
      </p:nvGrpSpPr>
      <p:grpSpPr>
        <a:xfrm>
          <a:off x="0" y="0"/>
          <a:ext cx="0" cy="0"/>
          <a:chOff x="0" y="0"/>
          <a:chExt cx="0" cy="0"/>
        </a:xfrm>
      </p:grpSpPr>
      <p:sp>
        <p:nvSpPr>
          <p:cNvPr id="2925" name="Google Shape;2925;g10268588217_0_4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6" name="Google Shape;2926;g10268588217_0_4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02009efd5e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02009efd5e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3"/>
        <p:cNvGrpSpPr/>
        <p:nvPr/>
      </p:nvGrpSpPr>
      <p:grpSpPr>
        <a:xfrm>
          <a:off x="0" y="0"/>
          <a:ext cx="0" cy="0"/>
          <a:chOff x="0" y="0"/>
          <a:chExt cx="0" cy="0"/>
        </a:xfrm>
      </p:grpSpPr>
      <p:sp>
        <p:nvSpPr>
          <p:cNvPr id="2944" name="Google Shape;2944;g10268588217_0_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5" name="Google Shape;2945;g10268588217_0_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9"/>
        <p:cNvGrpSpPr/>
        <p:nvPr/>
      </p:nvGrpSpPr>
      <p:grpSpPr>
        <a:xfrm>
          <a:off x="0" y="0"/>
          <a:ext cx="0" cy="0"/>
          <a:chOff x="0" y="0"/>
          <a:chExt cx="0" cy="0"/>
        </a:xfrm>
      </p:grpSpPr>
      <p:sp>
        <p:nvSpPr>
          <p:cNvPr id="2960" name="Google Shape;2960;g10268588217_0_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1" name="Google Shape;2961;g10268588217_0_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6"/>
        <p:cNvGrpSpPr/>
        <p:nvPr/>
      </p:nvGrpSpPr>
      <p:grpSpPr>
        <a:xfrm>
          <a:off x="0" y="0"/>
          <a:ext cx="0" cy="0"/>
          <a:chOff x="0" y="0"/>
          <a:chExt cx="0" cy="0"/>
        </a:xfrm>
      </p:grpSpPr>
      <p:sp>
        <p:nvSpPr>
          <p:cNvPr id="3297" name="Google Shape;3297;g10268588217_0_8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8" name="Google Shape;3298;g10268588217_0_8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6"/>
        <p:cNvGrpSpPr/>
        <p:nvPr/>
      </p:nvGrpSpPr>
      <p:grpSpPr>
        <a:xfrm>
          <a:off x="0" y="0"/>
          <a:ext cx="0" cy="0"/>
          <a:chOff x="0" y="0"/>
          <a:chExt cx="0" cy="0"/>
        </a:xfrm>
      </p:grpSpPr>
      <p:sp>
        <p:nvSpPr>
          <p:cNvPr id="9797" name="Google Shape;9797;g10268588217_0_7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98" name="Google Shape;9798;g10268588217_0_7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23"/>
        <p:cNvGrpSpPr/>
        <p:nvPr/>
      </p:nvGrpSpPr>
      <p:grpSpPr>
        <a:xfrm>
          <a:off x="0" y="0"/>
          <a:ext cx="0" cy="0"/>
          <a:chOff x="0" y="0"/>
          <a:chExt cx="0" cy="0"/>
        </a:xfrm>
      </p:grpSpPr>
      <p:sp>
        <p:nvSpPr>
          <p:cNvPr id="10224" name="Google Shape;10224;g10268588217_0_78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5" name="Google Shape;10225;g10268588217_0_78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86"/>
        <p:cNvGrpSpPr/>
        <p:nvPr/>
      </p:nvGrpSpPr>
      <p:grpSpPr>
        <a:xfrm>
          <a:off x="0" y="0"/>
          <a:ext cx="0" cy="0"/>
          <a:chOff x="0" y="0"/>
          <a:chExt cx="0" cy="0"/>
        </a:xfrm>
      </p:grpSpPr>
      <p:sp>
        <p:nvSpPr>
          <p:cNvPr id="10387" name="Google Shape;10387;g10268588217_0_79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88" name="Google Shape;10388;g10268588217_0_7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88"/>
        <p:cNvGrpSpPr/>
        <p:nvPr/>
      </p:nvGrpSpPr>
      <p:grpSpPr>
        <a:xfrm>
          <a:off x="0" y="0"/>
          <a:ext cx="0" cy="0"/>
          <a:chOff x="0" y="0"/>
          <a:chExt cx="0" cy="0"/>
        </a:xfrm>
      </p:grpSpPr>
      <p:sp>
        <p:nvSpPr>
          <p:cNvPr id="10789" name="Google Shape;10789;g10268588217_0_8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90" name="Google Shape;10790;g10268588217_0_8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59"/>
        <p:cNvGrpSpPr/>
        <p:nvPr/>
      </p:nvGrpSpPr>
      <p:grpSpPr>
        <a:xfrm>
          <a:off x="0" y="0"/>
          <a:ext cx="0" cy="0"/>
          <a:chOff x="0" y="0"/>
          <a:chExt cx="0" cy="0"/>
        </a:xfrm>
      </p:grpSpPr>
      <p:sp>
        <p:nvSpPr>
          <p:cNvPr id="11160" name="Google Shape;11160;g10268588217_0_87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1" name="Google Shape;11161;g10268588217_0_87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6"/>
        <p:cNvGrpSpPr/>
        <p:nvPr/>
      </p:nvGrpSpPr>
      <p:grpSpPr>
        <a:xfrm>
          <a:off x="0" y="0"/>
          <a:ext cx="0" cy="0"/>
          <a:chOff x="0" y="0"/>
          <a:chExt cx="0" cy="0"/>
        </a:xfrm>
      </p:grpSpPr>
      <p:sp>
        <p:nvSpPr>
          <p:cNvPr id="11537" name="Google Shape;11537;g10268588217_0_9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38" name="Google Shape;11538;g10268588217_0_9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7"/>
        <p:cNvGrpSpPr/>
        <p:nvPr/>
      </p:nvGrpSpPr>
      <p:grpSpPr>
        <a:xfrm>
          <a:off x="0" y="0"/>
          <a:ext cx="0" cy="0"/>
          <a:chOff x="0" y="0"/>
          <a:chExt cx="0" cy="0"/>
        </a:xfrm>
      </p:grpSpPr>
      <p:sp>
        <p:nvSpPr>
          <p:cNvPr id="11968" name="Google Shape;11968;g10268588217_0_95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69" name="Google Shape;11969;g10268588217_0_95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102009efd5e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102009efd5e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030664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60"/>
        <p:cNvGrpSpPr/>
        <p:nvPr/>
      </p:nvGrpSpPr>
      <p:grpSpPr>
        <a:xfrm>
          <a:off x="0" y="0"/>
          <a:ext cx="0" cy="0"/>
          <a:chOff x="0" y="0"/>
          <a:chExt cx="0" cy="0"/>
        </a:xfrm>
      </p:grpSpPr>
      <p:sp>
        <p:nvSpPr>
          <p:cNvPr id="12761" name="Google Shape;12761;g10268588217_0_103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62" name="Google Shape;12762;g10268588217_0_10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01"/>
        <p:cNvGrpSpPr/>
        <p:nvPr/>
      </p:nvGrpSpPr>
      <p:grpSpPr>
        <a:xfrm>
          <a:off x="0" y="0"/>
          <a:ext cx="0" cy="0"/>
          <a:chOff x="0" y="0"/>
          <a:chExt cx="0" cy="0"/>
        </a:xfrm>
      </p:grpSpPr>
      <p:sp>
        <p:nvSpPr>
          <p:cNvPr id="13502" name="Google Shape;13502;g10268588217_0_11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03" name="Google Shape;13503;g10268588217_0_11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94"/>
        <p:cNvGrpSpPr/>
        <p:nvPr/>
      </p:nvGrpSpPr>
      <p:grpSpPr>
        <a:xfrm>
          <a:off x="0" y="0"/>
          <a:ext cx="0" cy="0"/>
          <a:chOff x="0" y="0"/>
          <a:chExt cx="0" cy="0"/>
        </a:xfrm>
      </p:grpSpPr>
      <p:sp>
        <p:nvSpPr>
          <p:cNvPr id="14195" name="Google Shape;14195;g10268588217_0_117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96" name="Google Shape;14196;g10268588217_0_117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96"/>
        <p:cNvGrpSpPr/>
        <p:nvPr/>
      </p:nvGrpSpPr>
      <p:grpSpPr>
        <a:xfrm>
          <a:off x="0" y="0"/>
          <a:ext cx="0" cy="0"/>
          <a:chOff x="0" y="0"/>
          <a:chExt cx="0" cy="0"/>
        </a:xfrm>
      </p:grpSpPr>
      <p:sp>
        <p:nvSpPr>
          <p:cNvPr id="14497" name="Google Shape;14497;g10268588217_0_120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98" name="Google Shape;14498;g10268588217_0_120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36"/>
        <p:cNvGrpSpPr/>
        <p:nvPr/>
      </p:nvGrpSpPr>
      <p:grpSpPr>
        <a:xfrm>
          <a:off x="0" y="0"/>
          <a:ext cx="0" cy="0"/>
          <a:chOff x="0" y="0"/>
          <a:chExt cx="0" cy="0"/>
        </a:xfrm>
      </p:grpSpPr>
      <p:sp>
        <p:nvSpPr>
          <p:cNvPr id="15137" name="Google Shape;15137;g10268588217_0_14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38" name="Google Shape;15138;g10268588217_0_14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102009efd5e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102009efd5e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53719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102009efd5e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102009efd5e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05950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102009efd5e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102009efd5e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bit.ly/2TyoMsr" TargetMode="External"/><Relationship Id="rId7" Type="http://schemas.openxmlformats.org/officeDocument/2006/relationships/image" Target="../media/image7.png"/><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DFDEFC">
            <a:alpha val="75840"/>
          </a:srgbClr>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5100" y="1238850"/>
            <a:ext cx="6144900" cy="21804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5100" y="3547425"/>
            <a:ext cx="3818700" cy="4095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pic>
        <p:nvPicPr>
          <p:cNvPr id="11" name="Google Shape;11;p2"/>
          <p:cNvPicPr preferRelativeResize="0"/>
          <p:nvPr/>
        </p:nvPicPr>
        <p:blipFill>
          <a:blip r:embed="rId2">
            <a:alphaModFix/>
          </a:blip>
          <a:stretch>
            <a:fillRect/>
          </a:stretch>
        </p:blipFill>
        <p:spPr>
          <a:xfrm>
            <a:off x="-1497400" y="3655442"/>
            <a:ext cx="3124200" cy="3009858"/>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8"/>
        <p:cNvGrpSpPr/>
        <p:nvPr/>
      </p:nvGrpSpPr>
      <p:grpSpPr>
        <a:xfrm>
          <a:off x="0" y="0"/>
          <a:ext cx="0" cy="0"/>
          <a:chOff x="0" y="0"/>
          <a:chExt cx="0" cy="0"/>
        </a:xfrm>
      </p:grpSpPr>
      <p:sp>
        <p:nvSpPr>
          <p:cNvPr id="69" name="Google Shape;69;p11"/>
          <p:cNvSpPr txBox="1">
            <a:spLocks noGrp="1"/>
          </p:cNvSpPr>
          <p:nvPr>
            <p:ph type="title" hasCustomPrompt="1"/>
          </p:nvPr>
        </p:nvSpPr>
        <p:spPr>
          <a:xfrm>
            <a:off x="4592013" y="2654375"/>
            <a:ext cx="3387000" cy="1015500"/>
          </a:xfrm>
          <a:prstGeom prst="rect">
            <a:avLst/>
          </a:prstGeom>
        </p:spPr>
        <p:txBody>
          <a:bodyPr spcFirstLastPara="1" wrap="square" lIns="91425" tIns="91425" rIns="91425" bIns="91425" anchor="ctr" anchorCtr="0">
            <a:noAutofit/>
          </a:bodyPr>
          <a:lstStyle>
            <a:lvl1pPr lvl="0">
              <a:spcBef>
                <a:spcPts val="0"/>
              </a:spcBef>
              <a:spcAft>
                <a:spcPts val="0"/>
              </a:spcAft>
              <a:buSzPts val="9600"/>
              <a:buNone/>
              <a:defRPr sz="7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0" name="Google Shape;70;p11"/>
          <p:cNvSpPr txBox="1">
            <a:spLocks noGrp="1"/>
          </p:cNvSpPr>
          <p:nvPr>
            <p:ph type="subTitle" idx="1"/>
          </p:nvPr>
        </p:nvSpPr>
        <p:spPr>
          <a:xfrm>
            <a:off x="4592013" y="3669875"/>
            <a:ext cx="3387000" cy="679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pic>
        <p:nvPicPr>
          <p:cNvPr id="71" name="Google Shape;71;p11"/>
          <p:cNvPicPr preferRelativeResize="0"/>
          <p:nvPr/>
        </p:nvPicPr>
        <p:blipFill>
          <a:blip r:embed="rId2">
            <a:alphaModFix/>
          </a:blip>
          <a:stretch>
            <a:fillRect/>
          </a:stretch>
        </p:blipFill>
        <p:spPr>
          <a:xfrm>
            <a:off x="5695900" y="-1362225"/>
            <a:ext cx="2981525" cy="2981525"/>
          </a:xfrm>
          <a:prstGeom prst="rect">
            <a:avLst/>
          </a:prstGeom>
          <a:noFill/>
          <a:ln>
            <a:noFill/>
          </a:ln>
        </p:spPr>
      </p:pic>
      <p:sp>
        <p:nvSpPr>
          <p:cNvPr id="72" name="Google Shape;72;p11"/>
          <p:cNvSpPr/>
          <p:nvPr/>
        </p:nvSpPr>
        <p:spPr>
          <a:xfrm rot="8151151">
            <a:off x="7529443" y="-221951"/>
            <a:ext cx="983765" cy="2041148"/>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8151151">
            <a:off x="7734593" y="-417283"/>
            <a:ext cx="983765" cy="2041148"/>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8157142" flipH="1">
            <a:off x="-472713" y="2536868"/>
            <a:ext cx="816821" cy="169538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8157142" flipH="1">
            <a:off x="-640233" y="2702088"/>
            <a:ext cx="816821" cy="169538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7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77"/>
        <p:cNvGrpSpPr/>
        <p:nvPr/>
      </p:nvGrpSpPr>
      <p:grpSpPr>
        <a:xfrm>
          <a:off x="0" y="0"/>
          <a:ext cx="0" cy="0"/>
          <a:chOff x="0" y="0"/>
          <a:chExt cx="0" cy="0"/>
        </a:xfrm>
      </p:grpSpPr>
      <p:sp>
        <p:nvSpPr>
          <p:cNvPr id="78" name="Google Shape;78;p13"/>
          <p:cNvSpPr txBox="1">
            <a:spLocks noGrp="1"/>
          </p:cNvSpPr>
          <p:nvPr>
            <p:ph type="title"/>
          </p:nvPr>
        </p:nvSpPr>
        <p:spPr>
          <a:xfrm>
            <a:off x="826500" y="1711725"/>
            <a:ext cx="2123400" cy="437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9" name="Google Shape;79;p13"/>
          <p:cNvSpPr txBox="1">
            <a:spLocks noGrp="1"/>
          </p:cNvSpPr>
          <p:nvPr>
            <p:ph type="title" idx="2" hasCustomPrompt="1"/>
          </p:nvPr>
        </p:nvSpPr>
        <p:spPr>
          <a:xfrm>
            <a:off x="826500" y="1303800"/>
            <a:ext cx="1275300" cy="437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a:spLocks noGrp="1"/>
          </p:cNvSpPr>
          <p:nvPr>
            <p:ph type="subTitle" idx="1"/>
          </p:nvPr>
        </p:nvSpPr>
        <p:spPr>
          <a:xfrm>
            <a:off x="826500" y="2124400"/>
            <a:ext cx="2123400" cy="437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1" name="Google Shape;81;p13"/>
          <p:cNvSpPr txBox="1">
            <a:spLocks noGrp="1"/>
          </p:cNvSpPr>
          <p:nvPr>
            <p:ph type="title" idx="3"/>
          </p:nvPr>
        </p:nvSpPr>
        <p:spPr>
          <a:xfrm>
            <a:off x="3510300" y="1711725"/>
            <a:ext cx="2123400" cy="437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2" name="Google Shape;82;p13"/>
          <p:cNvSpPr txBox="1">
            <a:spLocks noGrp="1"/>
          </p:cNvSpPr>
          <p:nvPr>
            <p:ph type="title" idx="4" hasCustomPrompt="1"/>
          </p:nvPr>
        </p:nvSpPr>
        <p:spPr>
          <a:xfrm>
            <a:off x="3510300" y="1303800"/>
            <a:ext cx="1275300" cy="437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3" name="Google Shape;83;p13"/>
          <p:cNvSpPr txBox="1">
            <a:spLocks noGrp="1"/>
          </p:cNvSpPr>
          <p:nvPr>
            <p:ph type="subTitle" idx="5"/>
          </p:nvPr>
        </p:nvSpPr>
        <p:spPr>
          <a:xfrm>
            <a:off x="3510300" y="2124400"/>
            <a:ext cx="2123400" cy="437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4" name="Google Shape;84;p13"/>
          <p:cNvSpPr txBox="1">
            <a:spLocks noGrp="1"/>
          </p:cNvSpPr>
          <p:nvPr>
            <p:ph type="title" idx="6"/>
          </p:nvPr>
        </p:nvSpPr>
        <p:spPr>
          <a:xfrm>
            <a:off x="6194100" y="1711725"/>
            <a:ext cx="2123400" cy="437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5" name="Google Shape;85;p13"/>
          <p:cNvSpPr txBox="1">
            <a:spLocks noGrp="1"/>
          </p:cNvSpPr>
          <p:nvPr>
            <p:ph type="title" idx="7" hasCustomPrompt="1"/>
          </p:nvPr>
        </p:nvSpPr>
        <p:spPr>
          <a:xfrm>
            <a:off x="6194100" y="1303800"/>
            <a:ext cx="1275300" cy="437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6" name="Google Shape;86;p13"/>
          <p:cNvSpPr txBox="1">
            <a:spLocks noGrp="1"/>
          </p:cNvSpPr>
          <p:nvPr>
            <p:ph type="subTitle" idx="8"/>
          </p:nvPr>
        </p:nvSpPr>
        <p:spPr>
          <a:xfrm>
            <a:off x="6194100" y="2124400"/>
            <a:ext cx="2123400" cy="437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7" name="Google Shape;87;p13"/>
          <p:cNvSpPr txBox="1">
            <a:spLocks noGrp="1"/>
          </p:cNvSpPr>
          <p:nvPr>
            <p:ph type="title" idx="9"/>
          </p:nvPr>
        </p:nvSpPr>
        <p:spPr>
          <a:xfrm>
            <a:off x="826500" y="3501125"/>
            <a:ext cx="2123400" cy="437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8" name="Google Shape;88;p13"/>
          <p:cNvSpPr txBox="1">
            <a:spLocks noGrp="1"/>
          </p:cNvSpPr>
          <p:nvPr>
            <p:ph type="title" idx="13" hasCustomPrompt="1"/>
          </p:nvPr>
        </p:nvSpPr>
        <p:spPr>
          <a:xfrm>
            <a:off x="826500" y="3093275"/>
            <a:ext cx="1275300" cy="437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9" name="Google Shape;89;p13"/>
          <p:cNvSpPr txBox="1">
            <a:spLocks noGrp="1"/>
          </p:cNvSpPr>
          <p:nvPr>
            <p:ph type="subTitle" idx="14"/>
          </p:nvPr>
        </p:nvSpPr>
        <p:spPr>
          <a:xfrm>
            <a:off x="826500" y="3913800"/>
            <a:ext cx="2123400" cy="437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0" name="Google Shape;90;p13"/>
          <p:cNvSpPr txBox="1">
            <a:spLocks noGrp="1"/>
          </p:cNvSpPr>
          <p:nvPr>
            <p:ph type="title" idx="15"/>
          </p:nvPr>
        </p:nvSpPr>
        <p:spPr>
          <a:xfrm>
            <a:off x="3510300" y="3501125"/>
            <a:ext cx="2123400" cy="437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1" name="Google Shape;91;p13"/>
          <p:cNvSpPr txBox="1">
            <a:spLocks noGrp="1"/>
          </p:cNvSpPr>
          <p:nvPr>
            <p:ph type="title" idx="16" hasCustomPrompt="1"/>
          </p:nvPr>
        </p:nvSpPr>
        <p:spPr>
          <a:xfrm>
            <a:off x="3510300" y="3093275"/>
            <a:ext cx="1275300" cy="437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a:spLocks noGrp="1"/>
          </p:cNvSpPr>
          <p:nvPr>
            <p:ph type="subTitle" idx="17"/>
          </p:nvPr>
        </p:nvSpPr>
        <p:spPr>
          <a:xfrm>
            <a:off x="3510300" y="3913800"/>
            <a:ext cx="2123400" cy="437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3" name="Google Shape;93;p13"/>
          <p:cNvSpPr txBox="1">
            <a:spLocks noGrp="1"/>
          </p:cNvSpPr>
          <p:nvPr>
            <p:ph type="title" idx="18"/>
          </p:nvPr>
        </p:nvSpPr>
        <p:spPr>
          <a:xfrm>
            <a:off x="6194100" y="3501125"/>
            <a:ext cx="2123400" cy="437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4" name="Google Shape;94;p13"/>
          <p:cNvSpPr txBox="1">
            <a:spLocks noGrp="1"/>
          </p:cNvSpPr>
          <p:nvPr>
            <p:ph type="title" idx="19" hasCustomPrompt="1"/>
          </p:nvPr>
        </p:nvSpPr>
        <p:spPr>
          <a:xfrm>
            <a:off x="6194100" y="3093275"/>
            <a:ext cx="1275300" cy="437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a:spLocks noGrp="1"/>
          </p:cNvSpPr>
          <p:nvPr>
            <p:ph type="subTitle" idx="20"/>
          </p:nvPr>
        </p:nvSpPr>
        <p:spPr>
          <a:xfrm>
            <a:off x="6194100" y="3913800"/>
            <a:ext cx="2123400" cy="437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6" name="Google Shape;96;p13"/>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97" name="Google Shape;97;p13"/>
          <p:cNvPicPr preferRelativeResize="0"/>
          <p:nvPr/>
        </p:nvPicPr>
        <p:blipFill>
          <a:blip r:embed="rId2">
            <a:alphaModFix/>
          </a:blip>
          <a:stretch>
            <a:fillRect/>
          </a:stretch>
        </p:blipFill>
        <p:spPr>
          <a:xfrm>
            <a:off x="7087813" y="-1828575"/>
            <a:ext cx="3133725" cy="3009900"/>
          </a:xfrm>
          <a:prstGeom prst="rect">
            <a:avLst/>
          </a:prstGeom>
          <a:noFill/>
          <a:ln>
            <a:noFill/>
          </a:ln>
        </p:spPr>
      </p:pic>
      <p:sp>
        <p:nvSpPr>
          <p:cNvPr id="98" name="Google Shape;98;p13"/>
          <p:cNvSpPr/>
          <p:nvPr/>
        </p:nvSpPr>
        <p:spPr>
          <a:xfrm rot="-3636128">
            <a:off x="8690680" y="3904477"/>
            <a:ext cx="817119" cy="1695487"/>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3"/>
          <p:cNvSpPr/>
          <p:nvPr/>
        </p:nvSpPr>
        <p:spPr>
          <a:xfrm rot="-3636128">
            <a:off x="8573216" y="4108347"/>
            <a:ext cx="817119" cy="1695487"/>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00"/>
        <p:cNvGrpSpPr/>
        <p:nvPr/>
      </p:nvGrpSpPr>
      <p:grpSpPr>
        <a:xfrm>
          <a:off x="0" y="0"/>
          <a:ext cx="0" cy="0"/>
          <a:chOff x="0" y="0"/>
          <a:chExt cx="0" cy="0"/>
        </a:xfrm>
      </p:grpSpPr>
      <p:sp>
        <p:nvSpPr>
          <p:cNvPr id="101" name="Google Shape;101;p14"/>
          <p:cNvSpPr txBox="1">
            <a:spLocks noGrp="1"/>
          </p:cNvSpPr>
          <p:nvPr>
            <p:ph type="title"/>
          </p:nvPr>
        </p:nvSpPr>
        <p:spPr>
          <a:xfrm>
            <a:off x="3844525" y="2937217"/>
            <a:ext cx="3152100" cy="531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02" name="Google Shape;102;p14"/>
          <p:cNvSpPr txBox="1">
            <a:spLocks noGrp="1"/>
          </p:cNvSpPr>
          <p:nvPr>
            <p:ph type="subTitle" idx="1"/>
          </p:nvPr>
        </p:nvSpPr>
        <p:spPr>
          <a:xfrm>
            <a:off x="3844525" y="1794217"/>
            <a:ext cx="4476900" cy="1143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22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pic>
        <p:nvPicPr>
          <p:cNvPr id="103" name="Google Shape;103;p14"/>
          <p:cNvPicPr preferRelativeResize="0"/>
          <p:nvPr/>
        </p:nvPicPr>
        <p:blipFill>
          <a:blip r:embed="rId2">
            <a:alphaModFix/>
          </a:blip>
          <a:stretch>
            <a:fillRect/>
          </a:stretch>
        </p:blipFill>
        <p:spPr>
          <a:xfrm>
            <a:off x="7009214" y="3624125"/>
            <a:ext cx="2839375" cy="2724950"/>
          </a:xfrm>
          <a:prstGeom prst="rect">
            <a:avLst/>
          </a:prstGeom>
          <a:noFill/>
          <a:ln>
            <a:noFill/>
          </a:ln>
        </p:spPr>
      </p:pic>
      <p:sp>
        <p:nvSpPr>
          <p:cNvPr id="104" name="Google Shape;104;p14"/>
          <p:cNvSpPr/>
          <p:nvPr/>
        </p:nvSpPr>
        <p:spPr>
          <a:xfrm rot="-3098212" flipH="1">
            <a:off x="5152798" y="-850447"/>
            <a:ext cx="1031510" cy="2139014"/>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4"/>
          <p:cNvSpPr/>
          <p:nvPr/>
        </p:nvSpPr>
        <p:spPr>
          <a:xfrm rot="-3098212" flipH="1">
            <a:off x="5334859" y="-1084980"/>
            <a:ext cx="1031510" cy="2139014"/>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4"/>
          <p:cNvSpPr/>
          <p:nvPr/>
        </p:nvSpPr>
        <p:spPr>
          <a:xfrm rot="3098212">
            <a:off x="7421109" y="4368478"/>
            <a:ext cx="1031510" cy="2139014"/>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4"/>
          <p:cNvSpPr/>
          <p:nvPr/>
        </p:nvSpPr>
        <p:spPr>
          <a:xfrm rot="3098212">
            <a:off x="7239048" y="4133945"/>
            <a:ext cx="1031510" cy="2139014"/>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08"/>
        <p:cNvGrpSpPr/>
        <p:nvPr/>
      </p:nvGrpSpPr>
      <p:grpSpPr>
        <a:xfrm>
          <a:off x="0" y="0"/>
          <a:ext cx="0" cy="0"/>
          <a:chOff x="0" y="0"/>
          <a:chExt cx="0" cy="0"/>
        </a:xfrm>
      </p:grpSpPr>
      <p:sp>
        <p:nvSpPr>
          <p:cNvPr id="109" name="Google Shape;109;p15"/>
          <p:cNvSpPr txBox="1">
            <a:spLocks noGrp="1"/>
          </p:cNvSpPr>
          <p:nvPr>
            <p:ph type="subTitle" idx="1"/>
          </p:nvPr>
        </p:nvSpPr>
        <p:spPr>
          <a:xfrm>
            <a:off x="720000" y="2822200"/>
            <a:ext cx="4057500" cy="537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15"/>
          <p:cNvSpPr txBox="1">
            <a:spLocks noGrp="1"/>
          </p:cNvSpPr>
          <p:nvPr>
            <p:ph type="title"/>
          </p:nvPr>
        </p:nvSpPr>
        <p:spPr>
          <a:xfrm>
            <a:off x="720000" y="1734463"/>
            <a:ext cx="4538400" cy="10041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sz="8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111"/>
        <p:cNvGrpSpPr/>
        <p:nvPr/>
      </p:nvGrpSpPr>
      <p:grpSpPr>
        <a:xfrm>
          <a:off x="0" y="0"/>
          <a:ext cx="0" cy="0"/>
          <a:chOff x="0" y="0"/>
          <a:chExt cx="0" cy="0"/>
        </a:xfrm>
      </p:grpSpPr>
      <p:sp>
        <p:nvSpPr>
          <p:cNvPr id="112" name="Google Shape;112;p16"/>
          <p:cNvSpPr txBox="1">
            <a:spLocks noGrp="1"/>
          </p:cNvSpPr>
          <p:nvPr>
            <p:ph type="subTitle" idx="1"/>
          </p:nvPr>
        </p:nvSpPr>
        <p:spPr>
          <a:xfrm>
            <a:off x="791376" y="2526325"/>
            <a:ext cx="3519000" cy="750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3" name="Google Shape;113;p16"/>
          <p:cNvSpPr txBox="1">
            <a:spLocks noGrp="1"/>
          </p:cNvSpPr>
          <p:nvPr>
            <p:ph type="title"/>
          </p:nvPr>
        </p:nvSpPr>
        <p:spPr>
          <a:xfrm>
            <a:off x="791386" y="1990625"/>
            <a:ext cx="3990300" cy="5358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14" name="Google Shape;114;p16"/>
          <p:cNvPicPr preferRelativeResize="0"/>
          <p:nvPr/>
        </p:nvPicPr>
        <p:blipFill>
          <a:blip r:embed="rId2">
            <a:alphaModFix/>
          </a:blip>
          <a:stretch>
            <a:fillRect/>
          </a:stretch>
        </p:blipFill>
        <p:spPr>
          <a:xfrm flipH="1">
            <a:off x="2179901" y="-1281850"/>
            <a:ext cx="2774300" cy="2826150"/>
          </a:xfrm>
          <a:prstGeom prst="rect">
            <a:avLst/>
          </a:prstGeom>
          <a:noFill/>
          <a:ln>
            <a:noFill/>
          </a:ln>
        </p:spPr>
      </p:pic>
      <p:sp>
        <p:nvSpPr>
          <p:cNvPr id="115" name="Google Shape;115;p16"/>
          <p:cNvSpPr/>
          <p:nvPr/>
        </p:nvSpPr>
        <p:spPr>
          <a:xfrm rot="-2643026" flipH="1">
            <a:off x="3202434" y="-311863"/>
            <a:ext cx="844826" cy="175351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6"/>
          <p:cNvSpPr/>
          <p:nvPr/>
        </p:nvSpPr>
        <p:spPr>
          <a:xfrm rot="-2643026" flipH="1">
            <a:off x="3375705" y="-482754"/>
            <a:ext cx="844826" cy="175351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2">
    <p:spTree>
      <p:nvGrpSpPr>
        <p:cNvPr id="1" name="Shape 117"/>
        <p:cNvGrpSpPr/>
        <p:nvPr/>
      </p:nvGrpSpPr>
      <p:grpSpPr>
        <a:xfrm>
          <a:off x="0" y="0"/>
          <a:ext cx="0" cy="0"/>
          <a:chOff x="0" y="0"/>
          <a:chExt cx="0" cy="0"/>
        </a:xfrm>
      </p:grpSpPr>
      <p:sp>
        <p:nvSpPr>
          <p:cNvPr id="118" name="Google Shape;118;p17"/>
          <p:cNvSpPr txBox="1">
            <a:spLocks noGrp="1"/>
          </p:cNvSpPr>
          <p:nvPr>
            <p:ph type="subTitle" idx="1"/>
          </p:nvPr>
        </p:nvSpPr>
        <p:spPr>
          <a:xfrm>
            <a:off x="4002649" y="2512675"/>
            <a:ext cx="3573600" cy="78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9" name="Google Shape;119;p17"/>
          <p:cNvSpPr txBox="1">
            <a:spLocks noGrp="1"/>
          </p:cNvSpPr>
          <p:nvPr>
            <p:ph type="title"/>
          </p:nvPr>
        </p:nvSpPr>
        <p:spPr>
          <a:xfrm>
            <a:off x="4002644" y="1961068"/>
            <a:ext cx="4057500" cy="5928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20" name="Google Shape;120;p17"/>
          <p:cNvPicPr preferRelativeResize="0"/>
          <p:nvPr/>
        </p:nvPicPr>
        <p:blipFill>
          <a:blip r:embed="rId2">
            <a:alphaModFix/>
          </a:blip>
          <a:stretch>
            <a:fillRect/>
          </a:stretch>
        </p:blipFill>
        <p:spPr>
          <a:xfrm rot="10800000">
            <a:off x="6971088" y="-1304425"/>
            <a:ext cx="2915625" cy="2798150"/>
          </a:xfrm>
          <a:prstGeom prst="rect">
            <a:avLst/>
          </a:prstGeom>
          <a:noFill/>
          <a:ln>
            <a:noFill/>
          </a:ln>
        </p:spPr>
      </p:pic>
      <p:sp>
        <p:nvSpPr>
          <p:cNvPr id="121" name="Google Shape;121;p17"/>
          <p:cNvSpPr/>
          <p:nvPr/>
        </p:nvSpPr>
        <p:spPr>
          <a:xfrm rot="2643026">
            <a:off x="7293017" y="-402138"/>
            <a:ext cx="844826" cy="175351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7"/>
          <p:cNvSpPr/>
          <p:nvPr/>
        </p:nvSpPr>
        <p:spPr>
          <a:xfrm rot="2643026">
            <a:off x="7119747" y="-573029"/>
            <a:ext cx="844826" cy="175351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3">
    <p:spTree>
      <p:nvGrpSpPr>
        <p:cNvPr id="1" name="Shape 123"/>
        <p:cNvGrpSpPr/>
        <p:nvPr/>
      </p:nvGrpSpPr>
      <p:grpSpPr>
        <a:xfrm>
          <a:off x="0" y="0"/>
          <a:ext cx="0" cy="0"/>
          <a:chOff x="0" y="0"/>
          <a:chExt cx="0" cy="0"/>
        </a:xfrm>
      </p:grpSpPr>
      <p:sp>
        <p:nvSpPr>
          <p:cNvPr id="124" name="Google Shape;124;p18"/>
          <p:cNvSpPr txBox="1">
            <a:spLocks noGrp="1"/>
          </p:cNvSpPr>
          <p:nvPr>
            <p:ph type="subTitle" idx="1"/>
          </p:nvPr>
        </p:nvSpPr>
        <p:spPr>
          <a:xfrm>
            <a:off x="1421552" y="2534727"/>
            <a:ext cx="3512700" cy="75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18"/>
          <p:cNvSpPr txBox="1">
            <a:spLocks noGrp="1"/>
          </p:cNvSpPr>
          <p:nvPr>
            <p:ph type="title"/>
          </p:nvPr>
        </p:nvSpPr>
        <p:spPr>
          <a:xfrm>
            <a:off x="1421552" y="1989400"/>
            <a:ext cx="4017300" cy="5379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26" name="Google Shape;126;p18"/>
          <p:cNvPicPr preferRelativeResize="0"/>
          <p:nvPr/>
        </p:nvPicPr>
        <p:blipFill>
          <a:blip r:embed="rId2">
            <a:alphaModFix/>
          </a:blip>
          <a:stretch>
            <a:fillRect/>
          </a:stretch>
        </p:blipFill>
        <p:spPr>
          <a:xfrm>
            <a:off x="-807645" y="-827350"/>
            <a:ext cx="2522825" cy="2522825"/>
          </a:xfrm>
          <a:prstGeom prst="rect">
            <a:avLst/>
          </a:prstGeom>
          <a:noFill/>
          <a:ln>
            <a:noFill/>
          </a:ln>
        </p:spPr>
      </p:pic>
      <p:sp>
        <p:nvSpPr>
          <p:cNvPr id="127" name="Google Shape;127;p18"/>
          <p:cNvSpPr/>
          <p:nvPr/>
        </p:nvSpPr>
        <p:spPr>
          <a:xfrm rot="-2643026" flipH="1">
            <a:off x="872634" y="-256313"/>
            <a:ext cx="844826" cy="175351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8"/>
          <p:cNvSpPr/>
          <p:nvPr/>
        </p:nvSpPr>
        <p:spPr>
          <a:xfrm rot="-2643026" flipH="1">
            <a:off x="1045905" y="-427204"/>
            <a:ext cx="844826" cy="175351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4">
  <p:cSld name="CUSTOM_3_1">
    <p:spTree>
      <p:nvGrpSpPr>
        <p:cNvPr id="1" name="Shape 129"/>
        <p:cNvGrpSpPr/>
        <p:nvPr/>
      </p:nvGrpSpPr>
      <p:grpSpPr>
        <a:xfrm>
          <a:off x="0" y="0"/>
          <a:ext cx="0" cy="0"/>
          <a:chOff x="0" y="0"/>
          <a:chExt cx="0" cy="0"/>
        </a:xfrm>
      </p:grpSpPr>
      <p:sp>
        <p:nvSpPr>
          <p:cNvPr id="130" name="Google Shape;130;p19"/>
          <p:cNvSpPr txBox="1">
            <a:spLocks noGrp="1"/>
          </p:cNvSpPr>
          <p:nvPr>
            <p:ph type="subTitle" idx="1"/>
          </p:nvPr>
        </p:nvSpPr>
        <p:spPr>
          <a:xfrm>
            <a:off x="719998" y="1212194"/>
            <a:ext cx="7704000" cy="3396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1" name="Google Shape;131;p1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5">
  <p:cSld name="CUSTOM_3_1_1">
    <p:spTree>
      <p:nvGrpSpPr>
        <p:cNvPr id="1" name="Shape 132"/>
        <p:cNvGrpSpPr/>
        <p:nvPr/>
      </p:nvGrpSpPr>
      <p:grpSpPr>
        <a:xfrm>
          <a:off x="0" y="0"/>
          <a:ext cx="0" cy="0"/>
          <a:chOff x="0" y="0"/>
          <a:chExt cx="0" cy="0"/>
        </a:xfrm>
      </p:grpSpPr>
      <p:sp>
        <p:nvSpPr>
          <p:cNvPr id="133" name="Google Shape;133;p20"/>
          <p:cNvSpPr txBox="1">
            <a:spLocks noGrp="1"/>
          </p:cNvSpPr>
          <p:nvPr>
            <p:ph type="subTitle" idx="1"/>
          </p:nvPr>
        </p:nvSpPr>
        <p:spPr>
          <a:xfrm>
            <a:off x="4125400" y="2400300"/>
            <a:ext cx="3981300" cy="2208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a:lvl1pPr>
            <a:lvl2pPr lvl="1" algn="ctr" rtl="0">
              <a:lnSpc>
                <a:spcPct val="100000"/>
              </a:lnSpc>
              <a:spcBef>
                <a:spcPts val="1000"/>
              </a:spcBef>
              <a:spcAft>
                <a:spcPts val="0"/>
              </a:spcAft>
              <a:buClr>
                <a:srgbClr val="434343"/>
              </a:buClr>
              <a:buSzPts val="1400"/>
              <a:buChar char="○"/>
              <a:defRPr/>
            </a:lvl2pPr>
            <a:lvl3pPr lvl="2" algn="ctr" rtl="0">
              <a:lnSpc>
                <a:spcPct val="100000"/>
              </a:lnSpc>
              <a:spcBef>
                <a:spcPts val="0"/>
              </a:spcBef>
              <a:spcAft>
                <a:spcPts val="0"/>
              </a:spcAft>
              <a:buClr>
                <a:srgbClr val="434343"/>
              </a:buClr>
              <a:buSzPts val="1400"/>
              <a:buChar char="■"/>
              <a:defRPr/>
            </a:lvl3pPr>
            <a:lvl4pPr lvl="3" algn="ctr" rtl="0">
              <a:lnSpc>
                <a:spcPct val="100000"/>
              </a:lnSpc>
              <a:spcBef>
                <a:spcPts val="0"/>
              </a:spcBef>
              <a:spcAft>
                <a:spcPts val="0"/>
              </a:spcAft>
              <a:buClr>
                <a:srgbClr val="434343"/>
              </a:buClr>
              <a:buSzPts val="1400"/>
              <a:buChar char="●"/>
              <a:defRPr/>
            </a:lvl4pPr>
            <a:lvl5pPr lvl="4" algn="ctr" rtl="0">
              <a:lnSpc>
                <a:spcPct val="100000"/>
              </a:lnSpc>
              <a:spcBef>
                <a:spcPts val="0"/>
              </a:spcBef>
              <a:spcAft>
                <a:spcPts val="0"/>
              </a:spcAft>
              <a:buClr>
                <a:srgbClr val="434343"/>
              </a:buClr>
              <a:buSzPts val="1400"/>
              <a:buChar char="○"/>
              <a:defRPr/>
            </a:lvl5pPr>
            <a:lvl6pPr lvl="5" algn="ctr" rtl="0">
              <a:lnSpc>
                <a:spcPct val="100000"/>
              </a:lnSpc>
              <a:spcBef>
                <a:spcPts val="0"/>
              </a:spcBef>
              <a:spcAft>
                <a:spcPts val="0"/>
              </a:spcAft>
              <a:buClr>
                <a:srgbClr val="434343"/>
              </a:buClr>
              <a:buSzPts val="1400"/>
              <a:buChar char="■"/>
              <a:defRPr/>
            </a:lvl6pPr>
            <a:lvl7pPr lvl="6" algn="ctr" rtl="0">
              <a:lnSpc>
                <a:spcPct val="100000"/>
              </a:lnSpc>
              <a:spcBef>
                <a:spcPts val="0"/>
              </a:spcBef>
              <a:spcAft>
                <a:spcPts val="0"/>
              </a:spcAft>
              <a:buClr>
                <a:srgbClr val="434343"/>
              </a:buClr>
              <a:buSzPts val="1400"/>
              <a:buChar char="●"/>
              <a:defRPr/>
            </a:lvl7pPr>
            <a:lvl8pPr lvl="7" algn="ctr" rtl="0">
              <a:lnSpc>
                <a:spcPct val="100000"/>
              </a:lnSpc>
              <a:spcBef>
                <a:spcPts val="0"/>
              </a:spcBef>
              <a:spcAft>
                <a:spcPts val="0"/>
              </a:spcAft>
              <a:buClr>
                <a:srgbClr val="434343"/>
              </a:buClr>
              <a:buSzPts val="1400"/>
              <a:buChar char="○"/>
              <a:defRPr/>
            </a:lvl8pPr>
            <a:lvl9pPr lvl="8" algn="ctr" rtl="0">
              <a:lnSpc>
                <a:spcPct val="100000"/>
              </a:lnSpc>
              <a:spcBef>
                <a:spcPts val="0"/>
              </a:spcBef>
              <a:spcAft>
                <a:spcPts val="0"/>
              </a:spcAft>
              <a:buClr>
                <a:srgbClr val="434343"/>
              </a:buClr>
              <a:buSzPts val="1400"/>
              <a:buChar char="■"/>
              <a:defRPr/>
            </a:lvl9pPr>
          </a:lstStyle>
          <a:p>
            <a:endParaRPr/>
          </a:p>
        </p:txBody>
      </p:sp>
      <p:sp>
        <p:nvSpPr>
          <p:cNvPr id="134" name="Google Shape;134;p2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35" name="Google Shape;135;p20"/>
          <p:cNvPicPr preferRelativeResize="0"/>
          <p:nvPr/>
        </p:nvPicPr>
        <p:blipFill>
          <a:blip r:embed="rId2">
            <a:alphaModFix/>
          </a:blip>
          <a:stretch>
            <a:fillRect/>
          </a:stretch>
        </p:blipFill>
        <p:spPr>
          <a:xfrm>
            <a:off x="7191700" y="-1248800"/>
            <a:ext cx="2819400" cy="2809875"/>
          </a:xfrm>
          <a:prstGeom prst="rect">
            <a:avLst/>
          </a:prstGeom>
          <a:noFill/>
          <a:ln>
            <a:noFill/>
          </a:ln>
        </p:spPr>
      </p:pic>
      <p:sp>
        <p:nvSpPr>
          <p:cNvPr id="136" name="Google Shape;136;p20"/>
          <p:cNvSpPr/>
          <p:nvPr/>
        </p:nvSpPr>
        <p:spPr>
          <a:xfrm rot="-8606852">
            <a:off x="7795245" y="-775267"/>
            <a:ext cx="1169658" cy="2427038"/>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0"/>
          <p:cNvSpPr/>
          <p:nvPr/>
        </p:nvSpPr>
        <p:spPr>
          <a:xfrm rot="-8606852">
            <a:off x="7552423" y="-938887"/>
            <a:ext cx="1169658" cy="2427038"/>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715100" y="2237150"/>
            <a:ext cx="4061700" cy="10851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715100" y="1458875"/>
            <a:ext cx="14985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5" name="Google Shape;15;p3"/>
          <p:cNvSpPr txBox="1">
            <a:spLocks noGrp="1"/>
          </p:cNvSpPr>
          <p:nvPr>
            <p:ph type="subTitle" idx="1"/>
          </p:nvPr>
        </p:nvSpPr>
        <p:spPr>
          <a:xfrm>
            <a:off x="715100" y="3322250"/>
            <a:ext cx="4061700" cy="319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6" name="Google Shape;16;p3"/>
          <p:cNvPicPr preferRelativeResize="0"/>
          <p:nvPr/>
        </p:nvPicPr>
        <p:blipFill>
          <a:blip r:embed="rId2">
            <a:alphaModFix/>
          </a:blip>
          <a:stretch>
            <a:fillRect/>
          </a:stretch>
        </p:blipFill>
        <p:spPr>
          <a:xfrm>
            <a:off x="5798351" y="198550"/>
            <a:ext cx="4725399" cy="4746400"/>
          </a:xfrm>
          <a:prstGeom prst="rect">
            <a:avLst/>
          </a:prstGeom>
          <a:noFill/>
          <a:ln>
            <a:noFill/>
          </a:ln>
        </p:spPr>
      </p:pic>
      <p:sp>
        <p:nvSpPr>
          <p:cNvPr id="17" name="Google Shape;17;p3"/>
          <p:cNvSpPr/>
          <p:nvPr/>
        </p:nvSpPr>
        <p:spPr>
          <a:xfrm rot="-2699374">
            <a:off x="7074579" y="1530727"/>
            <a:ext cx="1165241" cy="3071672"/>
          </a:xfrm>
          <a:prstGeom prst="ellipse">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rot="-2700626">
            <a:off x="6867347" y="2007355"/>
            <a:ext cx="1164817" cy="2417457"/>
          </a:xfrm>
          <a:prstGeom prst="ellipse">
            <a:avLst/>
          </a:prstGeom>
          <a:noFill/>
          <a:ln w="2857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38"/>
        <p:cNvGrpSpPr/>
        <p:nvPr/>
      </p:nvGrpSpPr>
      <p:grpSpPr>
        <a:xfrm>
          <a:off x="0" y="0"/>
          <a:ext cx="0" cy="0"/>
          <a:chOff x="0" y="0"/>
          <a:chExt cx="0" cy="0"/>
        </a:xfrm>
      </p:grpSpPr>
      <p:sp>
        <p:nvSpPr>
          <p:cNvPr id="139" name="Google Shape;139;p21"/>
          <p:cNvSpPr txBox="1">
            <a:spLocks noGrp="1"/>
          </p:cNvSpPr>
          <p:nvPr>
            <p:ph type="subTitle" idx="1"/>
          </p:nvPr>
        </p:nvSpPr>
        <p:spPr>
          <a:xfrm>
            <a:off x="2784350" y="3696575"/>
            <a:ext cx="2384700" cy="373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400">
                <a:latin typeface="Russo One"/>
                <a:ea typeface="Russo One"/>
                <a:cs typeface="Russo One"/>
                <a:sym typeface="Russo On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40" name="Google Shape;140;p21"/>
          <p:cNvSpPr txBox="1">
            <a:spLocks noGrp="1"/>
          </p:cNvSpPr>
          <p:nvPr>
            <p:ph type="subTitle" idx="2"/>
          </p:nvPr>
        </p:nvSpPr>
        <p:spPr>
          <a:xfrm>
            <a:off x="6039300" y="3696625"/>
            <a:ext cx="2384700" cy="373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400">
                <a:latin typeface="Russo One"/>
                <a:ea typeface="Russo One"/>
                <a:cs typeface="Russo One"/>
                <a:sym typeface="Russo On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41" name="Google Shape;141;p21"/>
          <p:cNvSpPr txBox="1">
            <a:spLocks noGrp="1"/>
          </p:cNvSpPr>
          <p:nvPr>
            <p:ph type="subTitle" idx="3"/>
          </p:nvPr>
        </p:nvSpPr>
        <p:spPr>
          <a:xfrm>
            <a:off x="2784350" y="4070163"/>
            <a:ext cx="2188200" cy="51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2" name="Google Shape;142;p21"/>
          <p:cNvSpPr txBox="1">
            <a:spLocks noGrp="1"/>
          </p:cNvSpPr>
          <p:nvPr>
            <p:ph type="subTitle" idx="4"/>
          </p:nvPr>
        </p:nvSpPr>
        <p:spPr>
          <a:xfrm>
            <a:off x="6039294" y="4070163"/>
            <a:ext cx="2188200" cy="51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3" name="Google Shape;143;p2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44" name="Google Shape;144;p21"/>
          <p:cNvPicPr preferRelativeResize="0"/>
          <p:nvPr/>
        </p:nvPicPr>
        <p:blipFill>
          <a:blip r:embed="rId2">
            <a:alphaModFix/>
          </a:blip>
          <a:stretch>
            <a:fillRect/>
          </a:stretch>
        </p:blipFill>
        <p:spPr>
          <a:xfrm>
            <a:off x="4449150" y="-904300"/>
            <a:ext cx="2188200" cy="2229101"/>
          </a:xfrm>
          <a:prstGeom prst="rect">
            <a:avLst/>
          </a:prstGeom>
          <a:noFill/>
          <a:ln>
            <a:noFill/>
          </a:ln>
        </p:spPr>
      </p:pic>
      <p:sp>
        <p:nvSpPr>
          <p:cNvPr id="145" name="Google Shape;145;p21"/>
          <p:cNvSpPr/>
          <p:nvPr/>
        </p:nvSpPr>
        <p:spPr>
          <a:xfrm rot="-8156550">
            <a:off x="4931037" y="-580144"/>
            <a:ext cx="722195" cy="1499134"/>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rot="-8156550">
            <a:off x="5079171" y="-434042"/>
            <a:ext cx="722195" cy="1499134"/>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47"/>
        <p:cNvGrpSpPr/>
        <p:nvPr/>
      </p:nvGrpSpPr>
      <p:grpSpPr>
        <a:xfrm>
          <a:off x="0" y="0"/>
          <a:ext cx="0" cy="0"/>
          <a:chOff x="0" y="0"/>
          <a:chExt cx="0" cy="0"/>
        </a:xfrm>
      </p:grpSpPr>
      <p:sp>
        <p:nvSpPr>
          <p:cNvPr id="148" name="Google Shape;148;p22"/>
          <p:cNvSpPr txBox="1">
            <a:spLocks noGrp="1"/>
          </p:cNvSpPr>
          <p:nvPr>
            <p:ph type="title"/>
          </p:nvPr>
        </p:nvSpPr>
        <p:spPr>
          <a:xfrm>
            <a:off x="846200" y="3062075"/>
            <a:ext cx="2088900" cy="462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9" name="Google Shape;149;p22"/>
          <p:cNvSpPr txBox="1">
            <a:spLocks noGrp="1"/>
          </p:cNvSpPr>
          <p:nvPr>
            <p:ph type="subTitle" idx="1"/>
          </p:nvPr>
        </p:nvSpPr>
        <p:spPr>
          <a:xfrm>
            <a:off x="846200" y="3524975"/>
            <a:ext cx="2088900" cy="66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 name="Google Shape;150;p22"/>
          <p:cNvSpPr txBox="1">
            <a:spLocks noGrp="1"/>
          </p:cNvSpPr>
          <p:nvPr>
            <p:ph type="title" idx="2"/>
          </p:nvPr>
        </p:nvSpPr>
        <p:spPr>
          <a:xfrm>
            <a:off x="3530000" y="3062075"/>
            <a:ext cx="2088900" cy="462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1" name="Google Shape;151;p22"/>
          <p:cNvSpPr txBox="1">
            <a:spLocks noGrp="1"/>
          </p:cNvSpPr>
          <p:nvPr>
            <p:ph type="subTitle" idx="3"/>
          </p:nvPr>
        </p:nvSpPr>
        <p:spPr>
          <a:xfrm>
            <a:off x="3530000" y="3524975"/>
            <a:ext cx="2088900" cy="66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2" name="Google Shape;152;p22"/>
          <p:cNvSpPr txBox="1">
            <a:spLocks noGrp="1"/>
          </p:cNvSpPr>
          <p:nvPr>
            <p:ph type="title" idx="4"/>
          </p:nvPr>
        </p:nvSpPr>
        <p:spPr>
          <a:xfrm>
            <a:off x="6213800" y="3062075"/>
            <a:ext cx="2088900" cy="462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3" name="Google Shape;153;p22"/>
          <p:cNvSpPr txBox="1">
            <a:spLocks noGrp="1"/>
          </p:cNvSpPr>
          <p:nvPr>
            <p:ph type="subTitle" idx="5"/>
          </p:nvPr>
        </p:nvSpPr>
        <p:spPr>
          <a:xfrm>
            <a:off x="6213800" y="3524975"/>
            <a:ext cx="2088900" cy="66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4" name="Google Shape;154;p22"/>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55" name="Google Shape;155;p22"/>
          <p:cNvPicPr preferRelativeResize="0"/>
          <p:nvPr/>
        </p:nvPicPr>
        <p:blipFill>
          <a:blip r:embed="rId2">
            <a:alphaModFix/>
          </a:blip>
          <a:stretch>
            <a:fillRect/>
          </a:stretch>
        </p:blipFill>
        <p:spPr>
          <a:xfrm>
            <a:off x="7639225" y="-303121"/>
            <a:ext cx="3102721" cy="2989171"/>
          </a:xfrm>
          <a:prstGeom prst="rect">
            <a:avLst/>
          </a:prstGeom>
          <a:noFill/>
          <a:ln>
            <a:noFill/>
          </a:ln>
        </p:spPr>
      </p:pic>
      <p:pic>
        <p:nvPicPr>
          <p:cNvPr id="156" name="Google Shape;156;p22"/>
          <p:cNvPicPr preferRelativeResize="0"/>
          <p:nvPr/>
        </p:nvPicPr>
        <p:blipFill>
          <a:blip r:embed="rId3">
            <a:alphaModFix/>
          </a:blip>
          <a:stretch>
            <a:fillRect/>
          </a:stretch>
        </p:blipFill>
        <p:spPr>
          <a:xfrm>
            <a:off x="-477125" y="4192175"/>
            <a:ext cx="1554175" cy="1501750"/>
          </a:xfrm>
          <a:prstGeom prst="rect">
            <a:avLst/>
          </a:prstGeom>
          <a:noFill/>
          <a:ln>
            <a:noFill/>
          </a:ln>
        </p:spPr>
      </p:pic>
      <p:sp>
        <p:nvSpPr>
          <p:cNvPr id="157" name="Google Shape;157;p22"/>
          <p:cNvSpPr/>
          <p:nvPr/>
        </p:nvSpPr>
        <p:spPr>
          <a:xfrm rot="-3636814">
            <a:off x="8752772" y="-1198313"/>
            <a:ext cx="1403716" cy="2913296"/>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2"/>
          <p:cNvSpPr/>
          <p:nvPr/>
        </p:nvSpPr>
        <p:spPr>
          <a:xfrm rot="-3636814">
            <a:off x="8550925" y="-847994"/>
            <a:ext cx="1403716" cy="2913296"/>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2">
  <p:cSld name="BLANK_1_1_1_2_1">
    <p:spTree>
      <p:nvGrpSpPr>
        <p:cNvPr id="1" name="Shape 159"/>
        <p:cNvGrpSpPr/>
        <p:nvPr/>
      </p:nvGrpSpPr>
      <p:grpSpPr>
        <a:xfrm>
          <a:off x="0" y="0"/>
          <a:ext cx="0" cy="0"/>
          <a:chOff x="0" y="0"/>
          <a:chExt cx="0" cy="0"/>
        </a:xfrm>
      </p:grpSpPr>
      <p:sp>
        <p:nvSpPr>
          <p:cNvPr id="160" name="Google Shape;160;p23"/>
          <p:cNvSpPr txBox="1">
            <a:spLocks noGrp="1"/>
          </p:cNvSpPr>
          <p:nvPr>
            <p:ph type="title"/>
          </p:nvPr>
        </p:nvSpPr>
        <p:spPr>
          <a:xfrm>
            <a:off x="882799" y="3182675"/>
            <a:ext cx="2022000" cy="694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1" name="Google Shape;161;p23"/>
          <p:cNvSpPr txBox="1">
            <a:spLocks noGrp="1"/>
          </p:cNvSpPr>
          <p:nvPr>
            <p:ph type="subTitle" idx="1"/>
          </p:nvPr>
        </p:nvSpPr>
        <p:spPr>
          <a:xfrm>
            <a:off x="882799" y="3914300"/>
            <a:ext cx="2022000" cy="694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2" name="Google Shape;162;p23"/>
          <p:cNvSpPr txBox="1">
            <a:spLocks noGrp="1"/>
          </p:cNvSpPr>
          <p:nvPr>
            <p:ph type="title" idx="2"/>
          </p:nvPr>
        </p:nvSpPr>
        <p:spPr>
          <a:xfrm>
            <a:off x="3466909" y="3170825"/>
            <a:ext cx="2022000" cy="694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3" name="Google Shape;163;p23"/>
          <p:cNvSpPr txBox="1">
            <a:spLocks noGrp="1"/>
          </p:cNvSpPr>
          <p:nvPr>
            <p:ph type="subTitle" idx="3"/>
          </p:nvPr>
        </p:nvSpPr>
        <p:spPr>
          <a:xfrm>
            <a:off x="3466909" y="3902450"/>
            <a:ext cx="2022000" cy="694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4" name="Google Shape;164;p23"/>
          <p:cNvSpPr txBox="1">
            <a:spLocks noGrp="1"/>
          </p:cNvSpPr>
          <p:nvPr>
            <p:ph type="title" idx="4"/>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65" name="Google Shape;165;p23"/>
          <p:cNvPicPr preferRelativeResize="0"/>
          <p:nvPr/>
        </p:nvPicPr>
        <p:blipFill>
          <a:blip r:embed="rId2">
            <a:alphaModFix/>
          </a:blip>
          <a:stretch>
            <a:fillRect/>
          </a:stretch>
        </p:blipFill>
        <p:spPr>
          <a:xfrm>
            <a:off x="-1353225" y="445025"/>
            <a:ext cx="2343500" cy="2387321"/>
          </a:xfrm>
          <a:prstGeom prst="rect">
            <a:avLst/>
          </a:prstGeom>
          <a:noFill/>
          <a:ln>
            <a:noFill/>
          </a:ln>
        </p:spPr>
      </p:pic>
      <p:pic>
        <p:nvPicPr>
          <p:cNvPr id="166" name="Google Shape;166;p23"/>
          <p:cNvPicPr preferRelativeResize="0"/>
          <p:nvPr/>
        </p:nvPicPr>
        <p:blipFill>
          <a:blip r:embed="rId3">
            <a:alphaModFix/>
          </a:blip>
          <a:stretch>
            <a:fillRect/>
          </a:stretch>
        </p:blipFill>
        <p:spPr>
          <a:xfrm>
            <a:off x="7867299" y="-716750"/>
            <a:ext cx="1617734" cy="1612269"/>
          </a:xfrm>
          <a:prstGeom prst="rect">
            <a:avLst/>
          </a:prstGeom>
          <a:noFill/>
          <a:ln>
            <a:noFill/>
          </a:ln>
        </p:spPr>
      </p:pic>
      <p:sp>
        <p:nvSpPr>
          <p:cNvPr id="167" name="Google Shape;167;p23"/>
          <p:cNvSpPr/>
          <p:nvPr/>
        </p:nvSpPr>
        <p:spPr>
          <a:xfrm rot="-8498115" flipH="1">
            <a:off x="-267213" y="1063448"/>
            <a:ext cx="818799" cy="1698224"/>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3"/>
          <p:cNvSpPr/>
          <p:nvPr/>
        </p:nvSpPr>
        <p:spPr>
          <a:xfrm rot="-8498115" flipH="1">
            <a:off x="-453422" y="918899"/>
            <a:ext cx="818799" cy="1698224"/>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3"/>
          <p:cNvSpPr/>
          <p:nvPr/>
        </p:nvSpPr>
        <p:spPr>
          <a:xfrm rot="8042858">
            <a:off x="8746029" y="-32550"/>
            <a:ext cx="816821" cy="169538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3"/>
          <p:cNvSpPr/>
          <p:nvPr/>
        </p:nvSpPr>
        <p:spPr>
          <a:xfrm rot="8042858">
            <a:off x="8911250" y="-200069"/>
            <a:ext cx="816821" cy="169538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71"/>
        <p:cNvGrpSpPr/>
        <p:nvPr/>
      </p:nvGrpSpPr>
      <p:grpSpPr>
        <a:xfrm>
          <a:off x="0" y="0"/>
          <a:ext cx="0" cy="0"/>
          <a:chOff x="0" y="0"/>
          <a:chExt cx="0" cy="0"/>
        </a:xfrm>
      </p:grpSpPr>
      <p:sp>
        <p:nvSpPr>
          <p:cNvPr id="172" name="Google Shape;172;p24"/>
          <p:cNvSpPr txBox="1">
            <a:spLocks noGrp="1"/>
          </p:cNvSpPr>
          <p:nvPr>
            <p:ph type="title"/>
          </p:nvPr>
        </p:nvSpPr>
        <p:spPr>
          <a:xfrm>
            <a:off x="720000" y="1556575"/>
            <a:ext cx="2308500" cy="712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3" name="Google Shape;173;p24"/>
          <p:cNvSpPr txBox="1">
            <a:spLocks noGrp="1"/>
          </p:cNvSpPr>
          <p:nvPr>
            <p:ph type="subTitle" idx="1"/>
          </p:nvPr>
        </p:nvSpPr>
        <p:spPr>
          <a:xfrm>
            <a:off x="720000" y="2269375"/>
            <a:ext cx="20682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4" name="Google Shape;174;p24"/>
          <p:cNvSpPr txBox="1">
            <a:spLocks noGrp="1"/>
          </p:cNvSpPr>
          <p:nvPr>
            <p:ph type="title" idx="2"/>
          </p:nvPr>
        </p:nvSpPr>
        <p:spPr>
          <a:xfrm>
            <a:off x="3459398" y="1556575"/>
            <a:ext cx="2308500" cy="712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5" name="Google Shape;175;p24"/>
          <p:cNvSpPr txBox="1">
            <a:spLocks noGrp="1"/>
          </p:cNvSpPr>
          <p:nvPr>
            <p:ph type="subTitle" idx="3"/>
          </p:nvPr>
        </p:nvSpPr>
        <p:spPr>
          <a:xfrm>
            <a:off x="3459395" y="2269375"/>
            <a:ext cx="20682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 name="Google Shape;176;p24"/>
          <p:cNvSpPr txBox="1">
            <a:spLocks noGrp="1"/>
          </p:cNvSpPr>
          <p:nvPr>
            <p:ph type="title" idx="4"/>
          </p:nvPr>
        </p:nvSpPr>
        <p:spPr>
          <a:xfrm>
            <a:off x="720000" y="3410902"/>
            <a:ext cx="2308500" cy="712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7" name="Google Shape;177;p24"/>
          <p:cNvSpPr txBox="1">
            <a:spLocks noGrp="1"/>
          </p:cNvSpPr>
          <p:nvPr>
            <p:ph type="subTitle" idx="5"/>
          </p:nvPr>
        </p:nvSpPr>
        <p:spPr>
          <a:xfrm>
            <a:off x="720000" y="4123702"/>
            <a:ext cx="20682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 name="Google Shape;178;p24"/>
          <p:cNvSpPr txBox="1">
            <a:spLocks noGrp="1"/>
          </p:cNvSpPr>
          <p:nvPr>
            <p:ph type="title" idx="6"/>
          </p:nvPr>
        </p:nvSpPr>
        <p:spPr>
          <a:xfrm>
            <a:off x="3459398" y="3410902"/>
            <a:ext cx="2308500" cy="712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9" name="Google Shape;179;p24"/>
          <p:cNvSpPr txBox="1">
            <a:spLocks noGrp="1"/>
          </p:cNvSpPr>
          <p:nvPr>
            <p:ph type="subTitle" idx="7"/>
          </p:nvPr>
        </p:nvSpPr>
        <p:spPr>
          <a:xfrm>
            <a:off x="3459395" y="4123702"/>
            <a:ext cx="20682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0" name="Google Shape;180;p24"/>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81" name="Google Shape;181;p24"/>
          <p:cNvPicPr preferRelativeResize="0"/>
          <p:nvPr/>
        </p:nvPicPr>
        <p:blipFill>
          <a:blip r:embed="rId2">
            <a:alphaModFix/>
          </a:blip>
          <a:stretch>
            <a:fillRect/>
          </a:stretch>
        </p:blipFill>
        <p:spPr>
          <a:xfrm>
            <a:off x="4137200" y="-2064800"/>
            <a:ext cx="3386676" cy="3449975"/>
          </a:xfrm>
          <a:prstGeom prst="rect">
            <a:avLst/>
          </a:prstGeom>
          <a:noFill/>
          <a:ln>
            <a:noFill/>
          </a:ln>
        </p:spPr>
      </p:pic>
      <p:sp>
        <p:nvSpPr>
          <p:cNvPr id="182" name="Google Shape;182;p24"/>
          <p:cNvSpPr/>
          <p:nvPr/>
        </p:nvSpPr>
        <p:spPr>
          <a:xfrm rot="8709643">
            <a:off x="5854881" y="-1221025"/>
            <a:ext cx="995665" cy="206548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4"/>
          <p:cNvSpPr/>
          <p:nvPr/>
        </p:nvSpPr>
        <p:spPr>
          <a:xfrm rot="8709643">
            <a:off x="6070417" y="-1311454"/>
            <a:ext cx="995665" cy="2065480"/>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four columns 1">
  <p:cSld name="BLANK_1_1_1_1_2">
    <p:spTree>
      <p:nvGrpSpPr>
        <p:cNvPr id="1" name="Shape 184"/>
        <p:cNvGrpSpPr/>
        <p:nvPr/>
      </p:nvGrpSpPr>
      <p:grpSpPr>
        <a:xfrm>
          <a:off x="0" y="0"/>
          <a:ext cx="0" cy="0"/>
          <a:chOff x="0" y="0"/>
          <a:chExt cx="0" cy="0"/>
        </a:xfrm>
      </p:grpSpPr>
      <p:sp>
        <p:nvSpPr>
          <p:cNvPr id="185" name="Google Shape;185;p25"/>
          <p:cNvSpPr txBox="1">
            <a:spLocks noGrp="1"/>
          </p:cNvSpPr>
          <p:nvPr>
            <p:ph type="title"/>
          </p:nvPr>
        </p:nvSpPr>
        <p:spPr>
          <a:xfrm>
            <a:off x="720000" y="1555011"/>
            <a:ext cx="2308500" cy="712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6" name="Google Shape;186;p25"/>
          <p:cNvSpPr txBox="1">
            <a:spLocks noGrp="1"/>
          </p:cNvSpPr>
          <p:nvPr>
            <p:ph type="subTitle" idx="1"/>
          </p:nvPr>
        </p:nvSpPr>
        <p:spPr>
          <a:xfrm>
            <a:off x="720000" y="2267811"/>
            <a:ext cx="20682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7" name="Google Shape;187;p25"/>
          <p:cNvSpPr txBox="1">
            <a:spLocks noGrp="1"/>
          </p:cNvSpPr>
          <p:nvPr>
            <p:ph type="title" idx="2"/>
          </p:nvPr>
        </p:nvSpPr>
        <p:spPr>
          <a:xfrm>
            <a:off x="6109648" y="1555011"/>
            <a:ext cx="2308500" cy="712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8" name="Google Shape;188;p25"/>
          <p:cNvSpPr txBox="1">
            <a:spLocks noGrp="1"/>
          </p:cNvSpPr>
          <p:nvPr>
            <p:ph type="subTitle" idx="3"/>
          </p:nvPr>
        </p:nvSpPr>
        <p:spPr>
          <a:xfrm>
            <a:off x="6109645" y="2267811"/>
            <a:ext cx="20682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9" name="Google Shape;189;p25"/>
          <p:cNvSpPr txBox="1">
            <a:spLocks noGrp="1"/>
          </p:cNvSpPr>
          <p:nvPr>
            <p:ph type="title" idx="4"/>
          </p:nvPr>
        </p:nvSpPr>
        <p:spPr>
          <a:xfrm>
            <a:off x="720000" y="3409339"/>
            <a:ext cx="2308500" cy="712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0" name="Google Shape;190;p25"/>
          <p:cNvSpPr txBox="1">
            <a:spLocks noGrp="1"/>
          </p:cNvSpPr>
          <p:nvPr>
            <p:ph type="subTitle" idx="5"/>
          </p:nvPr>
        </p:nvSpPr>
        <p:spPr>
          <a:xfrm>
            <a:off x="720000" y="4122139"/>
            <a:ext cx="20682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 name="Google Shape;191;p25"/>
          <p:cNvSpPr txBox="1">
            <a:spLocks noGrp="1"/>
          </p:cNvSpPr>
          <p:nvPr>
            <p:ph type="title" idx="6"/>
          </p:nvPr>
        </p:nvSpPr>
        <p:spPr>
          <a:xfrm>
            <a:off x="6109648" y="3409339"/>
            <a:ext cx="2308500" cy="712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2" name="Google Shape;192;p25"/>
          <p:cNvSpPr txBox="1">
            <a:spLocks noGrp="1"/>
          </p:cNvSpPr>
          <p:nvPr>
            <p:ph type="subTitle" idx="7"/>
          </p:nvPr>
        </p:nvSpPr>
        <p:spPr>
          <a:xfrm>
            <a:off x="6109645" y="4122139"/>
            <a:ext cx="20682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 name="Google Shape;193;p25"/>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94" name="Google Shape;194;p25"/>
          <p:cNvPicPr preferRelativeResize="0"/>
          <p:nvPr/>
        </p:nvPicPr>
        <p:blipFill>
          <a:blip r:embed="rId2">
            <a:alphaModFix/>
          </a:blip>
          <a:stretch>
            <a:fillRect/>
          </a:stretch>
        </p:blipFill>
        <p:spPr>
          <a:xfrm>
            <a:off x="-1675838" y="3872475"/>
            <a:ext cx="2401125" cy="2393013"/>
          </a:xfrm>
          <a:prstGeom prst="rect">
            <a:avLst/>
          </a:prstGeom>
          <a:noFill/>
          <a:ln>
            <a:noFill/>
          </a:ln>
        </p:spPr>
      </p:pic>
      <p:pic>
        <p:nvPicPr>
          <p:cNvPr id="195" name="Google Shape;195;p25"/>
          <p:cNvPicPr preferRelativeResize="0"/>
          <p:nvPr/>
        </p:nvPicPr>
        <p:blipFill>
          <a:blip r:embed="rId3">
            <a:alphaModFix/>
          </a:blip>
          <a:stretch>
            <a:fillRect/>
          </a:stretch>
        </p:blipFill>
        <p:spPr>
          <a:xfrm>
            <a:off x="7148627" y="-1770275"/>
            <a:ext cx="3075043" cy="3053000"/>
          </a:xfrm>
          <a:prstGeom prst="rect">
            <a:avLst/>
          </a:prstGeom>
          <a:noFill/>
          <a:ln>
            <a:noFill/>
          </a:ln>
        </p:spPr>
      </p:pic>
      <p:sp>
        <p:nvSpPr>
          <p:cNvPr id="196" name="Google Shape;196;p25"/>
          <p:cNvSpPr/>
          <p:nvPr/>
        </p:nvSpPr>
        <p:spPr>
          <a:xfrm rot="-8498454" flipH="1">
            <a:off x="-858335" y="3404275"/>
            <a:ext cx="1071242" cy="222166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5"/>
          <p:cNvSpPr/>
          <p:nvPr/>
        </p:nvSpPr>
        <p:spPr>
          <a:xfrm rot="-8498454" flipH="1">
            <a:off x="-1101916" y="3215187"/>
            <a:ext cx="1071242" cy="222166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5"/>
          <p:cNvSpPr/>
          <p:nvPr/>
        </p:nvSpPr>
        <p:spPr>
          <a:xfrm rot="8042858">
            <a:off x="8656829" y="-228925"/>
            <a:ext cx="816821" cy="169538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5"/>
          <p:cNvSpPr/>
          <p:nvPr/>
        </p:nvSpPr>
        <p:spPr>
          <a:xfrm rot="8042858">
            <a:off x="8822050" y="-396444"/>
            <a:ext cx="816821" cy="169538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200"/>
        <p:cNvGrpSpPr/>
        <p:nvPr/>
      </p:nvGrpSpPr>
      <p:grpSpPr>
        <a:xfrm>
          <a:off x="0" y="0"/>
          <a:ext cx="0" cy="0"/>
          <a:chOff x="0" y="0"/>
          <a:chExt cx="0" cy="0"/>
        </a:xfrm>
      </p:grpSpPr>
      <p:sp>
        <p:nvSpPr>
          <p:cNvPr id="201" name="Google Shape;201;p26"/>
          <p:cNvSpPr txBox="1">
            <a:spLocks noGrp="1"/>
          </p:cNvSpPr>
          <p:nvPr>
            <p:ph type="title"/>
          </p:nvPr>
        </p:nvSpPr>
        <p:spPr>
          <a:xfrm>
            <a:off x="863350" y="1873105"/>
            <a:ext cx="2018700" cy="40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2" name="Google Shape;202;p26"/>
          <p:cNvSpPr txBox="1">
            <a:spLocks noGrp="1"/>
          </p:cNvSpPr>
          <p:nvPr>
            <p:ph type="subTitle" idx="1"/>
          </p:nvPr>
        </p:nvSpPr>
        <p:spPr>
          <a:xfrm>
            <a:off x="863350" y="2269375"/>
            <a:ext cx="18633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3" name="Google Shape;203;p26"/>
          <p:cNvSpPr txBox="1">
            <a:spLocks noGrp="1"/>
          </p:cNvSpPr>
          <p:nvPr>
            <p:ph type="title" idx="2"/>
          </p:nvPr>
        </p:nvSpPr>
        <p:spPr>
          <a:xfrm>
            <a:off x="3562625" y="1873105"/>
            <a:ext cx="2018700" cy="40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4" name="Google Shape;204;p26"/>
          <p:cNvSpPr txBox="1">
            <a:spLocks noGrp="1"/>
          </p:cNvSpPr>
          <p:nvPr>
            <p:ph type="subTitle" idx="3"/>
          </p:nvPr>
        </p:nvSpPr>
        <p:spPr>
          <a:xfrm>
            <a:off x="3562649" y="2269375"/>
            <a:ext cx="18633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5" name="Google Shape;205;p26"/>
          <p:cNvSpPr txBox="1">
            <a:spLocks noGrp="1"/>
          </p:cNvSpPr>
          <p:nvPr>
            <p:ph type="title" idx="4"/>
          </p:nvPr>
        </p:nvSpPr>
        <p:spPr>
          <a:xfrm>
            <a:off x="863350" y="3719243"/>
            <a:ext cx="2018700" cy="40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6" name="Google Shape;206;p26"/>
          <p:cNvSpPr txBox="1">
            <a:spLocks noGrp="1"/>
          </p:cNvSpPr>
          <p:nvPr>
            <p:ph type="subTitle" idx="5"/>
          </p:nvPr>
        </p:nvSpPr>
        <p:spPr>
          <a:xfrm>
            <a:off x="863350" y="4115539"/>
            <a:ext cx="18633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7" name="Google Shape;207;p26"/>
          <p:cNvSpPr txBox="1">
            <a:spLocks noGrp="1"/>
          </p:cNvSpPr>
          <p:nvPr>
            <p:ph type="title" idx="6"/>
          </p:nvPr>
        </p:nvSpPr>
        <p:spPr>
          <a:xfrm>
            <a:off x="3562625" y="3719243"/>
            <a:ext cx="2018700" cy="40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8" name="Google Shape;208;p26"/>
          <p:cNvSpPr txBox="1">
            <a:spLocks noGrp="1"/>
          </p:cNvSpPr>
          <p:nvPr>
            <p:ph type="subTitle" idx="7"/>
          </p:nvPr>
        </p:nvSpPr>
        <p:spPr>
          <a:xfrm>
            <a:off x="3562649" y="4115539"/>
            <a:ext cx="18633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9" name="Google Shape;209;p26"/>
          <p:cNvSpPr txBox="1">
            <a:spLocks noGrp="1"/>
          </p:cNvSpPr>
          <p:nvPr>
            <p:ph type="title" idx="8"/>
          </p:nvPr>
        </p:nvSpPr>
        <p:spPr>
          <a:xfrm>
            <a:off x="6261950" y="1873105"/>
            <a:ext cx="2018700" cy="40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0" name="Google Shape;210;p26"/>
          <p:cNvSpPr txBox="1">
            <a:spLocks noGrp="1"/>
          </p:cNvSpPr>
          <p:nvPr>
            <p:ph type="subTitle" idx="9"/>
          </p:nvPr>
        </p:nvSpPr>
        <p:spPr>
          <a:xfrm>
            <a:off x="6261899" y="2269375"/>
            <a:ext cx="18633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1" name="Google Shape;211;p26"/>
          <p:cNvSpPr txBox="1">
            <a:spLocks noGrp="1"/>
          </p:cNvSpPr>
          <p:nvPr>
            <p:ph type="title" idx="13"/>
          </p:nvPr>
        </p:nvSpPr>
        <p:spPr>
          <a:xfrm>
            <a:off x="6261900" y="3719239"/>
            <a:ext cx="2018700" cy="40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2" name="Google Shape;212;p26"/>
          <p:cNvSpPr txBox="1">
            <a:spLocks noGrp="1"/>
          </p:cNvSpPr>
          <p:nvPr>
            <p:ph type="subTitle" idx="14"/>
          </p:nvPr>
        </p:nvSpPr>
        <p:spPr>
          <a:xfrm>
            <a:off x="6261899" y="4115539"/>
            <a:ext cx="18633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3" name="Google Shape;213;p26"/>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214" name="Google Shape;214;p26"/>
          <p:cNvPicPr preferRelativeResize="0"/>
          <p:nvPr/>
        </p:nvPicPr>
        <p:blipFill>
          <a:blip r:embed="rId2">
            <a:alphaModFix/>
          </a:blip>
          <a:stretch>
            <a:fillRect/>
          </a:stretch>
        </p:blipFill>
        <p:spPr>
          <a:xfrm>
            <a:off x="8125195" y="-656400"/>
            <a:ext cx="1575525" cy="1564400"/>
          </a:xfrm>
          <a:prstGeom prst="rect">
            <a:avLst/>
          </a:prstGeom>
          <a:noFill/>
          <a:ln>
            <a:noFill/>
          </a:ln>
        </p:spPr>
      </p:pic>
      <p:pic>
        <p:nvPicPr>
          <p:cNvPr id="215" name="Google Shape;215;p26"/>
          <p:cNvPicPr preferRelativeResize="0"/>
          <p:nvPr/>
        </p:nvPicPr>
        <p:blipFill>
          <a:blip r:embed="rId3">
            <a:alphaModFix/>
          </a:blip>
          <a:stretch>
            <a:fillRect/>
          </a:stretch>
        </p:blipFill>
        <p:spPr>
          <a:xfrm>
            <a:off x="8037413" y="3490863"/>
            <a:ext cx="2657475" cy="2638425"/>
          </a:xfrm>
          <a:prstGeom prst="rect">
            <a:avLst/>
          </a:prstGeom>
          <a:noFill/>
          <a:ln>
            <a:noFill/>
          </a:ln>
        </p:spPr>
      </p:pic>
      <p:sp>
        <p:nvSpPr>
          <p:cNvPr id="216" name="Google Shape;216;p26"/>
          <p:cNvSpPr/>
          <p:nvPr/>
        </p:nvSpPr>
        <p:spPr>
          <a:xfrm rot="-9036128">
            <a:off x="8402463" y="-259370"/>
            <a:ext cx="817119" cy="1695487"/>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6"/>
          <p:cNvSpPr/>
          <p:nvPr/>
        </p:nvSpPr>
        <p:spPr>
          <a:xfrm rot="-9036128">
            <a:off x="8606332" y="-141906"/>
            <a:ext cx="817119" cy="1695487"/>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218"/>
        <p:cNvGrpSpPr/>
        <p:nvPr/>
      </p:nvGrpSpPr>
      <p:grpSpPr>
        <a:xfrm>
          <a:off x="0" y="0"/>
          <a:ext cx="0" cy="0"/>
          <a:chOff x="0" y="0"/>
          <a:chExt cx="0" cy="0"/>
        </a:xfrm>
      </p:grpSpPr>
      <p:sp>
        <p:nvSpPr>
          <p:cNvPr id="219" name="Google Shape;219;p27"/>
          <p:cNvSpPr txBox="1">
            <a:spLocks noGrp="1"/>
          </p:cNvSpPr>
          <p:nvPr>
            <p:ph type="title" hasCustomPrompt="1"/>
          </p:nvPr>
        </p:nvSpPr>
        <p:spPr>
          <a:xfrm>
            <a:off x="715100" y="654650"/>
            <a:ext cx="1884300" cy="7119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6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20" name="Google Shape;220;p27"/>
          <p:cNvSpPr txBox="1">
            <a:spLocks noGrp="1"/>
          </p:cNvSpPr>
          <p:nvPr>
            <p:ph type="subTitle" idx="1"/>
          </p:nvPr>
        </p:nvSpPr>
        <p:spPr>
          <a:xfrm>
            <a:off x="715100" y="1311701"/>
            <a:ext cx="4472700" cy="341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1" name="Google Shape;221;p27"/>
          <p:cNvSpPr txBox="1">
            <a:spLocks noGrp="1"/>
          </p:cNvSpPr>
          <p:nvPr>
            <p:ph type="title" idx="2" hasCustomPrompt="1"/>
          </p:nvPr>
        </p:nvSpPr>
        <p:spPr>
          <a:xfrm>
            <a:off x="715100" y="2110788"/>
            <a:ext cx="1884300" cy="7119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6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22" name="Google Shape;222;p27"/>
          <p:cNvSpPr txBox="1">
            <a:spLocks noGrp="1"/>
          </p:cNvSpPr>
          <p:nvPr>
            <p:ph type="subTitle" idx="3"/>
          </p:nvPr>
        </p:nvSpPr>
        <p:spPr>
          <a:xfrm>
            <a:off x="715100" y="2767788"/>
            <a:ext cx="4472700" cy="341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3" name="Google Shape;223;p27"/>
          <p:cNvSpPr txBox="1">
            <a:spLocks noGrp="1"/>
          </p:cNvSpPr>
          <p:nvPr>
            <p:ph type="title" idx="4" hasCustomPrompt="1"/>
          </p:nvPr>
        </p:nvSpPr>
        <p:spPr>
          <a:xfrm>
            <a:off x="715100" y="3566925"/>
            <a:ext cx="1884300" cy="7119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6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24" name="Google Shape;224;p27"/>
          <p:cNvSpPr txBox="1">
            <a:spLocks noGrp="1"/>
          </p:cNvSpPr>
          <p:nvPr>
            <p:ph type="subTitle" idx="5"/>
          </p:nvPr>
        </p:nvSpPr>
        <p:spPr>
          <a:xfrm>
            <a:off x="715100" y="4223950"/>
            <a:ext cx="4472700" cy="341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225" name="Google Shape;225;p27"/>
          <p:cNvPicPr preferRelativeResize="0"/>
          <p:nvPr/>
        </p:nvPicPr>
        <p:blipFill>
          <a:blip r:embed="rId2">
            <a:alphaModFix/>
          </a:blip>
          <a:stretch>
            <a:fillRect/>
          </a:stretch>
        </p:blipFill>
        <p:spPr>
          <a:xfrm>
            <a:off x="7215363" y="-884187"/>
            <a:ext cx="2657475" cy="2638425"/>
          </a:xfrm>
          <a:prstGeom prst="rect">
            <a:avLst/>
          </a:prstGeom>
          <a:noFill/>
          <a:ln>
            <a:noFill/>
          </a:ln>
        </p:spPr>
      </p:pic>
      <p:sp>
        <p:nvSpPr>
          <p:cNvPr id="226" name="Google Shape;226;p27"/>
          <p:cNvSpPr/>
          <p:nvPr/>
        </p:nvSpPr>
        <p:spPr>
          <a:xfrm rot="-8157142">
            <a:off x="7055967" y="-739732"/>
            <a:ext cx="816821" cy="169538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7"/>
          <p:cNvSpPr/>
          <p:nvPr/>
        </p:nvSpPr>
        <p:spPr>
          <a:xfrm rot="-8157142">
            <a:off x="7223487" y="-574512"/>
            <a:ext cx="816821" cy="169538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1">
  <p:cSld name="BLANK_1_1_1_1_1_1_3">
    <p:spTree>
      <p:nvGrpSpPr>
        <p:cNvPr id="1" name="Shape 228"/>
        <p:cNvGrpSpPr/>
        <p:nvPr/>
      </p:nvGrpSpPr>
      <p:grpSpPr>
        <a:xfrm>
          <a:off x="0" y="0"/>
          <a:ext cx="0" cy="0"/>
          <a:chOff x="0" y="0"/>
          <a:chExt cx="0" cy="0"/>
        </a:xfrm>
      </p:grpSpPr>
      <p:sp>
        <p:nvSpPr>
          <p:cNvPr id="229" name="Google Shape;229;p28"/>
          <p:cNvSpPr txBox="1">
            <a:spLocks noGrp="1"/>
          </p:cNvSpPr>
          <p:nvPr>
            <p:ph type="title" hasCustomPrompt="1"/>
          </p:nvPr>
        </p:nvSpPr>
        <p:spPr>
          <a:xfrm>
            <a:off x="1212550" y="1872913"/>
            <a:ext cx="1064100" cy="465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3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30" name="Google Shape;230;p28"/>
          <p:cNvSpPr txBox="1">
            <a:spLocks noGrp="1"/>
          </p:cNvSpPr>
          <p:nvPr>
            <p:ph type="subTitle" idx="1"/>
          </p:nvPr>
        </p:nvSpPr>
        <p:spPr>
          <a:xfrm>
            <a:off x="720000" y="4122975"/>
            <a:ext cx="2046600" cy="341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1" name="Google Shape;231;p28"/>
          <p:cNvSpPr txBox="1">
            <a:spLocks noGrp="1"/>
          </p:cNvSpPr>
          <p:nvPr>
            <p:ph type="title" idx="2" hasCustomPrompt="1"/>
          </p:nvPr>
        </p:nvSpPr>
        <p:spPr>
          <a:xfrm>
            <a:off x="4043575" y="1872925"/>
            <a:ext cx="1064100" cy="465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3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32" name="Google Shape;232;p28"/>
          <p:cNvSpPr txBox="1">
            <a:spLocks noGrp="1"/>
          </p:cNvSpPr>
          <p:nvPr>
            <p:ph type="subTitle" idx="3"/>
          </p:nvPr>
        </p:nvSpPr>
        <p:spPr>
          <a:xfrm>
            <a:off x="3541100" y="4122900"/>
            <a:ext cx="2046600" cy="341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3" name="Google Shape;233;p28"/>
          <p:cNvSpPr txBox="1">
            <a:spLocks noGrp="1"/>
          </p:cNvSpPr>
          <p:nvPr>
            <p:ph type="title" idx="4" hasCustomPrompt="1"/>
          </p:nvPr>
        </p:nvSpPr>
        <p:spPr>
          <a:xfrm>
            <a:off x="6874600" y="1872925"/>
            <a:ext cx="1064100" cy="465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3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34" name="Google Shape;234;p28"/>
          <p:cNvSpPr txBox="1">
            <a:spLocks noGrp="1"/>
          </p:cNvSpPr>
          <p:nvPr>
            <p:ph type="subTitle" idx="5"/>
          </p:nvPr>
        </p:nvSpPr>
        <p:spPr>
          <a:xfrm>
            <a:off x="6370801" y="4122950"/>
            <a:ext cx="2046600" cy="341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5" name="Google Shape;235;p28"/>
          <p:cNvSpPr txBox="1">
            <a:spLocks noGrp="1"/>
          </p:cNvSpPr>
          <p:nvPr>
            <p:ph type="subTitle" idx="6"/>
          </p:nvPr>
        </p:nvSpPr>
        <p:spPr>
          <a:xfrm>
            <a:off x="711400" y="3391525"/>
            <a:ext cx="2046600" cy="6693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2400">
                <a:latin typeface="Russo One"/>
                <a:ea typeface="Russo One"/>
                <a:cs typeface="Russo One"/>
                <a:sym typeface="Russo 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36" name="Google Shape;236;p28"/>
          <p:cNvSpPr txBox="1">
            <a:spLocks noGrp="1"/>
          </p:cNvSpPr>
          <p:nvPr>
            <p:ph type="subTitle" idx="7"/>
          </p:nvPr>
        </p:nvSpPr>
        <p:spPr>
          <a:xfrm>
            <a:off x="3541100" y="3396730"/>
            <a:ext cx="2046600" cy="669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400">
                <a:latin typeface="Russo One"/>
                <a:ea typeface="Russo One"/>
                <a:cs typeface="Russo One"/>
                <a:sym typeface="Russo 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37" name="Google Shape;237;p28"/>
          <p:cNvSpPr txBox="1">
            <a:spLocks noGrp="1"/>
          </p:cNvSpPr>
          <p:nvPr>
            <p:ph type="subTitle" idx="8"/>
          </p:nvPr>
        </p:nvSpPr>
        <p:spPr>
          <a:xfrm>
            <a:off x="6370800" y="3396730"/>
            <a:ext cx="2046600" cy="669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400">
                <a:latin typeface="Russo One"/>
                <a:ea typeface="Russo One"/>
                <a:cs typeface="Russo One"/>
                <a:sym typeface="Russo 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38" name="Google Shape;238;p28"/>
          <p:cNvSpPr txBox="1">
            <a:spLocks noGrp="1"/>
          </p:cNvSpPr>
          <p:nvPr>
            <p:ph type="title" idx="9"/>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9" name="Google Shape;239;p28"/>
          <p:cNvSpPr/>
          <p:nvPr/>
        </p:nvSpPr>
        <p:spPr>
          <a:xfrm rot="-2756974">
            <a:off x="-535023" y="1241231"/>
            <a:ext cx="844826" cy="175351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8"/>
          <p:cNvSpPr/>
          <p:nvPr/>
        </p:nvSpPr>
        <p:spPr>
          <a:xfrm rot="-2756974">
            <a:off x="-705913" y="1414502"/>
            <a:ext cx="844826" cy="175351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8"/>
          <p:cNvSpPr/>
          <p:nvPr/>
        </p:nvSpPr>
        <p:spPr>
          <a:xfrm rot="-7586079">
            <a:off x="7667270" y="-1605733"/>
            <a:ext cx="1303238" cy="2704455"/>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8"/>
          <p:cNvSpPr/>
          <p:nvPr/>
        </p:nvSpPr>
        <p:spPr>
          <a:xfrm rot="-7586079">
            <a:off x="7887285" y="-1301671"/>
            <a:ext cx="1303238" cy="2704455"/>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43"/>
        <p:cNvGrpSpPr/>
        <p:nvPr/>
      </p:nvGrpSpPr>
      <p:grpSpPr>
        <a:xfrm>
          <a:off x="0" y="0"/>
          <a:ext cx="0" cy="0"/>
          <a:chOff x="0" y="0"/>
          <a:chExt cx="0" cy="0"/>
        </a:xfrm>
      </p:grpSpPr>
      <p:sp>
        <p:nvSpPr>
          <p:cNvPr id="244" name="Google Shape;244;p29"/>
          <p:cNvSpPr txBox="1">
            <a:spLocks noGrp="1"/>
          </p:cNvSpPr>
          <p:nvPr>
            <p:ph type="ctrTitle"/>
          </p:nvPr>
        </p:nvSpPr>
        <p:spPr>
          <a:xfrm>
            <a:off x="719975" y="790461"/>
            <a:ext cx="4154700" cy="9978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7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45" name="Google Shape;245;p29"/>
          <p:cNvSpPr txBox="1">
            <a:spLocks noGrp="1"/>
          </p:cNvSpPr>
          <p:nvPr>
            <p:ph type="subTitle" idx="1"/>
          </p:nvPr>
        </p:nvSpPr>
        <p:spPr>
          <a:xfrm>
            <a:off x="715100" y="1788250"/>
            <a:ext cx="4155000" cy="120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46" name="Google Shape;246;p29"/>
          <p:cNvSpPr txBox="1"/>
          <p:nvPr/>
        </p:nvSpPr>
        <p:spPr>
          <a:xfrm>
            <a:off x="733200" y="3708875"/>
            <a:ext cx="4208700" cy="41100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r>
              <a:rPr lang="en" sz="1200">
                <a:solidFill>
                  <a:schemeClr val="dk2"/>
                </a:solidFill>
                <a:latin typeface="Mallanna"/>
                <a:ea typeface="Mallanna"/>
                <a:cs typeface="Mallanna"/>
                <a:sym typeface="Mallanna"/>
              </a:rPr>
              <a:t>CREDITS: This presentation template was created by </a:t>
            </a:r>
            <a:r>
              <a:rPr lang="en" sz="1200" b="1">
                <a:solidFill>
                  <a:schemeClr val="dk2"/>
                </a:solidFill>
                <a:uFill>
                  <a:noFill/>
                </a:uFill>
                <a:latin typeface="Mallanna"/>
                <a:ea typeface="Mallanna"/>
                <a:cs typeface="Mallanna"/>
                <a:sym typeface="Mallanna"/>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200">
                <a:solidFill>
                  <a:schemeClr val="dk2"/>
                </a:solidFill>
                <a:latin typeface="Mallanna"/>
                <a:ea typeface="Mallanna"/>
                <a:cs typeface="Mallanna"/>
                <a:sym typeface="Mallanna"/>
              </a:rPr>
              <a:t>, including icons by </a:t>
            </a:r>
            <a:r>
              <a:rPr lang="en" sz="1200" b="1">
                <a:solidFill>
                  <a:schemeClr val="dk2"/>
                </a:solidFill>
                <a:uFill>
                  <a:noFill/>
                </a:uFill>
                <a:latin typeface="Mallanna"/>
                <a:ea typeface="Mallanna"/>
                <a:cs typeface="Mallanna"/>
                <a:sym typeface="Mallanna"/>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200">
                <a:solidFill>
                  <a:schemeClr val="dk2"/>
                </a:solidFill>
                <a:latin typeface="Mallanna"/>
                <a:ea typeface="Mallanna"/>
                <a:cs typeface="Mallanna"/>
                <a:sym typeface="Mallanna"/>
              </a:rPr>
              <a:t>, and infographics &amp; images by </a:t>
            </a:r>
            <a:r>
              <a:rPr lang="en" sz="1200" b="1">
                <a:solidFill>
                  <a:schemeClr val="dk2"/>
                </a:solidFill>
                <a:uFill>
                  <a:noFill/>
                </a:uFill>
                <a:latin typeface="Mallanna"/>
                <a:ea typeface="Mallanna"/>
                <a:cs typeface="Mallanna"/>
                <a:sym typeface="Mallanna"/>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sz="1600">
              <a:solidFill>
                <a:schemeClr val="dk2"/>
              </a:solidFill>
              <a:latin typeface="Mallanna"/>
              <a:ea typeface="Mallanna"/>
              <a:cs typeface="Mallanna"/>
              <a:sym typeface="Mallanna"/>
            </a:endParaRPr>
          </a:p>
        </p:txBody>
      </p:sp>
      <p:pic>
        <p:nvPicPr>
          <p:cNvPr id="247" name="Google Shape;247;p29"/>
          <p:cNvPicPr preferRelativeResize="0"/>
          <p:nvPr/>
        </p:nvPicPr>
        <p:blipFill>
          <a:blip r:embed="rId5">
            <a:alphaModFix/>
          </a:blip>
          <a:stretch>
            <a:fillRect/>
          </a:stretch>
        </p:blipFill>
        <p:spPr>
          <a:xfrm>
            <a:off x="7265463" y="-452323"/>
            <a:ext cx="3088875" cy="2964400"/>
          </a:xfrm>
          <a:prstGeom prst="rect">
            <a:avLst/>
          </a:prstGeom>
          <a:noFill/>
          <a:ln>
            <a:noFill/>
          </a:ln>
        </p:spPr>
      </p:pic>
      <p:pic>
        <p:nvPicPr>
          <p:cNvPr id="248" name="Google Shape;248;p29"/>
          <p:cNvPicPr preferRelativeResize="0"/>
          <p:nvPr/>
        </p:nvPicPr>
        <p:blipFill>
          <a:blip r:embed="rId6">
            <a:alphaModFix/>
          </a:blip>
          <a:stretch>
            <a:fillRect/>
          </a:stretch>
        </p:blipFill>
        <p:spPr>
          <a:xfrm>
            <a:off x="5523349" y="3547263"/>
            <a:ext cx="2473750" cy="2465375"/>
          </a:xfrm>
          <a:prstGeom prst="rect">
            <a:avLst/>
          </a:prstGeom>
          <a:noFill/>
          <a:ln>
            <a:noFill/>
          </a:ln>
        </p:spPr>
      </p:pic>
      <p:pic>
        <p:nvPicPr>
          <p:cNvPr id="249" name="Google Shape;249;p29"/>
          <p:cNvPicPr preferRelativeResize="0"/>
          <p:nvPr/>
        </p:nvPicPr>
        <p:blipFill>
          <a:blip r:embed="rId7">
            <a:alphaModFix/>
          </a:blip>
          <a:stretch>
            <a:fillRect/>
          </a:stretch>
        </p:blipFill>
        <p:spPr>
          <a:xfrm>
            <a:off x="4303300" y="-1157175"/>
            <a:ext cx="2554700" cy="2602475"/>
          </a:xfrm>
          <a:prstGeom prst="rect">
            <a:avLst/>
          </a:prstGeom>
          <a:noFill/>
          <a:ln>
            <a:noFill/>
          </a:ln>
        </p:spPr>
      </p:pic>
      <p:sp>
        <p:nvSpPr>
          <p:cNvPr id="250" name="Google Shape;250;p29"/>
          <p:cNvSpPr/>
          <p:nvPr/>
        </p:nvSpPr>
        <p:spPr>
          <a:xfrm rot="-2756974">
            <a:off x="6074577" y="2985431"/>
            <a:ext cx="844826" cy="175351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9"/>
          <p:cNvSpPr/>
          <p:nvPr/>
        </p:nvSpPr>
        <p:spPr>
          <a:xfrm rot="-2756974">
            <a:off x="5903687" y="3158702"/>
            <a:ext cx="844826" cy="175351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9"/>
          <p:cNvSpPr/>
          <p:nvPr/>
        </p:nvSpPr>
        <p:spPr>
          <a:xfrm rot="-7586079">
            <a:off x="8305920" y="220667"/>
            <a:ext cx="1303238" cy="2704455"/>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9"/>
          <p:cNvSpPr/>
          <p:nvPr/>
        </p:nvSpPr>
        <p:spPr>
          <a:xfrm rot="-7586079">
            <a:off x="8525935" y="524729"/>
            <a:ext cx="1303238" cy="2704455"/>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9"/>
          <p:cNvSpPr/>
          <p:nvPr/>
        </p:nvSpPr>
        <p:spPr>
          <a:xfrm rot="2756974" flipH="1">
            <a:off x="5735512" y="-1120719"/>
            <a:ext cx="844826" cy="175351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9"/>
          <p:cNvSpPr/>
          <p:nvPr/>
        </p:nvSpPr>
        <p:spPr>
          <a:xfrm rot="2756974" flipH="1">
            <a:off x="5906402" y="-947448"/>
            <a:ext cx="844826" cy="175351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56"/>
        <p:cNvGrpSpPr/>
        <p:nvPr/>
      </p:nvGrpSpPr>
      <p:grpSpPr>
        <a:xfrm>
          <a:off x="0" y="0"/>
          <a:ext cx="0" cy="0"/>
          <a:chOff x="0" y="0"/>
          <a:chExt cx="0" cy="0"/>
        </a:xfrm>
      </p:grpSpPr>
      <p:pic>
        <p:nvPicPr>
          <p:cNvPr id="257" name="Google Shape;257;p30"/>
          <p:cNvPicPr preferRelativeResize="0"/>
          <p:nvPr/>
        </p:nvPicPr>
        <p:blipFill>
          <a:blip r:embed="rId2">
            <a:alphaModFix/>
          </a:blip>
          <a:stretch>
            <a:fillRect/>
          </a:stretch>
        </p:blipFill>
        <p:spPr>
          <a:xfrm>
            <a:off x="-980100" y="876325"/>
            <a:ext cx="2801900" cy="2814350"/>
          </a:xfrm>
          <a:prstGeom prst="rect">
            <a:avLst/>
          </a:prstGeom>
          <a:noFill/>
          <a:ln>
            <a:noFill/>
          </a:ln>
        </p:spPr>
      </p:pic>
      <p:pic>
        <p:nvPicPr>
          <p:cNvPr id="258" name="Google Shape;258;p30"/>
          <p:cNvPicPr preferRelativeResize="0"/>
          <p:nvPr/>
        </p:nvPicPr>
        <p:blipFill>
          <a:blip r:embed="rId3">
            <a:alphaModFix/>
          </a:blip>
          <a:stretch>
            <a:fillRect/>
          </a:stretch>
        </p:blipFill>
        <p:spPr>
          <a:xfrm flipH="1">
            <a:off x="5236513" y="-953300"/>
            <a:ext cx="2038350" cy="2076450"/>
          </a:xfrm>
          <a:prstGeom prst="rect">
            <a:avLst/>
          </a:prstGeom>
          <a:noFill/>
          <a:ln>
            <a:noFill/>
          </a:ln>
        </p:spPr>
      </p:pic>
      <p:pic>
        <p:nvPicPr>
          <p:cNvPr id="259" name="Google Shape;259;p30"/>
          <p:cNvPicPr preferRelativeResize="0"/>
          <p:nvPr/>
        </p:nvPicPr>
        <p:blipFill>
          <a:blip r:embed="rId4">
            <a:alphaModFix/>
          </a:blip>
          <a:stretch>
            <a:fillRect/>
          </a:stretch>
        </p:blipFill>
        <p:spPr>
          <a:xfrm>
            <a:off x="7357375" y="3151875"/>
            <a:ext cx="2551683" cy="2533650"/>
          </a:xfrm>
          <a:prstGeom prst="rect">
            <a:avLst/>
          </a:prstGeom>
          <a:noFill/>
          <a:ln>
            <a:noFill/>
          </a:ln>
        </p:spPr>
      </p:pic>
      <p:sp>
        <p:nvSpPr>
          <p:cNvPr id="260" name="Google Shape;260;p30"/>
          <p:cNvSpPr/>
          <p:nvPr/>
        </p:nvSpPr>
        <p:spPr>
          <a:xfrm rot="-9057554">
            <a:off x="-448749" y="2103451"/>
            <a:ext cx="844815" cy="1753560"/>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0"/>
          <p:cNvSpPr/>
          <p:nvPr/>
        </p:nvSpPr>
        <p:spPr>
          <a:xfrm rot="-9057554">
            <a:off x="-237153" y="2223673"/>
            <a:ext cx="844815" cy="175356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0"/>
          <p:cNvSpPr/>
          <p:nvPr/>
        </p:nvSpPr>
        <p:spPr>
          <a:xfrm rot="8614338">
            <a:off x="8261696" y="2540788"/>
            <a:ext cx="1041751" cy="2161919"/>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0"/>
          <p:cNvSpPr/>
          <p:nvPr/>
        </p:nvSpPr>
        <p:spPr>
          <a:xfrm rot="8614338">
            <a:off x="8504750" y="2364917"/>
            <a:ext cx="1041751" cy="2161919"/>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 name="Google Shape;21;p4"/>
          <p:cNvSpPr txBox="1">
            <a:spLocks noGrp="1"/>
          </p:cNvSpPr>
          <p:nvPr>
            <p:ph type="body" idx="1"/>
          </p:nvPr>
        </p:nvSpPr>
        <p:spPr>
          <a:xfrm>
            <a:off x="762150" y="1178497"/>
            <a:ext cx="76197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AutoNum type="arabicPeriod"/>
              <a:defRPr sz="1250">
                <a:solidFill>
                  <a:srgbClr val="434343"/>
                </a:solidFill>
              </a:defRPr>
            </a:lvl1pPr>
            <a:lvl2pPr marL="914400" lvl="1"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9pPr>
          </a:lstStyle>
          <a:p>
            <a:endParaRPr/>
          </a:p>
        </p:txBody>
      </p:sp>
      <p:pic>
        <p:nvPicPr>
          <p:cNvPr id="22" name="Google Shape;22;p4"/>
          <p:cNvPicPr preferRelativeResize="0"/>
          <p:nvPr/>
        </p:nvPicPr>
        <p:blipFill>
          <a:blip r:embed="rId2">
            <a:alphaModFix/>
          </a:blip>
          <a:stretch>
            <a:fillRect/>
          </a:stretch>
        </p:blipFill>
        <p:spPr>
          <a:xfrm>
            <a:off x="7264800" y="-1792162"/>
            <a:ext cx="2819400" cy="2809875"/>
          </a:xfrm>
          <a:prstGeom prst="rect">
            <a:avLst/>
          </a:prstGeom>
          <a:noFill/>
          <a:ln>
            <a:noFill/>
          </a:ln>
        </p:spPr>
      </p:pic>
      <p:pic>
        <p:nvPicPr>
          <p:cNvPr id="23" name="Google Shape;23;p4"/>
          <p:cNvPicPr preferRelativeResize="0"/>
          <p:nvPr/>
        </p:nvPicPr>
        <p:blipFill>
          <a:blip r:embed="rId3">
            <a:alphaModFix/>
          </a:blip>
          <a:stretch>
            <a:fillRect/>
          </a:stretch>
        </p:blipFill>
        <p:spPr>
          <a:xfrm>
            <a:off x="7742463" y="4037563"/>
            <a:ext cx="2695575" cy="2676525"/>
          </a:xfrm>
          <a:prstGeom prst="rect">
            <a:avLst/>
          </a:prstGeom>
          <a:noFill/>
          <a:ln>
            <a:noFill/>
          </a:ln>
        </p:spPr>
      </p:pic>
      <p:sp>
        <p:nvSpPr>
          <p:cNvPr id="24" name="Google Shape;24;p4"/>
          <p:cNvSpPr/>
          <p:nvPr/>
        </p:nvSpPr>
        <p:spPr>
          <a:xfrm rot="-8272913">
            <a:off x="8570143" y="3062470"/>
            <a:ext cx="966211" cy="2005473"/>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p:nvPr/>
        </p:nvSpPr>
        <p:spPr>
          <a:xfrm rot="-8272913">
            <a:off x="8774713" y="3251119"/>
            <a:ext cx="966211" cy="2005473"/>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64"/>
        <p:cNvGrpSpPr/>
        <p:nvPr/>
      </p:nvGrpSpPr>
      <p:grpSpPr>
        <a:xfrm>
          <a:off x="0" y="0"/>
          <a:ext cx="0" cy="0"/>
          <a:chOff x="0" y="0"/>
          <a:chExt cx="0" cy="0"/>
        </a:xfrm>
      </p:grpSpPr>
      <p:pic>
        <p:nvPicPr>
          <p:cNvPr id="265" name="Google Shape;265;p31"/>
          <p:cNvPicPr preferRelativeResize="0"/>
          <p:nvPr/>
        </p:nvPicPr>
        <p:blipFill>
          <a:blip r:embed="rId2">
            <a:alphaModFix/>
          </a:blip>
          <a:stretch>
            <a:fillRect/>
          </a:stretch>
        </p:blipFill>
        <p:spPr>
          <a:xfrm>
            <a:off x="-1385758" y="-1242275"/>
            <a:ext cx="3464467" cy="3464467"/>
          </a:xfrm>
          <a:prstGeom prst="rect">
            <a:avLst/>
          </a:prstGeom>
          <a:noFill/>
          <a:ln>
            <a:noFill/>
          </a:ln>
        </p:spPr>
      </p:pic>
      <p:pic>
        <p:nvPicPr>
          <p:cNvPr id="266" name="Google Shape;266;p31"/>
          <p:cNvPicPr preferRelativeResize="0"/>
          <p:nvPr/>
        </p:nvPicPr>
        <p:blipFill>
          <a:blip r:embed="rId3">
            <a:alphaModFix/>
          </a:blip>
          <a:stretch>
            <a:fillRect/>
          </a:stretch>
        </p:blipFill>
        <p:spPr>
          <a:xfrm>
            <a:off x="7415124" y="3398150"/>
            <a:ext cx="2833425" cy="2813100"/>
          </a:xfrm>
          <a:prstGeom prst="rect">
            <a:avLst/>
          </a:prstGeom>
          <a:noFill/>
          <a:ln>
            <a:noFill/>
          </a:ln>
        </p:spPr>
      </p:pic>
      <p:sp>
        <p:nvSpPr>
          <p:cNvPr id="267" name="Google Shape;267;p31"/>
          <p:cNvSpPr/>
          <p:nvPr/>
        </p:nvSpPr>
        <p:spPr>
          <a:xfrm rot="9057554" flipH="1">
            <a:off x="7846922" y="3092551"/>
            <a:ext cx="844815" cy="1753560"/>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rot="9057554" flipH="1">
            <a:off x="7635326" y="3212773"/>
            <a:ext cx="844815" cy="175356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rot="7585662" flipH="1">
            <a:off x="623583" y="105826"/>
            <a:ext cx="1041751" cy="2161919"/>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rot="7585662" flipH="1">
            <a:off x="447713" y="348879"/>
            <a:ext cx="1041751" cy="2161919"/>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4"/>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5"/>
        <p:cNvGrpSpPr/>
        <p:nvPr/>
      </p:nvGrpSpPr>
      <p:grpSpPr>
        <a:xfrm>
          <a:off x="0" y="0"/>
          <a:ext cx="0" cy="0"/>
          <a:chOff x="0" y="0"/>
          <a:chExt cx="0" cy="0"/>
        </a:xfrm>
      </p:grpSpPr>
      <p:sp>
        <p:nvSpPr>
          <p:cNvPr id="276" name="Google Shape;276;p3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txBox="1">
            <a:spLocks noGrp="1"/>
          </p:cNvSpPr>
          <p:nvPr>
            <p:ph type="subTitle" idx="1"/>
          </p:nvPr>
        </p:nvSpPr>
        <p:spPr>
          <a:xfrm>
            <a:off x="720000" y="3213575"/>
            <a:ext cx="2907600" cy="3885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2400"/>
              <a:buFont typeface="Russo One"/>
              <a:buNone/>
              <a:defRPr sz="2400">
                <a:latin typeface="Russo One"/>
                <a:ea typeface="Russo One"/>
                <a:cs typeface="Russo One"/>
                <a:sym typeface="Russo One"/>
              </a:defRPr>
            </a:lvl1pPr>
            <a:lvl2pPr lvl="1" algn="ctr">
              <a:lnSpc>
                <a:spcPct val="100000"/>
              </a:lnSpc>
              <a:spcBef>
                <a:spcPts val="0"/>
              </a:spcBef>
              <a:spcAft>
                <a:spcPts val="0"/>
              </a:spcAft>
              <a:buClr>
                <a:schemeClr val="dk1"/>
              </a:buClr>
              <a:buSzPts val="2400"/>
              <a:buFont typeface="Russo One"/>
              <a:buNone/>
              <a:defRPr sz="2400">
                <a:solidFill>
                  <a:schemeClr val="dk1"/>
                </a:solidFill>
                <a:latin typeface="Russo One"/>
                <a:ea typeface="Russo One"/>
                <a:cs typeface="Russo One"/>
                <a:sym typeface="Russo One"/>
              </a:defRPr>
            </a:lvl2pPr>
            <a:lvl3pPr lvl="2" algn="ctr">
              <a:lnSpc>
                <a:spcPct val="100000"/>
              </a:lnSpc>
              <a:spcBef>
                <a:spcPts val="0"/>
              </a:spcBef>
              <a:spcAft>
                <a:spcPts val="0"/>
              </a:spcAft>
              <a:buClr>
                <a:schemeClr val="dk1"/>
              </a:buClr>
              <a:buSzPts val="2400"/>
              <a:buFont typeface="Russo One"/>
              <a:buNone/>
              <a:defRPr sz="2400">
                <a:solidFill>
                  <a:schemeClr val="dk1"/>
                </a:solidFill>
                <a:latin typeface="Russo One"/>
                <a:ea typeface="Russo One"/>
                <a:cs typeface="Russo One"/>
                <a:sym typeface="Russo One"/>
              </a:defRPr>
            </a:lvl3pPr>
            <a:lvl4pPr lvl="3" algn="ctr">
              <a:lnSpc>
                <a:spcPct val="100000"/>
              </a:lnSpc>
              <a:spcBef>
                <a:spcPts val="0"/>
              </a:spcBef>
              <a:spcAft>
                <a:spcPts val="0"/>
              </a:spcAft>
              <a:buClr>
                <a:schemeClr val="dk1"/>
              </a:buClr>
              <a:buSzPts val="2400"/>
              <a:buFont typeface="Russo One"/>
              <a:buNone/>
              <a:defRPr sz="2400">
                <a:solidFill>
                  <a:schemeClr val="dk1"/>
                </a:solidFill>
                <a:latin typeface="Russo One"/>
                <a:ea typeface="Russo One"/>
                <a:cs typeface="Russo One"/>
                <a:sym typeface="Russo One"/>
              </a:defRPr>
            </a:lvl4pPr>
            <a:lvl5pPr lvl="4" algn="ctr">
              <a:lnSpc>
                <a:spcPct val="100000"/>
              </a:lnSpc>
              <a:spcBef>
                <a:spcPts val="0"/>
              </a:spcBef>
              <a:spcAft>
                <a:spcPts val="0"/>
              </a:spcAft>
              <a:buClr>
                <a:schemeClr val="dk1"/>
              </a:buClr>
              <a:buSzPts val="2400"/>
              <a:buFont typeface="Russo One"/>
              <a:buNone/>
              <a:defRPr sz="2400">
                <a:solidFill>
                  <a:schemeClr val="dk1"/>
                </a:solidFill>
                <a:latin typeface="Russo One"/>
                <a:ea typeface="Russo One"/>
                <a:cs typeface="Russo One"/>
                <a:sym typeface="Russo One"/>
              </a:defRPr>
            </a:lvl5pPr>
            <a:lvl6pPr lvl="5" algn="ctr">
              <a:lnSpc>
                <a:spcPct val="100000"/>
              </a:lnSpc>
              <a:spcBef>
                <a:spcPts val="0"/>
              </a:spcBef>
              <a:spcAft>
                <a:spcPts val="0"/>
              </a:spcAft>
              <a:buClr>
                <a:schemeClr val="dk1"/>
              </a:buClr>
              <a:buSzPts val="2400"/>
              <a:buFont typeface="Russo One"/>
              <a:buNone/>
              <a:defRPr sz="2400">
                <a:solidFill>
                  <a:schemeClr val="dk1"/>
                </a:solidFill>
                <a:latin typeface="Russo One"/>
                <a:ea typeface="Russo One"/>
                <a:cs typeface="Russo One"/>
                <a:sym typeface="Russo One"/>
              </a:defRPr>
            </a:lvl6pPr>
            <a:lvl7pPr lvl="6" algn="ctr">
              <a:lnSpc>
                <a:spcPct val="100000"/>
              </a:lnSpc>
              <a:spcBef>
                <a:spcPts val="0"/>
              </a:spcBef>
              <a:spcAft>
                <a:spcPts val="0"/>
              </a:spcAft>
              <a:buClr>
                <a:schemeClr val="dk1"/>
              </a:buClr>
              <a:buSzPts val="2400"/>
              <a:buFont typeface="Russo One"/>
              <a:buNone/>
              <a:defRPr sz="2400">
                <a:solidFill>
                  <a:schemeClr val="dk1"/>
                </a:solidFill>
                <a:latin typeface="Russo One"/>
                <a:ea typeface="Russo One"/>
                <a:cs typeface="Russo One"/>
                <a:sym typeface="Russo One"/>
              </a:defRPr>
            </a:lvl7pPr>
            <a:lvl8pPr lvl="7" algn="ctr">
              <a:lnSpc>
                <a:spcPct val="100000"/>
              </a:lnSpc>
              <a:spcBef>
                <a:spcPts val="0"/>
              </a:spcBef>
              <a:spcAft>
                <a:spcPts val="0"/>
              </a:spcAft>
              <a:buClr>
                <a:schemeClr val="dk1"/>
              </a:buClr>
              <a:buSzPts val="2400"/>
              <a:buFont typeface="Russo One"/>
              <a:buNone/>
              <a:defRPr sz="2400">
                <a:solidFill>
                  <a:schemeClr val="dk1"/>
                </a:solidFill>
                <a:latin typeface="Russo One"/>
                <a:ea typeface="Russo One"/>
                <a:cs typeface="Russo One"/>
                <a:sym typeface="Russo One"/>
              </a:defRPr>
            </a:lvl8pPr>
            <a:lvl9pPr lvl="8" algn="ctr">
              <a:lnSpc>
                <a:spcPct val="100000"/>
              </a:lnSpc>
              <a:spcBef>
                <a:spcPts val="0"/>
              </a:spcBef>
              <a:spcAft>
                <a:spcPts val="0"/>
              </a:spcAft>
              <a:buClr>
                <a:schemeClr val="dk1"/>
              </a:buClr>
              <a:buSzPts val="2400"/>
              <a:buFont typeface="Russo One"/>
              <a:buNone/>
              <a:defRPr sz="2400">
                <a:solidFill>
                  <a:schemeClr val="dk1"/>
                </a:solidFill>
                <a:latin typeface="Russo One"/>
                <a:ea typeface="Russo One"/>
                <a:cs typeface="Russo One"/>
                <a:sym typeface="Russo One"/>
              </a:defRPr>
            </a:lvl9pPr>
          </a:lstStyle>
          <a:p>
            <a:endParaRPr/>
          </a:p>
        </p:txBody>
      </p:sp>
      <p:sp>
        <p:nvSpPr>
          <p:cNvPr id="28" name="Google Shape;28;p5"/>
          <p:cNvSpPr txBox="1">
            <a:spLocks noGrp="1"/>
          </p:cNvSpPr>
          <p:nvPr>
            <p:ph type="subTitle" idx="2"/>
          </p:nvPr>
        </p:nvSpPr>
        <p:spPr>
          <a:xfrm>
            <a:off x="4374875" y="3213575"/>
            <a:ext cx="2907600" cy="388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Russo One"/>
              <a:buNone/>
              <a:defRPr sz="2400">
                <a:latin typeface="Russo One"/>
                <a:ea typeface="Russo One"/>
                <a:cs typeface="Russo One"/>
                <a:sym typeface="Russo One"/>
              </a:defRPr>
            </a:lvl1pPr>
            <a:lvl2pPr lvl="1" algn="ctr" rtl="0">
              <a:lnSpc>
                <a:spcPct val="100000"/>
              </a:lnSpc>
              <a:spcBef>
                <a:spcPts val="0"/>
              </a:spcBef>
              <a:spcAft>
                <a:spcPts val="0"/>
              </a:spcAft>
              <a:buClr>
                <a:schemeClr val="dk1"/>
              </a:buClr>
              <a:buSzPts val="2400"/>
              <a:buFont typeface="Russo One"/>
              <a:buNone/>
              <a:defRPr sz="2400">
                <a:solidFill>
                  <a:schemeClr val="dk1"/>
                </a:solidFill>
                <a:latin typeface="Russo One"/>
                <a:ea typeface="Russo One"/>
                <a:cs typeface="Russo One"/>
                <a:sym typeface="Russo One"/>
              </a:defRPr>
            </a:lvl2pPr>
            <a:lvl3pPr lvl="2" algn="ctr" rtl="0">
              <a:lnSpc>
                <a:spcPct val="100000"/>
              </a:lnSpc>
              <a:spcBef>
                <a:spcPts val="0"/>
              </a:spcBef>
              <a:spcAft>
                <a:spcPts val="0"/>
              </a:spcAft>
              <a:buClr>
                <a:schemeClr val="dk1"/>
              </a:buClr>
              <a:buSzPts val="2400"/>
              <a:buFont typeface="Russo One"/>
              <a:buNone/>
              <a:defRPr sz="2400">
                <a:solidFill>
                  <a:schemeClr val="dk1"/>
                </a:solidFill>
                <a:latin typeface="Russo One"/>
                <a:ea typeface="Russo One"/>
                <a:cs typeface="Russo One"/>
                <a:sym typeface="Russo One"/>
              </a:defRPr>
            </a:lvl3pPr>
            <a:lvl4pPr lvl="3" algn="ctr" rtl="0">
              <a:lnSpc>
                <a:spcPct val="100000"/>
              </a:lnSpc>
              <a:spcBef>
                <a:spcPts val="0"/>
              </a:spcBef>
              <a:spcAft>
                <a:spcPts val="0"/>
              </a:spcAft>
              <a:buClr>
                <a:schemeClr val="dk1"/>
              </a:buClr>
              <a:buSzPts val="2400"/>
              <a:buFont typeface="Russo One"/>
              <a:buNone/>
              <a:defRPr sz="2400">
                <a:solidFill>
                  <a:schemeClr val="dk1"/>
                </a:solidFill>
                <a:latin typeface="Russo One"/>
                <a:ea typeface="Russo One"/>
                <a:cs typeface="Russo One"/>
                <a:sym typeface="Russo One"/>
              </a:defRPr>
            </a:lvl4pPr>
            <a:lvl5pPr lvl="4" algn="ctr" rtl="0">
              <a:lnSpc>
                <a:spcPct val="100000"/>
              </a:lnSpc>
              <a:spcBef>
                <a:spcPts val="0"/>
              </a:spcBef>
              <a:spcAft>
                <a:spcPts val="0"/>
              </a:spcAft>
              <a:buClr>
                <a:schemeClr val="dk1"/>
              </a:buClr>
              <a:buSzPts val="2400"/>
              <a:buFont typeface="Russo One"/>
              <a:buNone/>
              <a:defRPr sz="2400">
                <a:solidFill>
                  <a:schemeClr val="dk1"/>
                </a:solidFill>
                <a:latin typeface="Russo One"/>
                <a:ea typeface="Russo One"/>
                <a:cs typeface="Russo One"/>
                <a:sym typeface="Russo One"/>
              </a:defRPr>
            </a:lvl5pPr>
            <a:lvl6pPr lvl="5" algn="ctr" rtl="0">
              <a:lnSpc>
                <a:spcPct val="100000"/>
              </a:lnSpc>
              <a:spcBef>
                <a:spcPts val="0"/>
              </a:spcBef>
              <a:spcAft>
                <a:spcPts val="0"/>
              </a:spcAft>
              <a:buClr>
                <a:schemeClr val="dk1"/>
              </a:buClr>
              <a:buSzPts val="2400"/>
              <a:buFont typeface="Russo One"/>
              <a:buNone/>
              <a:defRPr sz="2400">
                <a:solidFill>
                  <a:schemeClr val="dk1"/>
                </a:solidFill>
                <a:latin typeface="Russo One"/>
                <a:ea typeface="Russo One"/>
                <a:cs typeface="Russo One"/>
                <a:sym typeface="Russo One"/>
              </a:defRPr>
            </a:lvl6pPr>
            <a:lvl7pPr lvl="6" algn="ctr" rtl="0">
              <a:lnSpc>
                <a:spcPct val="100000"/>
              </a:lnSpc>
              <a:spcBef>
                <a:spcPts val="0"/>
              </a:spcBef>
              <a:spcAft>
                <a:spcPts val="0"/>
              </a:spcAft>
              <a:buClr>
                <a:schemeClr val="dk1"/>
              </a:buClr>
              <a:buSzPts val="2400"/>
              <a:buFont typeface="Russo One"/>
              <a:buNone/>
              <a:defRPr sz="2400">
                <a:solidFill>
                  <a:schemeClr val="dk1"/>
                </a:solidFill>
                <a:latin typeface="Russo One"/>
                <a:ea typeface="Russo One"/>
                <a:cs typeface="Russo One"/>
                <a:sym typeface="Russo One"/>
              </a:defRPr>
            </a:lvl7pPr>
            <a:lvl8pPr lvl="7" algn="ctr" rtl="0">
              <a:lnSpc>
                <a:spcPct val="100000"/>
              </a:lnSpc>
              <a:spcBef>
                <a:spcPts val="0"/>
              </a:spcBef>
              <a:spcAft>
                <a:spcPts val="0"/>
              </a:spcAft>
              <a:buClr>
                <a:schemeClr val="dk1"/>
              </a:buClr>
              <a:buSzPts val="2400"/>
              <a:buFont typeface="Russo One"/>
              <a:buNone/>
              <a:defRPr sz="2400">
                <a:solidFill>
                  <a:schemeClr val="dk1"/>
                </a:solidFill>
                <a:latin typeface="Russo One"/>
                <a:ea typeface="Russo One"/>
                <a:cs typeface="Russo One"/>
                <a:sym typeface="Russo One"/>
              </a:defRPr>
            </a:lvl8pPr>
            <a:lvl9pPr lvl="8" algn="ctr" rtl="0">
              <a:lnSpc>
                <a:spcPct val="100000"/>
              </a:lnSpc>
              <a:spcBef>
                <a:spcPts val="0"/>
              </a:spcBef>
              <a:spcAft>
                <a:spcPts val="0"/>
              </a:spcAft>
              <a:buClr>
                <a:schemeClr val="dk1"/>
              </a:buClr>
              <a:buSzPts val="2400"/>
              <a:buFont typeface="Russo One"/>
              <a:buNone/>
              <a:defRPr sz="2400">
                <a:solidFill>
                  <a:schemeClr val="dk1"/>
                </a:solidFill>
                <a:latin typeface="Russo One"/>
                <a:ea typeface="Russo One"/>
                <a:cs typeface="Russo One"/>
                <a:sym typeface="Russo One"/>
              </a:defRPr>
            </a:lvl9pPr>
          </a:lstStyle>
          <a:p>
            <a:endParaRPr/>
          </a:p>
        </p:txBody>
      </p:sp>
      <p:sp>
        <p:nvSpPr>
          <p:cNvPr id="29" name="Google Shape;29;p5"/>
          <p:cNvSpPr txBox="1">
            <a:spLocks noGrp="1"/>
          </p:cNvSpPr>
          <p:nvPr>
            <p:ph type="subTitle" idx="3"/>
          </p:nvPr>
        </p:nvSpPr>
        <p:spPr>
          <a:xfrm>
            <a:off x="720000" y="3665100"/>
            <a:ext cx="2907600" cy="7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 name="Google Shape;30;p5"/>
          <p:cNvSpPr txBox="1">
            <a:spLocks noGrp="1"/>
          </p:cNvSpPr>
          <p:nvPr>
            <p:ph type="subTitle" idx="4"/>
          </p:nvPr>
        </p:nvSpPr>
        <p:spPr>
          <a:xfrm>
            <a:off x="4374875" y="3665100"/>
            <a:ext cx="2907600" cy="7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 name="Google Shape;31;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32" name="Google Shape;32;p5"/>
          <p:cNvPicPr preferRelativeResize="0"/>
          <p:nvPr/>
        </p:nvPicPr>
        <p:blipFill>
          <a:blip r:embed="rId2">
            <a:alphaModFix/>
          </a:blip>
          <a:stretch>
            <a:fillRect/>
          </a:stretch>
        </p:blipFill>
        <p:spPr>
          <a:xfrm>
            <a:off x="7282475" y="0"/>
            <a:ext cx="3358075" cy="3235205"/>
          </a:xfrm>
          <a:prstGeom prst="rect">
            <a:avLst/>
          </a:prstGeom>
          <a:noFill/>
          <a:ln>
            <a:noFill/>
          </a:ln>
        </p:spPr>
      </p:pic>
      <p:sp>
        <p:nvSpPr>
          <p:cNvPr id="33" name="Google Shape;33;p5"/>
          <p:cNvSpPr/>
          <p:nvPr/>
        </p:nvSpPr>
        <p:spPr>
          <a:xfrm rot="-7798166" flipH="1">
            <a:off x="8673003" y="1398110"/>
            <a:ext cx="1168469" cy="2424826"/>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5"/>
          <p:cNvSpPr/>
          <p:nvPr/>
        </p:nvSpPr>
        <p:spPr>
          <a:xfrm rot="-7798166" flipH="1">
            <a:off x="8454304" y="1142391"/>
            <a:ext cx="1168469" cy="2424826"/>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sp>
        <p:nvSpPr>
          <p:cNvPr id="38" name="Google Shape;38;p7"/>
          <p:cNvSpPr txBox="1">
            <a:spLocks noGrp="1"/>
          </p:cNvSpPr>
          <p:nvPr>
            <p:ph type="title"/>
          </p:nvPr>
        </p:nvSpPr>
        <p:spPr>
          <a:xfrm>
            <a:off x="4378808" y="2461128"/>
            <a:ext cx="3645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sz="3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9" name="Google Shape;39;p7"/>
          <p:cNvSpPr txBox="1">
            <a:spLocks noGrp="1"/>
          </p:cNvSpPr>
          <p:nvPr>
            <p:ph type="body" idx="1"/>
          </p:nvPr>
        </p:nvSpPr>
        <p:spPr>
          <a:xfrm>
            <a:off x="4378800" y="3150975"/>
            <a:ext cx="3658500" cy="13080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rgbClr val="434343"/>
              </a:buClr>
              <a:buSzPts val="1400"/>
              <a:buChar char="●"/>
              <a:defRPr sz="1600"/>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pic>
        <p:nvPicPr>
          <p:cNvPr id="40" name="Google Shape;40;p7"/>
          <p:cNvPicPr preferRelativeResize="0"/>
          <p:nvPr/>
        </p:nvPicPr>
        <p:blipFill>
          <a:blip r:embed="rId2">
            <a:alphaModFix/>
          </a:blip>
          <a:stretch>
            <a:fillRect/>
          </a:stretch>
        </p:blipFill>
        <p:spPr>
          <a:xfrm>
            <a:off x="7010273" y="-1667375"/>
            <a:ext cx="3388475" cy="3388475"/>
          </a:xfrm>
          <a:prstGeom prst="rect">
            <a:avLst/>
          </a:prstGeom>
          <a:noFill/>
          <a:ln>
            <a:noFill/>
          </a:ln>
        </p:spPr>
      </p:pic>
      <p:sp>
        <p:nvSpPr>
          <p:cNvPr id="41" name="Google Shape;41;p7"/>
          <p:cNvSpPr/>
          <p:nvPr/>
        </p:nvSpPr>
        <p:spPr>
          <a:xfrm rot="-8606991">
            <a:off x="8465587" y="307917"/>
            <a:ext cx="817093" cy="1695506"/>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7"/>
          <p:cNvSpPr/>
          <p:nvPr/>
        </p:nvSpPr>
        <p:spPr>
          <a:xfrm rot="-8606991">
            <a:off x="8295958" y="193616"/>
            <a:ext cx="817093" cy="1695506"/>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3"/>
        <p:cNvGrpSpPr/>
        <p:nvPr/>
      </p:nvGrpSpPr>
      <p:grpSpPr>
        <a:xfrm>
          <a:off x="0" y="0"/>
          <a:ext cx="0" cy="0"/>
          <a:chOff x="0" y="0"/>
          <a:chExt cx="0" cy="0"/>
        </a:xfrm>
      </p:grpSpPr>
      <p:sp>
        <p:nvSpPr>
          <p:cNvPr id="44" name="Google Shape;44;p8"/>
          <p:cNvSpPr txBox="1">
            <a:spLocks noGrp="1"/>
          </p:cNvSpPr>
          <p:nvPr>
            <p:ph type="title"/>
          </p:nvPr>
        </p:nvSpPr>
        <p:spPr>
          <a:xfrm>
            <a:off x="715100" y="1584575"/>
            <a:ext cx="6534000" cy="25293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88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pic>
        <p:nvPicPr>
          <p:cNvPr id="45" name="Google Shape;45;p8"/>
          <p:cNvPicPr preferRelativeResize="0"/>
          <p:nvPr/>
        </p:nvPicPr>
        <p:blipFill>
          <a:blip r:embed="rId2">
            <a:alphaModFix/>
          </a:blip>
          <a:stretch>
            <a:fillRect/>
          </a:stretch>
        </p:blipFill>
        <p:spPr>
          <a:xfrm>
            <a:off x="-1317975" y="-1373125"/>
            <a:ext cx="2819400" cy="2809875"/>
          </a:xfrm>
          <a:prstGeom prst="rect">
            <a:avLst/>
          </a:prstGeom>
          <a:noFill/>
          <a:ln>
            <a:noFill/>
          </a:ln>
        </p:spPr>
      </p:pic>
      <p:sp>
        <p:nvSpPr>
          <p:cNvPr id="46" name="Google Shape;46;p8"/>
          <p:cNvSpPr/>
          <p:nvPr/>
        </p:nvSpPr>
        <p:spPr>
          <a:xfrm rot="-3098212" flipH="1">
            <a:off x="222548" y="-731322"/>
            <a:ext cx="1031510" cy="2139014"/>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rot="-3098212" flipH="1">
            <a:off x="404609" y="-965855"/>
            <a:ext cx="1031510" cy="2139014"/>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8" name="Google Shape;48;p8"/>
          <p:cNvPicPr preferRelativeResize="0"/>
          <p:nvPr/>
        </p:nvPicPr>
        <p:blipFill>
          <a:blip r:embed="rId3">
            <a:alphaModFix/>
          </a:blip>
          <a:stretch>
            <a:fillRect/>
          </a:stretch>
        </p:blipFill>
        <p:spPr>
          <a:xfrm>
            <a:off x="6462425" y="-884550"/>
            <a:ext cx="2981525" cy="2981525"/>
          </a:xfrm>
          <a:prstGeom prst="rect">
            <a:avLst/>
          </a:prstGeom>
          <a:noFill/>
          <a:ln>
            <a:noFill/>
          </a:ln>
        </p:spPr>
      </p:pic>
      <p:pic>
        <p:nvPicPr>
          <p:cNvPr id="49" name="Google Shape;49;p8"/>
          <p:cNvPicPr preferRelativeResize="0"/>
          <p:nvPr/>
        </p:nvPicPr>
        <p:blipFill>
          <a:blip r:embed="rId4">
            <a:alphaModFix/>
          </a:blip>
          <a:stretch>
            <a:fillRect/>
          </a:stretch>
        </p:blipFill>
        <p:spPr>
          <a:xfrm flipH="1">
            <a:off x="5160850" y="3198337"/>
            <a:ext cx="3367001" cy="3429925"/>
          </a:xfrm>
          <a:prstGeom prst="rect">
            <a:avLst/>
          </a:prstGeom>
          <a:noFill/>
          <a:ln>
            <a:noFill/>
          </a:ln>
        </p:spPr>
      </p:pic>
      <p:sp>
        <p:nvSpPr>
          <p:cNvPr id="50" name="Google Shape;50;p8"/>
          <p:cNvSpPr/>
          <p:nvPr/>
        </p:nvSpPr>
        <p:spPr>
          <a:xfrm rot="-7562400">
            <a:off x="7808956" y="232963"/>
            <a:ext cx="1201326" cy="2493017"/>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8"/>
          <p:cNvSpPr/>
          <p:nvPr/>
        </p:nvSpPr>
        <p:spPr>
          <a:xfrm rot="-7562400">
            <a:off x="8009820" y="514643"/>
            <a:ext cx="1201326" cy="2493017"/>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8"/>
          <p:cNvSpPr/>
          <p:nvPr/>
        </p:nvSpPr>
        <p:spPr>
          <a:xfrm rot="-3098212" flipH="1">
            <a:off x="6928148" y="4297878"/>
            <a:ext cx="1031510" cy="2139014"/>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rot="-3098212" flipH="1">
            <a:off x="7110209" y="4063345"/>
            <a:ext cx="1031510" cy="2139014"/>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881753" y="1992644"/>
            <a:ext cx="3858000" cy="14229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6" name="Google Shape;56;p9"/>
          <p:cNvSpPr txBox="1">
            <a:spLocks noGrp="1"/>
          </p:cNvSpPr>
          <p:nvPr>
            <p:ph type="subTitle" idx="1"/>
          </p:nvPr>
        </p:nvSpPr>
        <p:spPr>
          <a:xfrm>
            <a:off x="881753" y="3571069"/>
            <a:ext cx="3858000" cy="84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pic>
        <p:nvPicPr>
          <p:cNvPr id="57" name="Google Shape;57;p9"/>
          <p:cNvPicPr preferRelativeResize="0"/>
          <p:nvPr/>
        </p:nvPicPr>
        <p:blipFill>
          <a:blip r:embed="rId2">
            <a:alphaModFix/>
          </a:blip>
          <a:stretch>
            <a:fillRect/>
          </a:stretch>
        </p:blipFill>
        <p:spPr>
          <a:xfrm>
            <a:off x="-887396" y="-1246624"/>
            <a:ext cx="2799598" cy="2779792"/>
          </a:xfrm>
          <a:prstGeom prst="rect">
            <a:avLst/>
          </a:prstGeom>
          <a:noFill/>
          <a:ln>
            <a:noFill/>
          </a:ln>
        </p:spPr>
      </p:pic>
      <p:sp>
        <p:nvSpPr>
          <p:cNvPr id="58" name="Google Shape;58;p9"/>
          <p:cNvSpPr/>
          <p:nvPr/>
        </p:nvSpPr>
        <p:spPr>
          <a:xfrm rot="-3098454" flipH="1">
            <a:off x="806506" y="-592641"/>
            <a:ext cx="1071242" cy="222166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rot="-3098454" flipH="1">
            <a:off x="995593" y="-836222"/>
            <a:ext cx="1071242" cy="222166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9"/>
          <p:cNvSpPr/>
          <p:nvPr/>
        </p:nvSpPr>
        <p:spPr>
          <a:xfrm rot="-8157142">
            <a:off x="7132167" y="-968332"/>
            <a:ext cx="816821" cy="169538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9"/>
          <p:cNvSpPr/>
          <p:nvPr/>
        </p:nvSpPr>
        <p:spPr>
          <a:xfrm rot="-8157142">
            <a:off x="7299687" y="-803112"/>
            <a:ext cx="816821" cy="169538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2"/>
        <p:cNvGrpSpPr/>
        <p:nvPr/>
      </p:nvGrpSpPr>
      <p:grpSpPr>
        <a:xfrm>
          <a:off x="0" y="0"/>
          <a:ext cx="0" cy="0"/>
          <a:chOff x="0" y="0"/>
          <a:chExt cx="0" cy="0"/>
        </a:xfrm>
      </p:grpSpPr>
      <p:sp>
        <p:nvSpPr>
          <p:cNvPr id="63" name="Google Shape;63;p10"/>
          <p:cNvSpPr/>
          <p:nvPr/>
        </p:nvSpPr>
        <p:spPr>
          <a:xfrm rot="10800000" flipH="1">
            <a:off x="0" y="0"/>
            <a:ext cx="9144000" cy="5143500"/>
          </a:xfrm>
          <a:prstGeom prst="rect">
            <a:avLst/>
          </a:prstGeom>
          <a:gradFill>
            <a:gsLst>
              <a:gs pos="0">
                <a:srgbClr val="29235C">
                  <a:alpha val="16862"/>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0"/>
          <p:cNvSpPr txBox="1">
            <a:spLocks noGrp="1"/>
          </p:cNvSpPr>
          <p:nvPr>
            <p:ph type="title"/>
          </p:nvPr>
        </p:nvSpPr>
        <p:spPr>
          <a:xfrm>
            <a:off x="720000" y="40358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1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65" name="Google Shape;65;p10"/>
          <p:cNvSpPr/>
          <p:nvPr/>
        </p:nvSpPr>
        <p:spPr>
          <a:xfrm rot="-3098212" flipH="1">
            <a:off x="-344027" y="1346003"/>
            <a:ext cx="1031510" cy="2139014"/>
          </a:xfrm>
          <a:prstGeom prst="ellipse">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0"/>
          <p:cNvSpPr/>
          <p:nvPr/>
        </p:nvSpPr>
        <p:spPr>
          <a:xfrm rot="-3098212" flipH="1">
            <a:off x="-161966" y="1111470"/>
            <a:ext cx="1031510" cy="2139014"/>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7" name="Google Shape;67;p10"/>
          <p:cNvPicPr preferRelativeResize="0"/>
          <p:nvPr/>
        </p:nvPicPr>
        <p:blipFill>
          <a:blip r:embed="rId2">
            <a:alphaModFix/>
          </a:blip>
          <a:stretch>
            <a:fillRect/>
          </a:stretch>
        </p:blipFill>
        <p:spPr>
          <a:xfrm>
            <a:off x="7397339" y="-1529325"/>
            <a:ext cx="2819400" cy="280987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2.xml"/><Relationship Id="rId1"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DFDEFC">
            <a:alpha val="75840"/>
          </a:srgbClr>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100"/>
              <a:buFont typeface="Russo One"/>
              <a:buNone/>
              <a:defRPr sz="3100">
                <a:solidFill>
                  <a:schemeClr val="dk2"/>
                </a:solidFill>
                <a:latin typeface="Russo One"/>
                <a:ea typeface="Russo One"/>
                <a:cs typeface="Russo One"/>
                <a:sym typeface="Russo On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Mallanna"/>
              <a:buChar char="●"/>
              <a:defRPr>
                <a:solidFill>
                  <a:schemeClr val="dk2"/>
                </a:solidFill>
                <a:latin typeface="Mallanna"/>
                <a:ea typeface="Mallanna"/>
                <a:cs typeface="Mallanna"/>
                <a:sym typeface="Mallanna"/>
              </a:defRPr>
            </a:lvl1pPr>
            <a:lvl2pPr marL="914400" lvl="1" indent="-317500">
              <a:lnSpc>
                <a:spcPct val="115000"/>
              </a:lnSpc>
              <a:spcBef>
                <a:spcPts val="1600"/>
              </a:spcBef>
              <a:spcAft>
                <a:spcPts val="0"/>
              </a:spcAft>
              <a:buClr>
                <a:schemeClr val="dk2"/>
              </a:buClr>
              <a:buSzPts val="1400"/>
              <a:buFont typeface="Mallanna"/>
              <a:buChar char="○"/>
              <a:defRPr>
                <a:solidFill>
                  <a:schemeClr val="dk2"/>
                </a:solidFill>
                <a:latin typeface="Mallanna"/>
                <a:ea typeface="Mallanna"/>
                <a:cs typeface="Mallanna"/>
                <a:sym typeface="Mallanna"/>
              </a:defRPr>
            </a:lvl2pPr>
            <a:lvl3pPr marL="1371600" lvl="2" indent="-317500">
              <a:lnSpc>
                <a:spcPct val="115000"/>
              </a:lnSpc>
              <a:spcBef>
                <a:spcPts val="1600"/>
              </a:spcBef>
              <a:spcAft>
                <a:spcPts val="0"/>
              </a:spcAft>
              <a:buClr>
                <a:schemeClr val="dk2"/>
              </a:buClr>
              <a:buSzPts val="1400"/>
              <a:buFont typeface="Mallanna"/>
              <a:buChar char="■"/>
              <a:defRPr>
                <a:solidFill>
                  <a:schemeClr val="dk2"/>
                </a:solidFill>
                <a:latin typeface="Mallanna"/>
                <a:ea typeface="Mallanna"/>
                <a:cs typeface="Mallanna"/>
                <a:sym typeface="Mallanna"/>
              </a:defRPr>
            </a:lvl3pPr>
            <a:lvl4pPr marL="1828800" lvl="3" indent="-317500">
              <a:lnSpc>
                <a:spcPct val="115000"/>
              </a:lnSpc>
              <a:spcBef>
                <a:spcPts val="1600"/>
              </a:spcBef>
              <a:spcAft>
                <a:spcPts val="0"/>
              </a:spcAft>
              <a:buClr>
                <a:schemeClr val="dk2"/>
              </a:buClr>
              <a:buSzPts val="1400"/>
              <a:buFont typeface="Mallanna"/>
              <a:buChar char="●"/>
              <a:defRPr>
                <a:solidFill>
                  <a:schemeClr val="dk2"/>
                </a:solidFill>
                <a:latin typeface="Mallanna"/>
                <a:ea typeface="Mallanna"/>
                <a:cs typeface="Mallanna"/>
                <a:sym typeface="Mallanna"/>
              </a:defRPr>
            </a:lvl4pPr>
            <a:lvl5pPr marL="2286000" lvl="4" indent="-317500">
              <a:lnSpc>
                <a:spcPct val="115000"/>
              </a:lnSpc>
              <a:spcBef>
                <a:spcPts val="1600"/>
              </a:spcBef>
              <a:spcAft>
                <a:spcPts val="0"/>
              </a:spcAft>
              <a:buClr>
                <a:schemeClr val="dk2"/>
              </a:buClr>
              <a:buSzPts val="1400"/>
              <a:buFont typeface="Mallanna"/>
              <a:buChar char="○"/>
              <a:defRPr>
                <a:solidFill>
                  <a:schemeClr val="dk2"/>
                </a:solidFill>
                <a:latin typeface="Mallanna"/>
                <a:ea typeface="Mallanna"/>
                <a:cs typeface="Mallanna"/>
                <a:sym typeface="Mallanna"/>
              </a:defRPr>
            </a:lvl5pPr>
            <a:lvl6pPr marL="2743200" lvl="5" indent="-317500">
              <a:lnSpc>
                <a:spcPct val="115000"/>
              </a:lnSpc>
              <a:spcBef>
                <a:spcPts val="1600"/>
              </a:spcBef>
              <a:spcAft>
                <a:spcPts val="0"/>
              </a:spcAft>
              <a:buClr>
                <a:schemeClr val="dk2"/>
              </a:buClr>
              <a:buSzPts val="1400"/>
              <a:buFont typeface="Mallanna"/>
              <a:buChar char="■"/>
              <a:defRPr>
                <a:solidFill>
                  <a:schemeClr val="dk2"/>
                </a:solidFill>
                <a:latin typeface="Mallanna"/>
                <a:ea typeface="Mallanna"/>
                <a:cs typeface="Mallanna"/>
                <a:sym typeface="Mallanna"/>
              </a:defRPr>
            </a:lvl6pPr>
            <a:lvl7pPr marL="3200400" lvl="6" indent="-317500">
              <a:lnSpc>
                <a:spcPct val="115000"/>
              </a:lnSpc>
              <a:spcBef>
                <a:spcPts val="1600"/>
              </a:spcBef>
              <a:spcAft>
                <a:spcPts val="0"/>
              </a:spcAft>
              <a:buClr>
                <a:schemeClr val="dk2"/>
              </a:buClr>
              <a:buSzPts val="1400"/>
              <a:buFont typeface="Mallanna"/>
              <a:buChar char="●"/>
              <a:defRPr>
                <a:solidFill>
                  <a:schemeClr val="dk2"/>
                </a:solidFill>
                <a:latin typeface="Mallanna"/>
                <a:ea typeface="Mallanna"/>
                <a:cs typeface="Mallanna"/>
                <a:sym typeface="Mallanna"/>
              </a:defRPr>
            </a:lvl7pPr>
            <a:lvl8pPr marL="3657600" lvl="7" indent="-317500">
              <a:lnSpc>
                <a:spcPct val="115000"/>
              </a:lnSpc>
              <a:spcBef>
                <a:spcPts val="1600"/>
              </a:spcBef>
              <a:spcAft>
                <a:spcPts val="0"/>
              </a:spcAft>
              <a:buClr>
                <a:schemeClr val="dk2"/>
              </a:buClr>
              <a:buSzPts val="1400"/>
              <a:buFont typeface="Mallanna"/>
              <a:buChar char="○"/>
              <a:defRPr>
                <a:solidFill>
                  <a:schemeClr val="dk2"/>
                </a:solidFill>
                <a:latin typeface="Mallanna"/>
                <a:ea typeface="Mallanna"/>
                <a:cs typeface="Mallanna"/>
                <a:sym typeface="Mallanna"/>
              </a:defRPr>
            </a:lvl8pPr>
            <a:lvl9pPr marL="4114800" lvl="8" indent="-317500">
              <a:lnSpc>
                <a:spcPct val="115000"/>
              </a:lnSpc>
              <a:spcBef>
                <a:spcPts val="1600"/>
              </a:spcBef>
              <a:spcAft>
                <a:spcPts val="1600"/>
              </a:spcAft>
              <a:buClr>
                <a:schemeClr val="dk2"/>
              </a:buClr>
              <a:buSzPts val="1400"/>
              <a:buFont typeface="Mallanna"/>
              <a:buChar char="■"/>
              <a:defRPr>
                <a:solidFill>
                  <a:schemeClr val="dk2"/>
                </a:solidFill>
                <a:latin typeface="Mallanna"/>
                <a:ea typeface="Mallanna"/>
                <a:cs typeface="Mallanna"/>
                <a:sym typeface="Mallann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1"/>
        <p:cNvGrpSpPr/>
        <p:nvPr/>
      </p:nvGrpSpPr>
      <p:grpSpPr>
        <a:xfrm>
          <a:off x="0" y="0"/>
          <a:ext cx="0" cy="0"/>
          <a:chOff x="0" y="0"/>
          <a:chExt cx="0" cy="0"/>
        </a:xfrm>
      </p:grpSpPr>
      <p:sp>
        <p:nvSpPr>
          <p:cNvPr id="272" name="Google Shape;272;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73" name="Google Shape;273;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26.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5.xml"/><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1.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2.xml"/><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3.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4.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35.xml.rels><?xml version="1.0" encoding="UTF-8" standalone="yes"?>
<Relationships xmlns="http://schemas.openxmlformats.org/package/2006/relationships"><Relationship Id="rId3" Type="http://schemas.openxmlformats.org/officeDocument/2006/relationships/hyperlink" Target="https://docs.google.com/spreadsheets/d/1SM64u8tZAhPd03eVMd5bsTl12N2ap06fE5SugmEQPAM/copy#gid=0&amp;range=A7" TargetMode="External"/><Relationship Id="rId7"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5.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3.png"/><Relationship Id="rId4" Type="http://schemas.openxmlformats.org/officeDocument/2006/relationships/image" Target="../media/image24.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7.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7.xml"/><Relationship Id="rId1" Type="http://schemas.openxmlformats.org/officeDocument/2006/relationships/slideLayout" Target="../slideLayouts/slideLayout15.xml"/><Relationship Id="rId4" Type="http://schemas.openxmlformats.org/officeDocument/2006/relationships/image" Target="../media/image4.png"/></Relationships>
</file>

<file path=ppt/slides/_rels/slide3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8.xml"/><Relationship Id="rId1" Type="http://schemas.openxmlformats.org/officeDocument/2006/relationships/slideLayout" Target="../slideLayouts/slideLayout16.xml"/><Relationship Id="rId4" Type="http://schemas.openxmlformats.org/officeDocument/2006/relationships/image" Target="../media/image2.png"/></Relationships>
</file>

<file path=ppt/slides/_rels/slide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9.xml"/><Relationship Id="rId1" Type="http://schemas.openxmlformats.org/officeDocument/2006/relationships/slideLayout" Target="../slideLayouts/slideLayout17.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0.xml"/><Relationship Id="rId1" Type="http://schemas.openxmlformats.org/officeDocument/2006/relationships/slideLayout" Target="../slideLayouts/slideLayout20.xml"/><Relationship Id="rId5" Type="http://schemas.openxmlformats.org/officeDocument/2006/relationships/image" Target="../media/image29.png"/><Relationship Id="rId4" Type="http://schemas.openxmlformats.org/officeDocument/2006/relationships/image" Target="../media/image28.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notesSlide" Target="../notesSlides/notesSlide43.xml"/><Relationship Id="rId1" Type="http://schemas.openxmlformats.org/officeDocument/2006/relationships/slideLayout" Target="../slideLayouts/slideLayout5.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 Id="rId9" Type="http://schemas.openxmlformats.org/officeDocument/2006/relationships/hyperlink" Target="https://www.freepik.com/free-vector/gradient-grainy-shape-collection_15292714.htm#page=1&amp;position=36&amp;from_view=collections/?utm_source=slidesgo_template&amp;utm_medium=referral-link&amp;utm_campaign=sg_resources&amp;utm_content=freepik" TargetMode="External"/></Relationships>
</file>

<file path=ppt/slides/_rels/slide44.xml.rels><?xml version="1.0" encoding="UTF-8" standalone="yes"?>
<Relationships xmlns="http://schemas.openxmlformats.org/package/2006/relationships"><Relationship Id="rId8" Type="http://schemas.openxmlformats.org/officeDocument/2006/relationships/hyperlink" Target="https://www.freepik.com/free-photo/young-network-engineer-with-box-looking-ethernet-switches_5819296.htm#page=1&amp;position=14&amp;from_view=collections/?utm_source=slidesgo_template&amp;utm_medium=referral-link&amp;utm_campaign=sg_resources&amp;utm_content=freepik" TargetMode="External"/><Relationship Id="rId13" Type="http://schemas.openxmlformats.org/officeDocument/2006/relationships/hyperlink" Target="https://www.freepik.com/free-photo/different-car-accessories-arrangement_16137830.htm#page=1&amp;position=2&amp;from_view=collections/?utm_source=slidesgo_template&amp;utm_medium=referral-link&amp;utm_campaign=sg_resources&amp;utm_content=freepik" TargetMode="External"/><Relationship Id="rId3" Type="http://schemas.openxmlformats.org/officeDocument/2006/relationships/hyperlink" Target="https://www.freepik.com/free-photo/young-female-inventor-creating-her-workshop_17343812.htm#page=1&amp;position=5&amp;from_view=collections/?utm_source=slidesgo_template&amp;utm_medium=referral-link&amp;utm_campaign=sg_resources&amp;utm_content=freepik" TargetMode="External"/><Relationship Id="rId7" Type="http://schemas.openxmlformats.org/officeDocument/2006/relationships/hyperlink" Target="https://www.freepik.com/free-photo/woman-working-her-workshop-creative-invention_17343766.htm#page=1&amp;position=12&amp;from_view=collections/?utm_source=slidesgo_template&amp;utm_medium=referral-link&amp;utm_campaign=sg_resources&amp;utm_content=freepik" TargetMode="External"/><Relationship Id="rId12" Type="http://schemas.openxmlformats.org/officeDocument/2006/relationships/hyperlink" Target="https://www.freepik.com/free-photo/boarding-bridge-connected-airplane_5209515.htm#page=1&amp;position=4&amp;from_view=collections/?utm_source=slidesgo_template&amp;utm_medium=referral-link&amp;utm_campaign=sg_resources&amp;utm_content=freepik" TargetMode="External"/><Relationship Id="rId2" Type="http://schemas.openxmlformats.org/officeDocument/2006/relationships/notesSlide" Target="../notesSlides/notesSlide44.xml"/><Relationship Id="rId16" Type="http://schemas.openxmlformats.org/officeDocument/2006/relationships/image" Target="../media/image7.png"/><Relationship Id="rId1" Type="http://schemas.openxmlformats.org/officeDocument/2006/relationships/slideLayout" Target="../slideLayouts/slideLayout18.xml"/><Relationship Id="rId6" Type="http://schemas.openxmlformats.org/officeDocument/2006/relationships/hyperlink" Target="https://www.freepik.com/free-photo/female-inventor-working-new-creation_17343844.htm#page=1&amp;position=11&amp;from_view=collections/?utm_source=slidesgo_template&amp;utm_medium=referral-link&amp;utm_campaign=sg_resources&amp;utm_content=freepik" TargetMode="External"/><Relationship Id="rId11" Type="http://schemas.openxmlformats.org/officeDocument/2006/relationships/hyperlink" Target="https://www.freepik.com/free-photo/young-female-inventor-creating-her-workshop_17343825.htm#page=1&amp;position=39&amp;from_view=collections/?utm_source=slidesgo_template&amp;utm_medium=referral-link&amp;utm_campaign=sg_resources&amp;utm_content=freepik" TargetMode="External"/><Relationship Id="rId5" Type="http://schemas.openxmlformats.org/officeDocument/2006/relationships/hyperlink" Target="https://www.freepik.com/free-photo/high-angle-female-technician-with-electronics-soldering-iron_12061364.htm#page=1&amp;position=9&amp;from_view=collections/?utm_source=slidesgo_template&amp;utm_medium=referral-link&amp;utm_campaign=sg_resources&amp;utm_content=freepik" TargetMode="External"/><Relationship Id="rId15" Type="http://schemas.openxmlformats.org/officeDocument/2006/relationships/image" Target="../media/image3.png"/><Relationship Id="rId10" Type="http://schemas.openxmlformats.org/officeDocument/2006/relationships/hyperlink" Target="https://www.freepik.com/free-photo/young-female-inventor-her-workshop_17343809.htm#page=1&amp;position=38&amp;from_view=collections/?utm_source=slidesgo_template&amp;utm_medium=referral-link&amp;utm_campaign=sg_resources&amp;utm_content=freepik" TargetMode="External"/><Relationship Id="rId4" Type="http://schemas.openxmlformats.org/officeDocument/2006/relationships/hyperlink" Target="https://www.freepik.com/free-photo/woman-working-her-workshop-creative-invention_17343769.htm#page=1&amp;position=8&amp;from_view=collections/?utm_source=slidesgo_template&amp;utm_medium=referral-link&amp;utm_campaign=sg_resources&amp;utm_content=freepik" TargetMode="External"/><Relationship Id="rId9" Type="http://schemas.openxmlformats.org/officeDocument/2006/relationships/hyperlink" Target="https://www.freepik.com/free-photo/close-up-male-technician-repairing-cpu-with-screwdriver_3308969.htm#page=1&amp;position=30&amp;from_view=collections/?utm_source=slidesgo_template&amp;utm_medium=referral-link&amp;utm_campaign=sg_resources&amp;utm_content=freepik" TargetMode="External"/><Relationship Id="rId14" Type="http://schemas.openxmlformats.org/officeDocument/2006/relationships/hyperlink" Target="https://www.freepik.com/free-photo/different-car-accessories-arrangement_16137823.htm#page=1&amp;position=3&amp;from_view=collections/?utm_source=slidesgo_template&amp;utm_medium=referral-link&amp;utm_campaign=sg_resources&amp;utm_content=freepik" TargetMode="External"/></Relationships>
</file>

<file path=ppt/slides/_rels/slide45.xml.rels><?xml version="1.0" encoding="UTF-8" standalone="yes"?>
<Relationships xmlns="http://schemas.openxmlformats.org/package/2006/relationships"><Relationship Id="rId8" Type="http://schemas.openxmlformats.org/officeDocument/2006/relationships/hyperlink" Target="https://www.freepik.com/free-photo/young-woman-working-her-workshop-creative-invention_17343791.htm#page=1&amp;position=7&amp;from_view=collections/?utm_source=slidesgo_template&amp;utm_medium=referral-link&amp;utm_campaign=sg_resources&amp;utm_content=freepik" TargetMode="External"/><Relationship Id="rId13" Type="http://schemas.openxmlformats.org/officeDocument/2006/relationships/hyperlink" Target="https://www.freepik.com/free-photo/young-female-inventor-her-workshop_17343805.htm#page=1&amp;position=37&amp;from_view=collections/?utm_source=slidesgo_template&amp;utm_medium=referral-link&amp;utm_campaign=sg_resources&amp;utm_content=freepik" TargetMode="External"/><Relationship Id="rId3" Type="http://schemas.openxmlformats.org/officeDocument/2006/relationships/hyperlink" Target="https://www.freepik.com/free-photo/handsome-engineer-writing-clipboard_5819236.htm#page=1&amp;position=0&amp;from_view=collections/?utm_source=slidesgo_template&amp;utm_medium=referral-link&amp;utm_campaign=sg_resources&amp;utm_content=freepik" TargetMode="External"/><Relationship Id="rId7" Type="http://schemas.openxmlformats.org/officeDocument/2006/relationships/hyperlink" Target="https://www.freepik.com/free-photo/young-female-inventor-her-workshop_17343807.htm#page=1&amp;position=6&amp;from_view=collections/?utm_source=slidesgo_template&amp;utm_medium=referral-link&amp;utm_campaign=sg_resources&amp;utm_content=freepik" TargetMode="External"/><Relationship Id="rId12" Type="http://schemas.openxmlformats.org/officeDocument/2006/relationships/hyperlink" Target="https://www.freepik.com/free-photo/side-view-chairs-airport_5209566.htm#page=1&amp;position=27&amp;from_view=collections/?utm_source=slidesgo_template&amp;utm_medium=referral-link&amp;utm_campaign=sg_resources&amp;utm_content=freepik" TargetMode="External"/><Relationship Id="rId2" Type="http://schemas.openxmlformats.org/officeDocument/2006/relationships/notesSlide" Target="../notesSlides/notesSlide45.xml"/><Relationship Id="rId16" Type="http://schemas.openxmlformats.org/officeDocument/2006/relationships/image" Target="../media/image4.png"/><Relationship Id="rId1" Type="http://schemas.openxmlformats.org/officeDocument/2006/relationships/slideLayout" Target="../slideLayouts/slideLayout18.xml"/><Relationship Id="rId6" Type="http://schemas.openxmlformats.org/officeDocument/2006/relationships/hyperlink" Target="https://www.freepik.com/free-photo/woman-working-her-workshop-creative-invention_17343770.htm%20/?utm_source=slidesgo_template&amp;utm_medium=referral-link&amp;utm_campaign=sg_resources&amp;utm_content=freepik" TargetMode="External"/><Relationship Id="rId11" Type="http://schemas.openxmlformats.org/officeDocument/2006/relationships/hyperlink" Target="https://www.freepik.com/free-photo/mechanic-fixing-car-motor_2900061.htm#page=1&amp;position=25&amp;from_view=collections/?utm_source=slidesgo_template&amp;utm_medium=referral-link&amp;utm_campaign=sg_resources&amp;utm_content=freepik" TargetMode="External"/><Relationship Id="rId5" Type="http://schemas.openxmlformats.org/officeDocument/2006/relationships/hyperlink" Target="https://www.freepik.com/free-photo/young-woman-working-her-workshop-creative-invention_17343792.htm/?utm_source=slidesgo_template&amp;utm_medium=referral-link&amp;utm_campaign=sg_resources&amp;utm_content=freepik" TargetMode="External"/><Relationship Id="rId15" Type="http://schemas.openxmlformats.org/officeDocument/2006/relationships/image" Target="../media/image2.png"/><Relationship Id="rId10" Type="http://schemas.openxmlformats.org/officeDocument/2006/relationships/hyperlink" Target="https://www.freepik.com/free-photo/male-technician-repairing-computer-motherboard-wooden-desk_3329482.htm#page=1&amp;position=23&amp;from_view=collections/?utm_source=slidesgo_template&amp;utm_medium=referral-link&amp;utm_campaign=sg_resources&amp;utm_content=freepik" TargetMode="External"/><Relationship Id="rId4" Type="http://schemas.openxmlformats.org/officeDocument/2006/relationships/hyperlink" Target="https://www.freepik.com/free-photo/portrait-beautiful-woman-engineer_12140637.htm#page=1&amp;position=1&amp;from_view=collections/?utm_source=slidesgo_template&amp;utm_medium=referral-link&amp;utm_campaign=sg_resources&amp;utm_content=freepik" TargetMode="External"/><Relationship Id="rId9" Type="http://schemas.openxmlformats.org/officeDocument/2006/relationships/hyperlink" Target="https://www.freepik.com/free-photo/woman-working-her-workshop-creative-invention_17343772.htm#page=1&amp;position=10&amp;from_view=collections/?utm_source=slidesgo_template&amp;utm_medium=referral-link&amp;utm_campaign=sg_resources&amp;utm_content=freepik" TargetMode="External"/><Relationship Id="rId14" Type="http://schemas.openxmlformats.org/officeDocument/2006/relationships/hyperlink" Target="https://www.freepik.com/free-photo/wind-farms-fields_20082509.htm#page=1&amp;position=0&amp;from_view=collections/?utm_source=slidesgo_template&amp;utm_medium=referral-link&amp;utm_campaign=sg_resources&amp;utm_content=freepik" TargetMode="External"/></Relationships>
</file>

<file path=ppt/slides/_rels/slide46.xml.rels><?xml version="1.0" encoding="UTF-8" standalone="yes"?>
<Relationships xmlns="http://schemas.openxmlformats.org/package/2006/relationships"><Relationship Id="rId3" Type="http://schemas.openxmlformats.org/officeDocument/2006/relationships/hyperlink" Target="https://www.freepik.com/free-vector/gradient-grainy-shape-collection_15292714.htm#page=1&amp;position=36&amp;from_view=collections/?utm_source=slidesgo_template&amp;utm_medium=referral-link&amp;utm_campaign=sg_resources&amp;utm_content=freepik" TargetMode="External"/><Relationship Id="rId2" Type="http://schemas.openxmlformats.org/officeDocument/2006/relationships/notesSlide" Target="../notesSlides/notesSlide46.xml"/><Relationship Id="rId1" Type="http://schemas.openxmlformats.org/officeDocument/2006/relationships/slideLayout" Target="../slideLayouts/slideLayout18.xml"/><Relationship Id="rId6" Type="http://schemas.openxmlformats.org/officeDocument/2006/relationships/image" Target="../media/image11.png"/><Relationship Id="rId5" Type="http://schemas.openxmlformats.org/officeDocument/2006/relationships/image" Target="../media/image6.png"/><Relationship Id="rId4" Type="http://schemas.openxmlformats.org/officeDocument/2006/relationships/hyperlink" Target="https://www.flaticon.com/packs/aviation-23?style_id=13&amp;family_id=7&amp;group_id=1/?utm_source=slidesgo_template&amp;utm_medium=referral-link&amp;utm_campaign=sg_resources&amp;utm_content=flaticon"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1.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8.xml"/><Relationship Id="rId1" Type="http://schemas.openxmlformats.org/officeDocument/2006/relationships/slideLayout" Target="../slideLayouts/slideLayout32.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s://fonts.google.com/specimen/Russo+One" TargetMode="External"/><Relationship Id="rId2" Type="http://schemas.openxmlformats.org/officeDocument/2006/relationships/notesSlide" Target="../notesSlides/notesSlide49.xml"/><Relationship Id="rId1" Type="http://schemas.openxmlformats.org/officeDocument/2006/relationships/slideLayout" Target="../slideLayouts/slideLayout32.xml"/><Relationship Id="rId4" Type="http://schemas.openxmlformats.org/officeDocument/2006/relationships/hyperlink" Target="https://fonts.google.com/specimen/Mallanna"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40.gif"/><Relationship Id="rId2" Type="http://schemas.openxmlformats.org/officeDocument/2006/relationships/notesSlide" Target="../notesSlides/notesSlide50.xml"/><Relationship Id="rId1" Type="http://schemas.openxmlformats.org/officeDocument/2006/relationships/slideLayout" Target="../slideLayouts/slideLayout3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39.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38.gif"/><Relationship Id="rId4" Type="http://schemas.openxmlformats.org/officeDocument/2006/relationships/image" Target="../media/image36.gif"/><Relationship Id="rId9" Type="http://schemas.openxmlformats.org/officeDocument/2006/relationships/image" Target="../media/image37.gif"/></Relationships>
</file>

<file path=ppt/slides/_rels/slide5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1.xml"/><Relationship Id="rId1" Type="http://schemas.openxmlformats.org/officeDocument/2006/relationships/slideLayout" Target="../slideLayouts/slideLayout3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1.xml"/></Relationships>
</file>

<file path=ppt/slides/_rels/slide57.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7.xml"/><Relationship Id="rId1" Type="http://schemas.openxmlformats.org/officeDocument/2006/relationships/slideLayout" Target="../slideLayouts/slideLayout3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1.xml"/></Relationships>
</file>

<file path=ppt/slides/_rels/slide6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4.xml"/><Relationship Id="rId1" Type="http://schemas.openxmlformats.org/officeDocument/2006/relationships/slideLayout" Target="../slideLayouts/slideLayout31.xml"/><Relationship Id="rId4" Type="http://schemas.openxmlformats.org/officeDocument/2006/relationships/image" Target="../media/image41.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pic>
        <p:nvPicPr>
          <p:cNvPr id="281" name="Google Shape;281;p35"/>
          <p:cNvPicPr preferRelativeResize="0"/>
          <p:nvPr/>
        </p:nvPicPr>
        <p:blipFill>
          <a:blip r:embed="rId3">
            <a:alphaModFix/>
          </a:blip>
          <a:stretch>
            <a:fillRect/>
          </a:stretch>
        </p:blipFill>
        <p:spPr>
          <a:xfrm>
            <a:off x="7130400" y="3484675"/>
            <a:ext cx="2482225" cy="2482225"/>
          </a:xfrm>
          <a:prstGeom prst="rect">
            <a:avLst/>
          </a:prstGeom>
          <a:noFill/>
          <a:ln>
            <a:noFill/>
          </a:ln>
        </p:spPr>
      </p:pic>
      <p:pic>
        <p:nvPicPr>
          <p:cNvPr id="282" name="Google Shape;282;p35"/>
          <p:cNvPicPr preferRelativeResize="0"/>
          <p:nvPr/>
        </p:nvPicPr>
        <p:blipFill>
          <a:blip r:embed="rId4">
            <a:alphaModFix/>
          </a:blip>
          <a:stretch>
            <a:fillRect/>
          </a:stretch>
        </p:blipFill>
        <p:spPr>
          <a:xfrm>
            <a:off x="5855625" y="-1498297"/>
            <a:ext cx="3999125" cy="3837950"/>
          </a:xfrm>
          <a:prstGeom prst="rect">
            <a:avLst/>
          </a:prstGeom>
          <a:noFill/>
          <a:ln>
            <a:noFill/>
          </a:ln>
        </p:spPr>
      </p:pic>
      <p:sp>
        <p:nvSpPr>
          <p:cNvPr id="283" name="Google Shape;283;p35"/>
          <p:cNvSpPr/>
          <p:nvPr/>
        </p:nvSpPr>
        <p:spPr>
          <a:xfrm rot="-3636149">
            <a:off x="8329999" y="-337263"/>
            <a:ext cx="1012700" cy="2101424"/>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5"/>
          <p:cNvSpPr/>
          <p:nvPr/>
        </p:nvSpPr>
        <p:spPr>
          <a:xfrm rot="-3636149">
            <a:off x="8184399" y="-84563"/>
            <a:ext cx="1012700" cy="2101424"/>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5"/>
          <p:cNvSpPr txBox="1">
            <a:spLocks noGrp="1"/>
          </p:cNvSpPr>
          <p:nvPr>
            <p:ph type="ctrTitle"/>
          </p:nvPr>
        </p:nvSpPr>
        <p:spPr>
          <a:xfrm>
            <a:off x="715100" y="1238850"/>
            <a:ext cx="6144900" cy="218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Lego Football Control</a:t>
            </a:r>
            <a:endParaRPr dirty="0"/>
          </a:p>
        </p:txBody>
      </p:sp>
      <p:sp>
        <p:nvSpPr>
          <p:cNvPr id="286" name="Google Shape;286;p35"/>
          <p:cNvSpPr txBox="1">
            <a:spLocks noGrp="1"/>
          </p:cNvSpPr>
          <p:nvPr>
            <p:ph type="subTitle" idx="1"/>
          </p:nvPr>
        </p:nvSpPr>
        <p:spPr>
          <a:xfrm>
            <a:off x="715100" y="3547425"/>
            <a:ext cx="38187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Claudio, Freddie</a:t>
            </a:r>
            <a:endParaRPr dirty="0"/>
          </a:p>
        </p:txBody>
      </p:sp>
      <p:cxnSp>
        <p:nvCxnSpPr>
          <p:cNvPr id="287" name="Google Shape;287;p35"/>
          <p:cNvCxnSpPr/>
          <p:nvPr/>
        </p:nvCxnSpPr>
        <p:spPr>
          <a:xfrm>
            <a:off x="724800" y="1144775"/>
            <a:ext cx="6154200" cy="0"/>
          </a:xfrm>
          <a:prstGeom prst="straightConnector1">
            <a:avLst/>
          </a:prstGeom>
          <a:noFill/>
          <a:ln w="19050" cap="flat" cmpd="sng">
            <a:solidFill>
              <a:schemeClr val="dk2"/>
            </a:solidFill>
            <a:prstDash val="solid"/>
            <a:round/>
            <a:headEnd type="none" w="med" len="med"/>
            <a:tailEnd type="none" w="med" len="med"/>
          </a:ln>
        </p:spPr>
      </p:cxnSp>
      <p:cxnSp>
        <p:nvCxnSpPr>
          <p:cNvPr id="288" name="Google Shape;288;p35"/>
          <p:cNvCxnSpPr/>
          <p:nvPr/>
        </p:nvCxnSpPr>
        <p:spPr>
          <a:xfrm>
            <a:off x="734500" y="3547421"/>
            <a:ext cx="6150000" cy="0"/>
          </a:xfrm>
          <a:prstGeom prst="straightConnector1">
            <a:avLst/>
          </a:prstGeom>
          <a:noFill/>
          <a:ln w="19050" cap="flat" cmpd="sng">
            <a:solidFill>
              <a:schemeClr val="dk2"/>
            </a:solidFill>
            <a:prstDash val="solid"/>
            <a:round/>
            <a:headEnd type="none" w="med" len="med"/>
            <a:tailEnd type="none" w="med" len="med"/>
          </a:ln>
        </p:spPr>
      </p:cxnSp>
      <p:sp>
        <p:nvSpPr>
          <p:cNvPr id="289" name="Google Shape;289;p35"/>
          <p:cNvSpPr/>
          <p:nvPr/>
        </p:nvSpPr>
        <p:spPr>
          <a:xfrm rot="-9036128">
            <a:off x="7072913" y="3056217"/>
            <a:ext cx="817119" cy="1695487"/>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5"/>
          <p:cNvSpPr/>
          <p:nvPr/>
        </p:nvSpPr>
        <p:spPr>
          <a:xfrm rot="-9036128">
            <a:off x="7276782" y="3173681"/>
            <a:ext cx="817119" cy="1695487"/>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91" name="Google Shape;291;p35"/>
          <p:cNvPicPr preferRelativeResize="0"/>
          <p:nvPr/>
        </p:nvPicPr>
        <p:blipFill>
          <a:blip r:embed="rId5">
            <a:alphaModFix/>
          </a:blip>
          <a:stretch>
            <a:fillRect/>
          </a:stretch>
        </p:blipFill>
        <p:spPr>
          <a:xfrm>
            <a:off x="1395725" y="-1121000"/>
            <a:ext cx="2038350" cy="20764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9"/>
          <p:cNvSpPr txBox="1">
            <a:spLocks noGrp="1"/>
          </p:cNvSpPr>
          <p:nvPr>
            <p:ph type="title"/>
          </p:nvPr>
        </p:nvSpPr>
        <p:spPr>
          <a:xfrm>
            <a:off x="715100" y="2237150"/>
            <a:ext cx="4061700" cy="108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Name of </a:t>
            </a:r>
            <a:endParaRPr/>
          </a:p>
          <a:p>
            <a:pPr marL="0" lvl="0" indent="0" algn="l" rtl="0">
              <a:spcBef>
                <a:spcPts val="0"/>
              </a:spcBef>
              <a:spcAft>
                <a:spcPts val="0"/>
              </a:spcAft>
              <a:buNone/>
            </a:pPr>
            <a:r>
              <a:rPr lang="en"/>
              <a:t>the section</a:t>
            </a:r>
            <a:endParaRPr/>
          </a:p>
        </p:txBody>
      </p:sp>
      <p:sp>
        <p:nvSpPr>
          <p:cNvPr id="340" name="Google Shape;340;p39"/>
          <p:cNvSpPr txBox="1">
            <a:spLocks noGrp="1"/>
          </p:cNvSpPr>
          <p:nvPr>
            <p:ph type="title" idx="2"/>
          </p:nvPr>
        </p:nvSpPr>
        <p:spPr>
          <a:xfrm>
            <a:off x="715100" y="1458875"/>
            <a:ext cx="1498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41" name="Google Shape;341;p39"/>
          <p:cNvSpPr txBox="1">
            <a:spLocks noGrp="1"/>
          </p:cNvSpPr>
          <p:nvPr>
            <p:ph type="subTitle" idx="1"/>
          </p:nvPr>
        </p:nvSpPr>
        <p:spPr>
          <a:xfrm>
            <a:off x="715100" y="3322250"/>
            <a:ext cx="4061700" cy="31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enter a subtitle here if you need it</a:t>
            </a:r>
            <a:endParaRPr/>
          </a:p>
        </p:txBody>
      </p:sp>
      <p:cxnSp>
        <p:nvCxnSpPr>
          <p:cNvPr id="342" name="Google Shape;342;p39"/>
          <p:cNvCxnSpPr/>
          <p:nvPr/>
        </p:nvCxnSpPr>
        <p:spPr>
          <a:xfrm>
            <a:off x="715100" y="1292921"/>
            <a:ext cx="5083800" cy="0"/>
          </a:xfrm>
          <a:prstGeom prst="straightConnector1">
            <a:avLst/>
          </a:prstGeom>
          <a:noFill/>
          <a:ln w="19050" cap="flat" cmpd="sng">
            <a:solidFill>
              <a:schemeClr val="dk2"/>
            </a:solidFill>
            <a:prstDash val="solid"/>
            <a:round/>
            <a:headEnd type="none" w="med" len="med"/>
            <a:tailEnd type="none" w="med" len="med"/>
          </a:ln>
        </p:spPr>
      </p:cxnSp>
      <p:cxnSp>
        <p:nvCxnSpPr>
          <p:cNvPr id="343" name="Google Shape;343;p39"/>
          <p:cNvCxnSpPr/>
          <p:nvPr/>
        </p:nvCxnSpPr>
        <p:spPr>
          <a:xfrm>
            <a:off x="760700" y="3850563"/>
            <a:ext cx="50412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40"/>
          <p:cNvSpPr txBox="1">
            <a:spLocks noGrp="1"/>
          </p:cNvSpPr>
          <p:nvPr>
            <p:ph type="title"/>
          </p:nvPr>
        </p:nvSpPr>
        <p:spPr>
          <a:xfrm>
            <a:off x="4378808" y="2461128"/>
            <a:ext cx="3645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Introduction</a:t>
            </a:r>
            <a:endParaRPr/>
          </a:p>
        </p:txBody>
      </p:sp>
      <p:sp>
        <p:nvSpPr>
          <p:cNvPr id="349" name="Google Shape;349;p40"/>
          <p:cNvSpPr txBox="1">
            <a:spLocks noGrp="1"/>
          </p:cNvSpPr>
          <p:nvPr>
            <p:ph type="body" idx="1"/>
          </p:nvPr>
        </p:nvSpPr>
        <p:spPr>
          <a:xfrm>
            <a:off x="4378800" y="3150975"/>
            <a:ext cx="3658500" cy="130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cxnSp>
        <p:nvCxnSpPr>
          <p:cNvPr id="350" name="Google Shape;350;p40"/>
          <p:cNvCxnSpPr/>
          <p:nvPr/>
        </p:nvCxnSpPr>
        <p:spPr>
          <a:xfrm>
            <a:off x="4369008" y="2215721"/>
            <a:ext cx="3658500" cy="0"/>
          </a:xfrm>
          <a:prstGeom prst="straightConnector1">
            <a:avLst/>
          </a:prstGeom>
          <a:noFill/>
          <a:ln w="19050" cap="flat" cmpd="sng">
            <a:solidFill>
              <a:schemeClr val="dk2"/>
            </a:solidFill>
            <a:prstDash val="solid"/>
            <a:round/>
            <a:headEnd type="none" w="med" len="med"/>
            <a:tailEnd type="none" w="med" len="med"/>
          </a:ln>
        </p:spPr>
      </p:cxnSp>
      <p:pic>
        <p:nvPicPr>
          <p:cNvPr id="351" name="Google Shape;351;p40"/>
          <p:cNvPicPr preferRelativeResize="0"/>
          <p:nvPr/>
        </p:nvPicPr>
        <p:blipFill rotWithShape="1">
          <a:blip r:embed="rId3">
            <a:alphaModFix/>
          </a:blip>
          <a:srcRect t="6347" b="6347"/>
          <a:stretch/>
        </p:blipFill>
        <p:spPr>
          <a:xfrm>
            <a:off x="1116500" y="877513"/>
            <a:ext cx="2581075" cy="338847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4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How will we divide the year?</a:t>
            </a:r>
            <a:endParaRPr sz="3100"/>
          </a:p>
        </p:txBody>
      </p:sp>
      <p:sp>
        <p:nvSpPr>
          <p:cNvPr id="357" name="Google Shape;357;p41"/>
          <p:cNvSpPr txBox="1">
            <a:spLocks noGrp="1"/>
          </p:cNvSpPr>
          <p:nvPr>
            <p:ph type="subTitle" idx="1"/>
          </p:nvPr>
        </p:nvSpPr>
        <p:spPr>
          <a:xfrm>
            <a:off x="720000" y="3213575"/>
            <a:ext cx="2907600" cy="38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First semester</a:t>
            </a:r>
            <a:endParaRPr/>
          </a:p>
        </p:txBody>
      </p:sp>
      <p:sp>
        <p:nvSpPr>
          <p:cNvPr id="358" name="Google Shape;358;p41"/>
          <p:cNvSpPr txBox="1">
            <a:spLocks noGrp="1"/>
          </p:cNvSpPr>
          <p:nvPr>
            <p:ph type="subTitle" idx="2"/>
          </p:nvPr>
        </p:nvSpPr>
        <p:spPr>
          <a:xfrm>
            <a:off x="4374875" y="3213575"/>
            <a:ext cx="2907600" cy="38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Second semester</a:t>
            </a:r>
            <a:endParaRPr/>
          </a:p>
        </p:txBody>
      </p:sp>
      <p:sp>
        <p:nvSpPr>
          <p:cNvPr id="359" name="Google Shape;359;p41"/>
          <p:cNvSpPr txBox="1">
            <a:spLocks noGrp="1"/>
          </p:cNvSpPr>
          <p:nvPr>
            <p:ph type="subTitle" idx="3"/>
          </p:nvPr>
        </p:nvSpPr>
        <p:spPr>
          <a:xfrm>
            <a:off x="720000" y="3665100"/>
            <a:ext cx="2907600" cy="7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Mercury is the closest planet to the Sun and also the smallest one in the entire Solar System</a:t>
            </a:r>
            <a:endParaRPr dirty="0"/>
          </a:p>
        </p:txBody>
      </p:sp>
      <p:sp>
        <p:nvSpPr>
          <p:cNvPr id="360" name="Google Shape;360;p41"/>
          <p:cNvSpPr txBox="1">
            <a:spLocks noGrp="1"/>
          </p:cNvSpPr>
          <p:nvPr>
            <p:ph type="subTitle" idx="4"/>
          </p:nvPr>
        </p:nvSpPr>
        <p:spPr>
          <a:xfrm>
            <a:off x="4374875" y="3665100"/>
            <a:ext cx="2907600" cy="7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 and is the second planet from the Sun. It’s hot and has a poisonous atmosphere</a:t>
            </a:r>
            <a:endParaRPr/>
          </a:p>
        </p:txBody>
      </p:sp>
      <p:cxnSp>
        <p:nvCxnSpPr>
          <p:cNvPr id="361" name="Google Shape;361;p41"/>
          <p:cNvCxnSpPr/>
          <p:nvPr/>
        </p:nvCxnSpPr>
        <p:spPr>
          <a:xfrm>
            <a:off x="707925" y="3029575"/>
            <a:ext cx="2914200" cy="0"/>
          </a:xfrm>
          <a:prstGeom prst="straightConnector1">
            <a:avLst/>
          </a:prstGeom>
          <a:noFill/>
          <a:ln w="19050" cap="flat" cmpd="sng">
            <a:solidFill>
              <a:schemeClr val="dk2"/>
            </a:solidFill>
            <a:prstDash val="solid"/>
            <a:round/>
            <a:headEnd type="none" w="med" len="med"/>
            <a:tailEnd type="none" w="med" len="med"/>
          </a:ln>
        </p:spPr>
      </p:cxnSp>
      <p:cxnSp>
        <p:nvCxnSpPr>
          <p:cNvPr id="362" name="Google Shape;362;p41"/>
          <p:cNvCxnSpPr/>
          <p:nvPr/>
        </p:nvCxnSpPr>
        <p:spPr>
          <a:xfrm>
            <a:off x="4389125" y="3029575"/>
            <a:ext cx="2890800" cy="0"/>
          </a:xfrm>
          <a:prstGeom prst="straightConnector1">
            <a:avLst/>
          </a:prstGeom>
          <a:noFill/>
          <a:ln w="19050" cap="flat" cmpd="sng">
            <a:solidFill>
              <a:schemeClr val="dk2"/>
            </a:solidFill>
            <a:prstDash val="solid"/>
            <a:round/>
            <a:headEnd type="none" w="med" len="med"/>
            <a:tailEnd type="none" w="med" len="med"/>
          </a:ln>
        </p:spPr>
      </p:cxnSp>
      <p:grpSp>
        <p:nvGrpSpPr>
          <p:cNvPr id="363" name="Google Shape;363;p41"/>
          <p:cNvGrpSpPr/>
          <p:nvPr/>
        </p:nvGrpSpPr>
        <p:grpSpPr>
          <a:xfrm>
            <a:off x="4449728" y="2343171"/>
            <a:ext cx="310876" cy="457140"/>
            <a:chOff x="6293200" y="3782350"/>
            <a:chExt cx="229175" cy="337000"/>
          </a:xfrm>
        </p:grpSpPr>
        <p:sp>
          <p:nvSpPr>
            <p:cNvPr id="364" name="Google Shape;364;p41"/>
            <p:cNvSpPr/>
            <p:nvPr/>
          </p:nvSpPr>
          <p:spPr>
            <a:xfrm>
              <a:off x="6317125" y="3873200"/>
              <a:ext cx="158200" cy="134850"/>
            </a:xfrm>
            <a:custGeom>
              <a:avLst/>
              <a:gdLst/>
              <a:ahLst/>
              <a:cxnLst/>
              <a:rect l="l" t="t" r="r" b="b"/>
              <a:pathLst>
                <a:path w="6328" h="5394" extrusionOk="0">
                  <a:moveTo>
                    <a:pt x="2747" y="711"/>
                  </a:moveTo>
                  <a:lnTo>
                    <a:pt x="2686" y="865"/>
                  </a:lnTo>
                  <a:cubicBezTo>
                    <a:pt x="2593" y="1081"/>
                    <a:pt x="2500" y="1328"/>
                    <a:pt x="2470" y="1575"/>
                  </a:cubicBezTo>
                  <a:lnTo>
                    <a:pt x="1791" y="1575"/>
                  </a:lnTo>
                  <a:cubicBezTo>
                    <a:pt x="2007" y="1174"/>
                    <a:pt x="2346" y="896"/>
                    <a:pt x="2747" y="711"/>
                  </a:cubicBezTo>
                  <a:close/>
                  <a:moveTo>
                    <a:pt x="3611" y="525"/>
                  </a:moveTo>
                  <a:cubicBezTo>
                    <a:pt x="3766" y="525"/>
                    <a:pt x="3951" y="742"/>
                    <a:pt x="4074" y="1081"/>
                  </a:cubicBezTo>
                  <a:cubicBezTo>
                    <a:pt x="4136" y="1235"/>
                    <a:pt x="4198" y="1390"/>
                    <a:pt x="4229" y="1575"/>
                  </a:cubicBezTo>
                  <a:lnTo>
                    <a:pt x="2994" y="1575"/>
                  </a:lnTo>
                  <a:cubicBezTo>
                    <a:pt x="3025" y="1390"/>
                    <a:pt x="3087" y="1235"/>
                    <a:pt x="3149" y="1081"/>
                  </a:cubicBezTo>
                  <a:cubicBezTo>
                    <a:pt x="3303" y="742"/>
                    <a:pt x="3488" y="525"/>
                    <a:pt x="3611" y="525"/>
                  </a:cubicBezTo>
                  <a:close/>
                  <a:moveTo>
                    <a:pt x="4506" y="711"/>
                  </a:moveTo>
                  <a:lnTo>
                    <a:pt x="4506" y="711"/>
                  </a:lnTo>
                  <a:cubicBezTo>
                    <a:pt x="4908" y="896"/>
                    <a:pt x="5247" y="1174"/>
                    <a:pt x="5463" y="1575"/>
                  </a:cubicBezTo>
                  <a:lnTo>
                    <a:pt x="4784" y="1575"/>
                  </a:lnTo>
                  <a:cubicBezTo>
                    <a:pt x="4723" y="1328"/>
                    <a:pt x="4661" y="1081"/>
                    <a:pt x="4568" y="865"/>
                  </a:cubicBezTo>
                  <a:cubicBezTo>
                    <a:pt x="4537" y="803"/>
                    <a:pt x="4537" y="772"/>
                    <a:pt x="4506" y="711"/>
                  </a:cubicBezTo>
                  <a:close/>
                  <a:moveTo>
                    <a:pt x="2377" y="2099"/>
                  </a:moveTo>
                  <a:cubicBezTo>
                    <a:pt x="2377" y="2285"/>
                    <a:pt x="2346" y="2470"/>
                    <a:pt x="2346" y="2686"/>
                  </a:cubicBezTo>
                  <a:cubicBezTo>
                    <a:pt x="2346" y="2902"/>
                    <a:pt x="2346" y="3056"/>
                    <a:pt x="2377" y="3272"/>
                  </a:cubicBezTo>
                  <a:lnTo>
                    <a:pt x="1544" y="3272"/>
                  </a:lnTo>
                  <a:cubicBezTo>
                    <a:pt x="1482" y="3087"/>
                    <a:pt x="1451" y="2871"/>
                    <a:pt x="1451" y="2686"/>
                  </a:cubicBezTo>
                  <a:cubicBezTo>
                    <a:pt x="1451" y="2470"/>
                    <a:pt x="1482" y="2285"/>
                    <a:pt x="1544" y="2099"/>
                  </a:cubicBezTo>
                  <a:close/>
                  <a:moveTo>
                    <a:pt x="4321" y="2099"/>
                  </a:moveTo>
                  <a:cubicBezTo>
                    <a:pt x="4352" y="2470"/>
                    <a:pt x="4352" y="2871"/>
                    <a:pt x="4321" y="3272"/>
                  </a:cubicBezTo>
                  <a:lnTo>
                    <a:pt x="2902" y="3272"/>
                  </a:lnTo>
                  <a:cubicBezTo>
                    <a:pt x="2871" y="2871"/>
                    <a:pt x="2871" y="2470"/>
                    <a:pt x="2902" y="2099"/>
                  </a:cubicBezTo>
                  <a:close/>
                  <a:moveTo>
                    <a:pt x="5710" y="2099"/>
                  </a:moveTo>
                  <a:cubicBezTo>
                    <a:pt x="5803" y="2470"/>
                    <a:pt x="5803" y="2902"/>
                    <a:pt x="5710" y="3272"/>
                  </a:cubicBezTo>
                  <a:lnTo>
                    <a:pt x="4846" y="3272"/>
                  </a:lnTo>
                  <a:cubicBezTo>
                    <a:pt x="4877" y="3087"/>
                    <a:pt x="4877" y="2902"/>
                    <a:pt x="4877" y="2686"/>
                  </a:cubicBezTo>
                  <a:cubicBezTo>
                    <a:pt x="4877" y="2470"/>
                    <a:pt x="4877" y="2285"/>
                    <a:pt x="4846" y="2099"/>
                  </a:cubicBezTo>
                  <a:close/>
                  <a:moveTo>
                    <a:pt x="2470" y="3797"/>
                  </a:moveTo>
                  <a:cubicBezTo>
                    <a:pt x="2500" y="4044"/>
                    <a:pt x="2593" y="4260"/>
                    <a:pt x="2686" y="4507"/>
                  </a:cubicBezTo>
                  <a:lnTo>
                    <a:pt x="2747" y="4661"/>
                  </a:lnTo>
                  <a:cubicBezTo>
                    <a:pt x="2346" y="4476"/>
                    <a:pt x="2007" y="4167"/>
                    <a:pt x="1791" y="3797"/>
                  </a:cubicBezTo>
                  <a:close/>
                  <a:moveTo>
                    <a:pt x="5463" y="3797"/>
                  </a:moveTo>
                  <a:cubicBezTo>
                    <a:pt x="5247" y="4167"/>
                    <a:pt x="4908" y="4476"/>
                    <a:pt x="4506" y="4661"/>
                  </a:cubicBezTo>
                  <a:cubicBezTo>
                    <a:pt x="4537" y="4599"/>
                    <a:pt x="4568" y="4537"/>
                    <a:pt x="4568" y="4507"/>
                  </a:cubicBezTo>
                  <a:cubicBezTo>
                    <a:pt x="4661" y="4260"/>
                    <a:pt x="4753" y="4044"/>
                    <a:pt x="4784" y="3797"/>
                  </a:cubicBezTo>
                  <a:close/>
                  <a:moveTo>
                    <a:pt x="4229" y="3797"/>
                  </a:moveTo>
                  <a:cubicBezTo>
                    <a:pt x="4198" y="3982"/>
                    <a:pt x="4136" y="4136"/>
                    <a:pt x="4074" y="4291"/>
                  </a:cubicBezTo>
                  <a:cubicBezTo>
                    <a:pt x="3951" y="4630"/>
                    <a:pt x="3766" y="4846"/>
                    <a:pt x="3611" y="4846"/>
                  </a:cubicBezTo>
                  <a:cubicBezTo>
                    <a:pt x="3488" y="4846"/>
                    <a:pt x="3303" y="4630"/>
                    <a:pt x="3149" y="4291"/>
                  </a:cubicBezTo>
                  <a:cubicBezTo>
                    <a:pt x="3087" y="4136"/>
                    <a:pt x="3056" y="3982"/>
                    <a:pt x="2994" y="3797"/>
                  </a:cubicBezTo>
                  <a:close/>
                  <a:moveTo>
                    <a:pt x="3611" y="1"/>
                  </a:moveTo>
                  <a:cubicBezTo>
                    <a:pt x="1204" y="1"/>
                    <a:pt x="1" y="2902"/>
                    <a:pt x="1698" y="4599"/>
                  </a:cubicBezTo>
                  <a:cubicBezTo>
                    <a:pt x="2256" y="5148"/>
                    <a:pt x="2937" y="5393"/>
                    <a:pt x="3603" y="5393"/>
                  </a:cubicBezTo>
                  <a:cubicBezTo>
                    <a:pt x="4998" y="5393"/>
                    <a:pt x="6327" y="4315"/>
                    <a:pt x="6327" y="2686"/>
                  </a:cubicBezTo>
                  <a:cubicBezTo>
                    <a:pt x="6327" y="1204"/>
                    <a:pt x="5124" y="1"/>
                    <a:pt x="3611"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1"/>
            <p:cNvSpPr/>
            <p:nvPr/>
          </p:nvSpPr>
          <p:spPr>
            <a:xfrm>
              <a:off x="6464500" y="4018250"/>
              <a:ext cx="13125" cy="13150"/>
            </a:xfrm>
            <a:custGeom>
              <a:avLst/>
              <a:gdLst/>
              <a:ahLst/>
              <a:cxnLst/>
              <a:rect l="l" t="t" r="r" b="b"/>
              <a:pathLst>
                <a:path w="525" h="526" extrusionOk="0">
                  <a:moveTo>
                    <a:pt x="247" y="1"/>
                  </a:moveTo>
                  <a:cubicBezTo>
                    <a:pt x="185" y="1"/>
                    <a:pt x="124" y="32"/>
                    <a:pt x="62" y="93"/>
                  </a:cubicBezTo>
                  <a:cubicBezTo>
                    <a:pt x="31" y="124"/>
                    <a:pt x="0" y="186"/>
                    <a:pt x="0" y="279"/>
                  </a:cubicBezTo>
                  <a:cubicBezTo>
                    <a:pt x="0" y="402"/>
                    <a:pt x="93" y="525"/>
                    <a:pt x="247" y="525"/>
                  </a:cubicBezTo>
                  <a:cubicBezTo>
                    <a:pt x="309" y="525"/>
                    <a:pt x="401" y="495"/>
                    <a:pt x="432" y="464"/>
                  </a:cubicBezTo>
                  <a:cubicBezTo>
                    <a:pt x="494" y="402"/>
                    <a:pt x="525" y="340"/>
                    <a:pt x="525" y="279"/>
                  </a:cubicBezTo>
                  <a:cubicBezTo>
                    <a:pt x="525" y="124"/>
                    <a:pt x="401" y="1"/>
                    <a:pt x="247"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1"/>
            <p:cNvSpPr/>
            <p:nvPr/>
          </p:nvSpPr>
          <p:spPr>
            <a:xfrm>
              <a:off x="6336425" y="4018225"/>
              <a:ext cx="115550" cy="13200"/>
            </a:xfrm>
            <a:custGeom>
              <a:avLst/>
              <a:gdLst/>
              <a:ahLst/>
              <a:cxnLst/>
              <a:rect l="l" t="t" r="r" b="b"/>
              <a:pathLst>
                <a:path w="4622" h="528" extrusionOk="0">
                  <a:moveTo>
                    <a:pt x="4344" y="1"/>
                  </a:moveTo>
                  <a:cubicBezTo>
                    <a:pt x="4336" y="1"/>
                    <a:pt x="4329" y="1"/>
                    <a:pt x="4321" y="2"/>
                  </a:cubicBezTo>
                  <a:lnTo>
                    <a:pt x="309" y="2"/>
                  </a:lnTo>
                  <a:cubicBezTo>
                    <a:pt x="0" y="33"/>
                    <a:pt x="0" y="496"/>
                    <a:pt x="309" y="526"/>
                  </a:cubicBezTo>
                  <a:lnTo>
                    <a:pt x="4321" y="526"/>
                  </a:lnTo>
                  <a:cubicBezTo>
                    <a:pt x="4329" y="527"/>
                    <a:pt x="4336" y="528"/>
                    <a:pt x="4344" y="528"/>
                  </a:cubicBezTo>
                  <a:cubicBezTo>
                    <a:pt x="4622" y="528"/>
                    <a:pt x="4622" y="1"/>
                    <a:pt x="434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1"/>
            <p:cNvSpPr/>
            <p:nvPr/>
          </p:nvSpPr>
          <p:spPr>
            <a:xfrm>
              <a:off x="6375175" y="4042150"/>
              <a:ext cx="65425" cy="13200"/>
            </a:xfrm>
            <a:custGeom>
              <a:avLst/>
              <a:gdLst/>
              <a:ahLst/>
              <a:cxnLst/>
              <a:rect l="l" t="t" r="r" b="b"/>
              <a:pathLst>
                <a:path w="2617" h="528" extrusionOk="0">
                  <a:moveTo>
                    <a:pt x="279" y="0"/>
                  </a:moveTo>
                  <a:cubicBezTo>
                    <a:pt x="1" y="0"/>
                    <a:pt x="1" y="527"/>
                    <a:pt x="279" y="527"/>
                  </a:cubicBezTo>
                  <a:cubicBezTo>
                    <a:pt x="286" y="527"/>
                    <a:pt x="294" y="527"/>
                    <a:pt x="302" y="526"/>
                  </a:cubicBezTo>
                  <a:lnTo>
                    <a:pt x="2308" y="526"/>
                  </a:lnTo>
                  <a:cubicBezTo>
                    <a:pt x="2617" y="495"/>
                    <a:pt x="2617" y="32"/>
                    <a:pt x="2308" y="2"/>
                  </a:cubicBezTo>
                  <a:lnTo>
                    <a:pt x="302" y="2"/>
                  </a:lnTo>
                  <a:cubicBezTo>
                    <a:pt x="294" y="1"/>
                    <a:pt x="286" y="0"/>
                    <a:pt x="27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1"/>
            <p:cNvSpPr/>
            <p:nvPr/>
          </p:nvSpPr>
          <p:spPr>
            <a:xfrm>
              <a:off x="6341825" y="4106225"/>
              <a:ext cx="13125" cy="13125"/>
            </a:xfrm>
            <a:custGeom>
              <a:avLst/>
              <a:gdLst/>
              <a:ahLst/>
              <a:cxnLst/>
              <a:rect l="l" t="t" r="r" b="b"/>
              <a:pathLst>
                <a:path w="525" h="525" extrusionOk="0">
                  <a:moveTo>
                    <a:pt x="247" y="0"/>
                  </a:moveTo>
                  <a:cubicBezTo>
                    <a:pt x="185" y="0"/>
                    <a:pt x="124" y="31"/>
                    <a:pt x="62" y="62"/>
                  </a:cubicBezTo>
                  <a:cubicBezTo>
                    <a:pt x="31" y="123"/>
                    <a:pt x="0" y="185"/>
                    <a:pt x="0" y="247"/>
                  </a:cubicBezTo>
                  <a:cubicBezTo>
                    <a:pt x="0" y="401"/>
                    <a:pt x="93" y="525"/>
                    <a:pt x="247" y="525"/>
                  </a:cubicBezTo>
                  <a:cubicBezTo>
                    <a:pt x="309" y="525"/>
                    <a:pt x="401" y="494"/>
                    <a:pt x="432" y="432"/>
                  </a:cubicBezTo>
                  <a:cubicBezTo>
                    <a:pt x="494" y="401"/>
                    <a:pt x="525" y="340"/>
                    <a:pt x="525" y="247"/>
                  </a:cubicBezTo>
                  <a:cubicBezTo>
                    <a:pt x="525" y="123"/>
                    <a:pt x="401" y="0"/>
                    <a:pt x="247"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1"/>
            <p:cNvSpPr/>
            <p:nvPr/>
          </p:nvSpPr>
          <p:spPr>
            <a:xfrm>
              <a:off x="6293200" y="3782350"/>
              <a:ext cx="229175" cy="337000"/>
            </a:xfrm>
            <a:custGeom>
              <a:avLst/>
              <a:gdLst/>
              <a:ahLst/>
              <a:cxnLst/>
              <a:rect l="l" t="t" r="r" b="b"/>
              <a:pathLst>
                <a:path w="9167" h="13480" extrusionOk="0">
                  <a:moveTo>
                    <a:pt x="7408" y="518"/>
                  </a:moveTo>
                  <a:cubicBezTo>
                    <a:pt x="7562" y="518"/>
                    <a:pt x="7686" y="641"/>
                    <a:pt x="7686" y="796"/>
                  </a:cubicBezTo>
                  <a:lnTo>
                    <a:pt x="7686" y="1413"/>
                  </a:lnTo>
                  <a:lnTo>
                    <a:pt x="2130" y="1413"/>
                  </a:lnTo>
                  <a:lnTo>
                    <a:pt x="7408" y="518"/>
                  </a:lnTo>
                  <a:close/>
                  <a:moveTo>
                    <a:pt x="7469" y="0"/>
                  </a:moveTo>
                  <a:cubicBezTo>
                    <a:pt x="7410" y="0"/>
                    <a:pt x="7348" y="8"/>
                    <a:pt x="7284" y="24"/>
                  </a:cubicBezTo>
                  <a:lnTo>
                    <a:pt x="649" y="1166"/>
                  </a:lnTo>
                  <a:cubicBezTo>
                    <a:pt x="279" y="1197"/>
                    <a:pt x="1" y="1536"/>
                    <a:pt x="1" y="1937"/>
                  </a:cubicBezTo>
                  <a:lnTo>
                    <a:pt x="1" y="12677"/>
                  </a:lnTo>
                  <a:cubicBezTo>
                    <a:pt x="1" y="13109"/>
                    <a:pt x="340" y="13449"/>
                    <a:pt x="772" y="13449"/>
                  </a:cubicBezTo>
                  <a:lnTo>
                    <a:pt x="1112" y="13449"/>
                  </a:lnTo>
                  <a:cubicBezTo>
                    <a:pt x="1482" y="13449"/>
                    <a:pt x="1482" y="12924"/>
                    <a:pt x="1112" y="12924"/>
                  </a:cubicBezTo>
                  <a:lnTo>
                    <a:pt x="772" y="12924"/>
                  </a:lnTo>
                  <a:cubicBezTo>
                    <a:pt x="618" y="12924"/>
                    <a:pt x="495" y="12801"/>
                    <a:pt x="495" y="12677"/>
                  </a:cubicBezTo>
                  <a:lnTo>
                    <a:pt x="495" y="2215"/>
                  </a:lnTo>
                  <a:cubicBezTo>
                    <a:pt x="495" y="2061"/>
                    <a:pt x="618" y="1937"/>
                    <a:pt x="772" y="1937"/>
                  </a:cubicBezTo>
                  <a:lnTo>
                    <a:pt x="8334" y="1937"/>
                  </a:lnTo>
                  <a:cubicBezTo>
                    <a:pt x="8488" y="1937"/>
                    <a:pt x="8611" y="2061"/>
                    <a:pt x="8611" y="2215"/>
                  </a:cubicBezTo>
                  <a:lnTo>
                    <a:pt x="8611" y="12677"/>
                  </a:lnTo>
                  <a:cubicBezTo>
                    <a:pt x="8611" y="12832"/>
                    <a:pt x="8488" y="12955"/>
                    <a:pt x="8334" y="12955"/>
                  </a:cubicBezTo>
                  <a:lnTo>
                    <a:pt x="3241" y="12955"/>
                  </a:lnTo>
                  <a:cubicBezTo>
                    <a:pt x="2902" y="12955"/>
                    <a:pt x="2902" y="13480"/>
                    <a:pt x="3241" y="13480"/>
                  </a:cubicBezTo>
                  <a:lnTo>
                    <a:pt x="8364" y="13480"/>
                  </a:lnTo>
                  <a:cubicBezTo>
                    <a:pt x="8797" y="13480"/>
                    <a:pt x="9136" y="13140"/>
                    <a:pt x="9167" y="12708"/>
                  </a:cubicBezTo>
                  <a:lnTo>
                    <a:pt x="9167" y="2215"/>
                  </a:lnTo>
                  <a:cubicBezTo>
                    <a:pt x="9167" y="1800"/>
                    <a:pt x="8825" y="1442"/>
                    <a:pt x="8415" y="1442"/>
                  </a:cubicBezTo>
                  <a:cubicBezTo>
                    <a:pt x="8398" y="1442"/>
                    <a:pt x="8381" y="1442"/>
                    <a:pt x="8364" y="1444"/>
                  </a:cubicBezTo>
                  <a:lnTo>
                    <a:pt x="8364" y="1413"/>
                  </a:lnTo>
                  <a:lnTo>
                    <a:pt x="8210" y="1413"/>
                  </a:lnTo>
                  <a:lnTo>
                    <a:pt x="8210" y="796"/>
                  </a:lnTo>
                  <a:cubicBezTo>
                    <a:pt x="8210" y="549"/>
                    <a:pt x="8118" y="333"/>
                    <a:pt x="7932" y="178"/>
                  </a:cubicBezTo>
                  <a:cubicBezTo>
                    <a:pt x="7795" y="64"/>
                    <a:pt x="7641" y="0"/>
                    <a:pt x="746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 name="Google Shape;370;p41"/>
          <p:cNvGrpSpPr/>
          <p:nvPr/>
        </p:nvGrpSpPr>
        <p:grpSpPr>
          <a:xfrm>
            <a:off x="799952" y="2368977"/>
            <a:ext cx="457412" cy="429129"/>
            <a:chOff x="2490250" y="1591775"/>
            <a:chExt cx="337200" cy="316350"/>
          </a:xfrm>
        </p:grpSpPr>
        <p:sp>
          <p:nvSpPr>
            <p:cNvPr id="371" name="Google Shape;371;p41"/>
            <p:cNvSpPr/>
            <p:nvPr/>
          </p:nvSpPr>
          <p:spPr>
            <a:xfrm>
              <a:off x="2741000" y="1824000"/>
              <a:ext cx="13150" cy="13150"/>
            </a:xfrm>
            <a:custGeom>
              <a:avLst/>
              <a:gdLst/>
              <a:ahLst/>
              <a:cxnLst/>
              <a:rect l="l" t="t" r="r" b="b"/>
              <a:pathLst>
                <a:path w="526" h="526" extrusionOk="0">
                  <a:moveTo>
                    <a:pt x="248" y="0"/>
                  </a:moveTo>
                  <a:cubicBezTo>
                    <a:pt x="186" y="0"/>
                    <a:pt x="124" y="31"/>
                    <a:pt x="63" y="62"/>
                  </a:cubicBezTo>
                  <a:cubicBezTo>
                    <a:pt x="32" y="124"/>
                    <a:pt x="1" y="186"/>
                    <a:pt x="1" y="247"/>
                  </a:cubicBezTo>
                  <a:cubicBezTo>
                    <a:pt x="1" y="402"/>
                    <a:pt x="124" y="525"/>
                    <a:pt x="248" y="525"/>
                  </a:cubicBezTo>
                  <a:cubicBezTo>
                    <a:pt x="340" y="525"/>
                    <a:pt x="402" y="494"/>
                    <a:pt x="464" y="432"/>
                  </a:cubicBezTo>
                  <a:cubicBezTo>
                    <a:pt x="495" y="402"/>
                    <a:pt x="526" y="309"/>
                    <a:pt x="526" y="247"/>
                  </a:cubicBezTo>
                  <a:cubicBezTo>
                    <a:pt x="526" y="93"/>
                    <a:pt x="402" y="0"/>
                    <a:pt x="24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1"/>
            <p:cNvSpPr/>
            <p:nvPr/>
          </p:nvSpPr>
          <p:spPr>
            <a:xfrm>
              <a:off x="2490250" y="1591775"/>
              <a:ext cx="337200" cy="316350"/>
            </a:xfrm>
            <a:custGeom>
              <a:avLst/>
              <a:gdLst/>
              <a:ahLst/>
              <a:cxnLst/>
              <a:rect l="l" t="t" r="r" b="b"/>
              <a:pathLst>
                <a:path w="13488" h="12654" extrusionOk="0">
                  <a:moveTo>
                    <a:pt x="7655" y="9814"/>
                  </a:moveTo>
                  <a:lnTo>
                    <a:pt x="7655" y="10863"/>
                  </a:lnTo>
                  <a:lnTo>
                    <a:pt x="5865" y="10863"/>
                  </a:lnTo>
                  <a:lnTo>
                    <a:pt x="5865" y="9814"/>
                  </a:lnTo>
                  <a:close/>
                  <a:moveTo>
                    <a:pt x="8210" y="11388"/>
                  </a:moveTo>
                  <a:cubicBezTo>
                    <a:pt x="8673" y="11388"/>
                    <a:pt x="9074" y="11697"/>
                    <a:pt x="9198" y="12129"/>
                  </a:cubicBezTo>
                  <a:lnTo>
                    <a:pt x="4291" y="12129"/>
                  </a:lnTo>
                  <a:cubicBezTo>
                    <a:pt x="4383" y="11697"/>
                    <a:pt x="4784" y="11388"/>
                    <a:pt x="5247" y="11388"/>
                  </a:cubicBezTo>
                  <a:close/>
                  <a:moveTo>
                    <a:pt x="772" y="0"/>
                  </a:moveTo>
                  <a:cubicBezTo>
                    <a:pt x="340" y="0"/>
                    <a:pt x="1" y="339"/>
                    <a:pt x="1" y="772"/>
                  </a:cubicBezTo>
                  <a:lnTo>
                    <a:pt x="1" y="8981"/>
                  </a:lnTo>
                  <a:cubicBezTo>
                    <a:pt x="1" y="9413"/>
                    <a:pt x="340" y="9783"/>
                    <a:pt x="772" y="9783"/>
                  </a:cubicBezTo>
                  <a:lnTo>
                    <a:pt x="5309" y="9783"/>
                  </a:lnTo>
                  <a:lnTo>
                    <a:pt x="5309" y="10863"/>
                  </a:lnTo>
                  <a:lnTo>
                    <a:pt x="5247" y="10863"/>
                  </a:lnTo>
                  <a:cubicBezTo>
                    <a:pt x="4383" y="10863"/>
                    <a:pt x="3704" y="11542"/>
                    <a:pt x="3704" y="12406"/>
                  </a:cubicBezTo>
                  <a:cubicBezTo>
                    <a:pt x="3704" y="12530"/>
                    <a:pt x="3828" y="12653"/>
                    <a:pt x="3951" y="12653"/>
                  </a:cubicBezTo>
                  <a:lnTo>
                    <a:pt x="9475" y="12653"/>
                  </a:lnTo>
                  <a:cubicBezTo>
                    <a:pt x="9630" y="12653"/>
                    <a:pt x="9722" y="12530"/>
                    <a:pt x="9722" y="12406"/>
                  </a:cubicBezTo>
                  <a:cubicBezTo>
                    <a:pt x="9722" y="11542"/>
                    <a:pt x="9043" y="10863"/>
                    <a:pt x="8179" y="10863"/>
                  </a:cubicBezTo>
                  <a:lnTo>
                    <a:pt x="8117" y="10863"/>
                  </a:lnTo>
                  <a:lnTo>
                    <a:pt x="8117" y="9814"/>
                  </a:lnTo>
                  <a:lnTo>
                    <a:pt x="9198" y="9814"/>
                  </a:lnTo>
                  <a:cubicBezTo>
                    <a:pt x="9352" y="9814"/>
                    <a:pt x="9445" y="9691"/>
                    <a:pt x="9445" y="9536"/>
                  </a:cubicBezTo>
                  <a:cubicBezTo>
                    <a:pt x="9475" y="9413"/>
                    <a:pt x="9352" y="9289"/>
                    <a:pt x="9198" y="9289"/>
                  </a:cubicBezTo>
                  <a:lnTo>
                    <a:pt x="772" y="9289"/>
                  </a:lnTo>
                  <a:cubicBezTo>
                    <a:pt x="618" y="9289"/>
                    <a:pt x="495" y="9166"/>
                    <a:pt x="495" y="9012"/>
                  </a:cubicBezTo>
                  <a:lnTo>
                    <a:pt x="495" y="772"/>
                  </a:lnTo>
                  <a:cubicBezTo>
                    <a:pt x="495" y="648"/>
                    <a:pt x="618" y="525"/>
                    <a:pt x="772" y="525"/>
                  </a:cubicBezTo>
                  <a:lnTo>
                    <a:pt x="12685" y="525"/>
                  </a:lnTo>
                  <a:cubicBezTo>
                    <a:pt x="12839" y="525"/>
                    <a:pt x="12963" y="648"/>
                    <a:pt x="12963" y="772"/>
                  </a:cubicBezTo>
                  <a:lnTo>
                    <a:pt x="12963" y="7592"/>
                  </a:lnTo>
                  <a:lnTo>
                    <a:pt x="2377" y="7592"/>
                  </a:lnTo>
                  <a:cubicBezTo>
                    <a:pt x="2069" y="7623"/>
                    <a:pt x="2069" y="8086"/>
                    <a:pt x="2377" y="8117"/>
                  </a:cubicBezTo>
                  <a:lnTo>
                    <a:pt x="12963" y="8117"/>
                  </a:lnTo>
                  <a:lnTo>
                    <a:pt x="12963" y="9012"/>
                  </a:lnTo>
                  <a:cubicBezTo>
                    <a:pt x="12963" y="9166"/>
                    <a:pt x="12839" y="9289"/>
                    <a:pt x="12685" y="9289"/>
                  </a:cubicBezTo>
                  <a:lnTo>
                    <a:pt x="11358" y="9289"/>
                  </a:lnTo>
                  <a:cubicBezTo>
                    <a:pt x="11204" y="9289"/>
                    <a:pt x="11080" y="9382"/>
                    <a:pt x="11080" y="9536"/>
                  </a:cubicBezTo>
                  <a:cubicBezTo>
                    <a:pt x="11080" y="9691"/>
                    <a:pt x="11204" y="9814"/>
                    <a:pt x="11358" y="9814"/>
                  </a:cubicBezTo>
                  <a:lnTo>
                    <a:pt x="12685" y="9814"/>
                  </a:lnTo>
                  <a:cubicBezTo>
                    <a:pt x="13117" y="9814"/>
                    <a:pt x="13487" y="9444"/>
                    <a:pt x="13487" y="9012"/>
                  </a:cubicBezTo>
                  <a:lnTo>
                    <a:pt x="13487" y="772"/>
                  </a:lnTo>
                  <a:cubicBezTo>
                    <a:pt x="13487" y="370"/>
                    <a:pt x="13117" y="0"/>
                    <a:pt x="12685"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1"/>
            <p:cNvSpPr/>
            <p:nvPr/>
          </p:nvSpPr>
          <p:spPr>
            <a:xfrm>
              <a:off x="2650750" y="1803175"/>
              <a:ext cx="15450" cy="13900"/>
            </a:xfrm>
            <a:custGeom>
              <a:avLst/>
              <a:gdLst/>
              <a:ahLst/>
              <a:cxnLst/>
              <a:rect l="l" t="t" r="r" b="b"/>
              <a:pathLst>
                <a:path w="618" h="556" extrusionOk="0">
                  <a:moveTo>
                    <a:pt x="313" y="0"/>
                  </a:moveTo>
                  <a:cubicBezTo>
                    <a:pt x="239" y="0"/>
                    <a:pt x="170" y="31"/>
                    <a:pt x="124" y="93"/>
                  </a:cubicBezTo>
                  <a:cubicBezTo>
                    <a:pt x="0" y="185"/>
                    <a:pt x="0" y="370"/>
                    <a:pt x="124" y="463"/>
                  </a:cubicBezTo>
                  <a:cubicBezTo>
                    <a:pt x="170" y="525"/>
                    <a:pt x="239" y="556"/>
                    <a:pt x="313" y="556"/>
                  </a:cubicBezTo>
                  <a:cubicBezTo>
                    <a:pt x="386" y="556"/>
                    <a:pt x="463" y="525"/>
                    <a:pt x="525" y="463"/>
                  </a:cubicBezTo>
                  <a:cubicBezTo>
                    <a:pt x="617" y="370"/>
                    <a:pt x="617" y="185"/>
                    <a:pt x="525" y="93"/>
                  </a:cubicBezTo>
                  <a:cubicBezTo>
                    <a:pt x="463" y="31"/>
                    <a:pt x="386" y="0"/>
                    <a:pt x="313"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1"/>
            <p:cNvSpPr/>
            <p:nvPr/>
          </p:nvSpPr>
          <p:spPr>
            <a:xfrm>
              <a:off x="2515725" y="1781550"/>
              <a:ext cx="13900" cy="13150"/>
            </a:xfrm>
            <a:custGeom>
              <a:avLst/>
              <a:gdLst/>
              <a:ahLst/>
              <a:cxnLst/>
              <a:rect l="l" t="t" r="r" b="b"/>
              <a:pathLst>
                <a:path w="556" h="526" extrusionOk="0">
                  <a:moveTo>
                    <a:pt x="278" y="1"/>
                  </a:moveTo>
                  <a:cubicBezTo>
                    <a:pt x="216" y="1"/>
                    <a:pt x="155" y="32"/>
                    <a:pt x="93" y="63"/>
                  </a:cubicBezTo>
                  <a:cubicBezTo>
                    <a:pt x="31" y="124"/>
                    <a:pt x="0" y="186"/>
                    <a:pt x="31" y="248"/>
                  </a:cubicBezTo>
                  <a:cubicBezTo>
                    <a:pt x="0" y="340"/>
                    <a:pt x="31" y="402"/>
                    <a:pt x="93" y="464"/>
                  </a:cubicBezTo>
                  <a:cubicBezTo>
                    <a:pt x="155" y="495"/>
                    <a:pt x="216" y="526"/>
                    <a:pt x="278" y="526"/>
                  </a:cubicBezTo>
                  <a:cubicBezTo>
                    <a:pt x="432" y="526"/>
                    <a:pt x="556" y="402"/>
                    <a:pt x="556" y="248"/>
                  </a:cubicBezTo>
                  <a:cubicBezTo>
                    <a:pt x="556" y="186"/>
                    <a:pt x="525" y="124"/>
                    <a:pt x="463" y="63"/>
                  </a:cubicBezTo>
                  <a:cubicBezTo>
                    <a:pt x="401" y="32"/>
                    <a:pt x="340"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1"/>
            <p:cNvSpPr/>
            <p:nvPr/>
          </p:nvSpPr>
          <p:spPr>
            <a:xfrm>
              <a:off x="2666175" y="1631225"/>
              <a:ext cx="126550" cy="124900"/>
            </a:xfrm>
            <a:custGeom>
              <a:avLst/>
              <a:gdLst/>
              <a:ahLst/>
              <a:cxnLst/>
              <a:rect l="l" t="t" r="r" b="b"/>
              <a:pathLst>
                <a:path w="5062" h="4996" extrusionOk="0">
                  <a:moveTo>
                    <a:pt x="1111" y="829"/>
                  </a:moveTo>
                  <a:lnTo>
                    <a:pt x="2716" y="1230"/>
                  </a:lnTo>
                  <a:lnTo>
                    <a:pt x="2037" y="1879"/>
                  </a:lnTo>
                  <a:lnTo>
                    <a:pt x="741" y="1230"/>
                  </a:lnTo>
                  <a:lnTo>
                    <a:pt x="1111" y="829"/>
                  </a:lnTo>
                  <a:close/>
                  <a:moveTo>
                    <a:pt x="4506" y="551"/>
                  </a:moveTo>
                  <a:cubicBezTo>
                    <a:pt x="4506" y="798"/>
                    <a:pt x="4383" y="1014"/>
                    <a:pt x="4228" y="1200"/>
                  </a:cubicBezTo>
                  <a:lnTo>
                    <a:pt x="2654" y="2774"/>
                  </a:lnTo>
                  <a:lnTo>
                    <a:pt x="2068" y="3329"/>
                  </a:lnTo>
                  <a:cubicBezTo>
                    <a:pt x="2006" y="3422"/>
                    <a:pt x="1975" y="3514"/>
                    <a:pt x="2006" y="3576"/>
                  </a:cubicBezTo>
                  <a:lnTo>
                    <a:pt x="2130" y="4070"/>
                  </a:lnTo>
                  <a:lnTo>
                    <a:pt x="1883" y="4317"/>
                  </a:lnTo>
                  <a:lnTo>
                    <a:pt x="1543" y="3638"/>
                  </a:lnTo>
                  <a:cubicBezTo>
                    <a:pt x="1513" y="3576"/>
                    <a:pt x="1482" y="3545"/>
                    <a:pt x="1420" y="3514"/>
                  </a:cubicBezTo>
                  <a:lnTo>
                    <a:pt x="741" y="3175"/>
                  </a:lnTo>
                  <a:lnTo>
                    <a:pt x="988" y="2928"/>
                  </a:lnTo>
                  <a:lnTo>
                    <a:pt x="1482" y="3051"/>
                  </a:lnTo>
                  <a:cubicBezTo>
                    <a:pt x="1498" y="3060"/>
                    <a:pt x="1517" y="3063"/>
                    <a:pt x="1537" y="3063"/>
                  </a:cubicBezTo>
                  <a:cubicBezTo>
                    <a:pt x="1593" y="3063"/>
                    <a:pt x="1661" y="3035"/>
                    <a:pt x="1729" y="2990"/>
                  </a:cubicBezTo>
                  <a:lnTo>
                    <a:pt x="3858" y="829"/>
                  </a:lnTo>
                  <a:cubicBezTo>
                    <a:pt x="4043" y="675"/>
                    <a:pt x="4259" y="582"/>
                    <a:pt x="4506" y="551"/>
                  </a:cubicBezTo>
                  <a:close/>
                  <a:moveTo>
                    <a:pt x="3796" y="2341"/>
                  </a:moveTo>
                  <a:lnTo>
                    <a:pt x="4198" y="3915"/>
                  </a:lnTo>
                  <a:lnTo>
                    <a:pt x="3827" y="4317"/>
                  </a:lnTo>
                  <a:lnTo>
                    <a:pt x="3148" y="2990"/>
                  </a:lnTo>
                  <a:lnTo>
                    <a:pt x="3796" y="2341"/>
                  </a:lnTo>
                  <a:close/>
                  <a:moveTo>
                    <a:pt x="4507" y="1"/>
                  </a:moveTo>
                  <a:cubicBezTo>
                    <a:pt x="4118" y="1"/>
                    <a:pt x="3757" y="159"/>
                    <a:pt x="3457" y="459"/>
                  </a:cubicBezTo>
                  <a:lnTo>
                    <a:pt x="3117" y="798"/>
                  </a:lnTo>
                  <a:lnTo>
                    <a:pt x="1080" y="274"/>
                  </a:lnTo>
                  <a:cubicBezTo>
                    <a:pt x="1056" y="265"/>
                    <a:pt x="1031" y="262"/>
                    <a:pt x="1007" y="262"/>
                  </a:cubicBezTo>
                  <a:cubicBezTo>
                    <a:pt x="940" y="262"/>
                    <a:pt x="879" y="290"/>
                    <a:pt x="834" y="335"/>
                  </a:cubicBezTo>
                  <a:lnTo>
                    <a:pt x="93" y="1076"/>
                  </a:lnTo>
                  <a:cubicBezTo>
                    <a:pt x="31" y="1138"/>
                    <a:pt x="0" y="1230"/>
                    <a:pt x="31" y="1323"/>
                  </a:cubicBezTo>
                  <a:cubicBezTo>
                    <a:pt x="31" y="1385"/>
                    <a:pt x="93" y="1477"/>
                    <a:pt x="155" y="1508"/>
                  </a:cubicBezTo>
                  <a:lnTo>
                    <a:pt x="1636" y="2280"/>
                  </a:lnTo>
                  <a:lnTo>
                    <a:pt x="1420" y="2496"/>
                  </a:lnTo>
                  <a:lnTo>
                    <a:pt x="957" y="2372"/>
                  </a:lnTo>
                  <a:cubicBezTo>
                    <a:pt x="864" y="2372"/>
                    <a:pt x="772" y="2403"/>
                    <a:pt x="710" y="2465"/>
                  </a:cubicBezTo>
                  <a:lnTo>
                    <a:pt x="93" y="3051"/>
                  </a:lnTo>
                  <a:cubicBezTo>
                    <a:pt x="31" y="3113"/>
                    <a:pt x="0" y="3206"/>
                    <a:pt x="31" y="3298"/>
                  </a:cubicBezTo>
                  <a:cubicBezTo>
                    <a:pt x="31" y="3391"/>
                    <a:pt x="93" y="3452"/>
                    <a:pt x="155" y="3483"/>
                  </a:cubicBezTo>
                  <a:lnTo>
                    <a:pt x="1080" y="3946"/>
                  </a:lnTo>
                  <a:lnTo>
                    <a:pt x="1543" y="4872"/>
                  </a:lnTo>
                  <a:cubicBezTo>
                    <a:pt x="1574" y="4934"/>
                    <a:pt x="1636" y="4996"/>
                    <a:pt x="1729" y="4996"/>
                  </a:cubicBezTo>
                  <a:lnTo>
                    <a:pt x="1790" y="4996"/>
                  </a:lnTo>
                  <a:cubicBezTo>
                    <a:pt x="1852" y="4996"/>
                    <a:pt x="1914" y="4965"/>
                    <a:pt x="1975" y="4934"/>
                  </a:cubicBezTo>
                  <a:lnTo>
                    <a:pt x="2593" y="4317"/>
                  </a:lnTo>
                  <a:cubicBezTo>
                    <a:pt x="2654" y="4255"/>
                    <a:pt x="2654" y="4162"/>
                    <a:pt x="2654" y="4070"/>
                  </a:cubicBezTo>
                  <a:lnTo>
                    <a:pt x="2531" y="3607"/>
                  </a:lnTo>
                  <a:lnTo>
                    <a:pt x="2747" y="3391"/>
                  </a:lnTo>
                  <a:lnTo>
                    <a:pt x="3519" y="4872"/>
                  </a:lnTo>
                  <a:cubicBezTo>
                    <a:pt x="3549" y="4934"/>
                    <a:pt x="3642" y="4996"/>
                    <a:pt x="3704" y="4996"/>
                  </a:cubicBezTo>
                  <a:lnTo>
                    <a:pt x="3765" y="4996"/>
                  </a:lnTo>
                  <a:cubicBezTo>
                    <a:pt x="3827" y="4996"/>
                    <a:pt x="3889" y="4965"/>
                    <a:pt x="3951" y="4934"/>
                  </a:cubicBezTo>
                  <a:lnTo>
                    <a:pt x="4691" y="4193"/>
                  </a:lnTo>
                  <a:cubicBezTo>
                    <a:pt x="4753" y="4101"/>
                    <a:pt x="4784" y="4008"/>
                    <a:pt x="4753" y="3915"/>
                  </a:cubicBezTo>
                  <a:lnTo>
                    <a:pt x="4228" y="1879"/>
                  </a:lnTo>
                  <a:lnTo>
                    <a:pt x="4568" y="1539"/>
                  </a:lnTo>
                  <a:cubicBezTo>
                    <a:pt x="4907" y="1200"/>
                    <a:pt x="5062" y="706"/>
                    <a:pt x="5000" y="243"/>
                  </a:cubicBezTo>
                  <a:cubicBezTo>
                    <a:pt x="4969" y="119"/>
                    <a:pt x="4876" y="27"/>
                    <a:pt x="4784" y="27"/>
                  </a:cubicBezTo>
                  <a:cubicBezTo>
                    <a:pt x="4690" y="9"/>
                    <a:pt x="4598" y="1"/>
                    <a:pt x="4507"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1"/>
            <p:cNvSpPr/>
            <p:nvPr/>
          </p:nvSpPr>
          <p:spPr>
            <a:xfrm>
              <a:off x="2524200" y="1688175"/>
              <a:ext cx="125625" cy="13200"/>
            </a:xfrm>
            <a:custGeom>
              <a:avLst/>
              <a:gdLst/>
              <a:ahLst/>
              <a:cxnLst/>
              <a:rect l="l" t="t" r="r" b="b"/>
              <a:pathLst>
                <a:path w="5025" h="528" extrusionOk="0">
                  <a:moveTo>
                    <a:pt x="4774" y="1"/>
                  </a:moveTo>
                  <a:cubicBezTo>
                    <a:pt x="4768" y="1"/>
                    <a:pt x="4761" y="1"/>
                    <a:pt x="4753" y="2"/>
                  </a:cubicBezTo>
                  <a:lnTo>
                    <a:pt x="309" y="2"/>
                  </a:lnTo>
                  <a:cubicBezTo>
                    <a:pt x="1" y="33"/>
                    <a:pt x="1" y="496"/>
                    <a:pt x="309" y="526"/>
                  </a:cubicBezTo>
                  <a:lnTo>
                    <a:pt x="4753" y="526"/>
                  </a:lnTo>
                  <a:cubicBezTo>
                    <a:pt x="4761" y="527"/>
                    <a:pt x="4768" y="528"/>
                    <a:pt x="4774" y="528"/>
                  </a:cubicBezTo>
                  <a:cubicBezTo>
                    <a:pt x="5024" y="528"/>
                    <a:pt x="5024" y="1"/>
                    <a:pt x="477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1"/>
            <p:cNvSpPr/>
            <p:nvPr/>
          </p:nvSpPr>
          <p:spPr>
            <a:xfrm>
              <a:off x="2524200" y="1715875"/>
              <a:ext cx="125625" cy="13275"/>
            </a:xfrm>
            <a:custGeom>
              <a:avLst/>
              <a:gdLst/>
              <a:ahLst/>
              <a:cxnLst/>
              <a:rect l="l" t="t" r="r" b="b"/>
              <a:pathLst>
                <a:path w="5025" h="531" extrusionOk="0">
                  <a:moveTo>
                    <a:pt x="4791" y="0"/>
                  </a:moveTo>
                  <a:cubicBezTo>
                    <a:pt x="4779" y="0"/>
                    <a:pt x="4767" y="2"/>
                    <a:pt x="4753" y="5"/>
                  </a:cubicBezTo>
                  <a:lnTo>
                    <a:pt x="309" y="5"/>
                  </a:lnTo>
                  <a:cubicBezTo>
                    <a:pt x="1" y="36"/>
                    <a:pt x="1" y="499"/>
                    <a:pt x="309" y="529"/>
                  </a:cubicBezTo>
                  <a:lnTo>
                    <a:pt x="4753" y="529"/>
                  </a:lnTo>
                  <a:cubicBezTo>
                    <a:pt x="4760" y="530"/>
                    <a:pt x="4767" y="531"/>
                    <a:pt x="4773" y="531"/>
                  </a:cubicBezTo>
                  <a:cubicBezTo>
                    <a:pt x="5018" y="531"/>
                    <a:pt x="5024" y="0"/>
                    <a:pt x="4791"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1"/>
            <p:cNvSpPr/>
            <p:nvPr/>
          </p:nvSpPr>
          <p:spPr>
            <a:xfrm>
              <a:off x="2524200" y="1743725"/>
              <a:ext cx="125625" cy="13200"/>
            </a:xfrm>
            <a:custGeom>
              <a:avLst/>
              <a:gdLst/>
              <a:ahLst/>
              <a:cxnLst/>
              <a:rect l="l" t="t" r="r" b="b"/>
              <a:pathLst>
                <a:path w="5025" h="528" extrusionOk="0">
                  <a:moveTo>
                    <a:pt x="4774" y="1"/>
                  </a:moveTo>
                  <a:cubicBezTo>
                    <a:pt x="4768" y="1"/>
                    <a:pt x="4761" y="1"/>
                    <a:pt x="4753" y="2"/>
                  </a:cubicBezTo>
                  <a:lnTo>
                    <a:pt x="309" y="2"/>
                  </a:lnTo>
                  <a:cubicBezTo>
                    <a:pt x="1" y="33"/>
                    <a:pt x="1" y="496"/>
                    <a:pt x="309" y="526"/>
                  </a:cubicBezTo>
                  <a:lnTo>
                    <a:pt x="4753" y="526"/>
                  </a:lnTo>
                  <a:cubicBezTo>
                    <a:pt x="4761" y="527"/>
                    <a:pt x="4768" y="528"/>
                    <a:pt x="4774" y="528"/>
                  </a:cubicBezTo>
                  <a:cubicBezTo>
                    <a:pt x="5024" y="528"/>
                    <a:pt x="5024" y="1"/>
                    <a:pt x="477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1"/>
            <p:cNvSpPr/>
            <p:nvPr/>
          </p:nvSpPr>
          <p:spPr>
            <a:xfrm>
              <a:off x="2524975" y="1623400"/>
              <a:ext cx="124250" cy="44775"/>
            </a:xfrm>
            <a:custGeom>
              <a:avLst/>
              <a:gdLst/>
              <a:ahLst/>
              <a:cxnLst/>
              <a:rect l="l" t="t" r="r" b="b"/>
              <a:pathLst>
                <a:path w="4970" h="1791" extrusionOk="0">
                  <a:moveTo>
                    <a:pt x="4445" y="525"/>
                  </a:moveTo>
                  <a:lnTo>
                    <a:pt x="4445" y="1266"/>
                  </a:lnTo>
                  <a:lnTo>
                    <a:pt x="556" y="1266"/>
                  </a:lnTo>
                  <a:lnTo>
                    <a:pt x="556" y="525"/>
                  </a:lnTo>
                  <a:close/>
                  <a:moveTo>
                    <a:pt x="278" y="0"/>
                  </a:moveTo>
                  <a:cubicBezTo>
                    <a:pt x="124" y="0"/>
                    <a:pt x="1" y="124"/>
                    <a:pt x="1" y="278"/>
                  </a:cubicBezTo>
                  <a:lnTo>
                    <a:pt x="1" y="1543"/>
                  </a:lnTo>
                  <a:cubicBezTo>
                    <a:pt x="1" y="1667"/>
                    <a:pt x="124" y="1790"/>
                    <a:pt x="278" y="1790"/>
                  </a:cubicBezTo>
                  <a:lnTo>
                    <a:pt x="4722" y="1790"/>
                  </a:lnTo>
                  <a:cubicBezTo>
                    <a:pt x="4846" y="1790"/>
                    <a:pt x="4969" y="1667"/>
                    <a:pt x="4969" y="1543"/>
                  </a:cubicBezTo>
                  <a:lnTo>
                    <a:pt x="4969" y="278"/>
                  </a:lnTo>
                  <a:cubicBezTo>
                    <a:pt x="4969" y="124"/>
                    <a:pt x="4846" y="0"/>
                    <a:pt x="4722"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4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Requirements for admission</a:t>
            </a:r>
            <a:endParaRPr/>
          </a:p>
        </p:txBody>
      </p:sp>
      <p:sp>
        <p:nvSpPr>
          <p:cNvPr id="385" name="Google Shape;385;p42"/>
          <p:cNvSpPr txBox="1">
            <a:spLocks noGrp="1"/>
          </p:cNvSpPr>
          <p:nvPr>
            <p:ph type="subTitle" idx="1"/>
          </p:nvPr>
        </p:nvSpPr>
        <p:spPr>
          <a:xfrm>
            <a:off x="4125400" y="2400300"/>
            <a:ext cx="3981300" cy="220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Do you know what helps you make your point clear?</a:t>
            </a:r>
            <a:endParaRPr/>
          </a:p>
          <a:p>
            <a:pPr marL="0" lvl="0" indent="0" algn="l" rtl="0">
              <a:spcBef>
                <a:spcPts val="1000"/>
              </a:spcBef>
              <a:spcAft>
                <a:spcPts val="0"/>
              </a:spcAft>
              <a:buNone/>
            </a:pPr>
            <a:r>
              <a:rPr lang="en"/>
              <a:t>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1000"/>
              </a:spcAft>
              <a:buNone/>
            </a:pPr>
            <a:r>
              <a:rPr lang="en"/>
              <a:t>And the most important thing: the audience won’t miss the point of your presentation</a:t>
            </a:r>
            <a:endParaRPr/>
          </a:p>
        </p:txBody>
      </p:sp>
      <p:pic>
        <p:nvPicPr>
          <p:cNvPr id="386" name="Google Shape;386;p42"/>
          <p:cNvPicPr preferRelativeResize="0"/>
          <p:nvPr/>
        </p:nvPicPr>
        <p:blipFill rotWithShape="1">
          <a:blip r:embed="rId3">
            <a:alphaModFix/>
          </a:blip>
          <a:srcRect b="17810"/>
          <a:stretch/>
        </p:blipFill>
        <p:spPr>
          <a:xfrm>
            <a:off x="1171276" y="1388650"/>
            <a:ext cx="2572851" cy="3219850"/>
          </a:xfrm>
          <a:prstGeom prst="rect">
            <a:avLst/>
          </a:prstGeom>
          <a:noFill/>
          <a:ln>
            <a:noFill/>
          </a:ln>
        </p:spPr>
      </p:pic>
      <p:cxnSp>
        <p:nvCxnSpPr>
          <p:cNvPr id="387" name="Google Shape;387;p42"/>
          <p:cNvCxnSpPr/>
          <p:nvPr/>
        </p:nvCxnSpPr>
        <p:spPr>
          <a:xfrm>
            <a:off x="4125409" y="2363196"/>
            <a:ext cx="39918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43"/>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Work teams for the year ahead</a:t>
            </a:r>
            <a:endParaRPr/>
          </a:p>
        </p:txBody>
      </p:sp>
      <p:sp>
        <p:nvSpPr>
          <p:cNvPr id="393" name="Google Shape;393;p43"/>
          <p:cNvSpPr txBox="1">
            <a:spLocks noGrp="1"/>
          </p:cNvSpPr>
          <p:nvPr>
            <p:ph type="title"/>
          </p:nvPr>
        </p:nvSpPr>
        <p:spPr>
          <a:xfrm>
            <a:off x="846200" y="3062075"/>
            <a:ext cx="2088900" cy="46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Group 1</a:t>
            </a:r>
            <a:endParaRPr/>
          </a:p>
        </p:txBody>
      </p:sp>
      <p:sp>
        <p:nvSpPr>
          <p:cNvPr id="394" name="Google Shape;394;p43"/>
          <p:cNvSpPr txBox="1">
            <a:spLocks noGrp="1"/>
          </p:cNvSpPr>
          <p:nvPr>
            <p:ph type="subTitle" idx="1"/>
          </p:nvPr>
        </p:nvSpPr>
        <p:spPr>
          <a:xfrm>
            <a:off x="846200" y="3524975"/>
            <a:ext cx="2088900" cy="66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of them all</a:t>
            </a:r>
            <a:endParaRPr/>
          </a:p>
        </p:txBody>
      </p:sp>
      <p:sp>
        <p:nvSpPr>
          <p:cNvPr id="395" name="Google Shape;395;p43"/>
          <p:cNvSpPr txBox="1">
            <a:spLocks noGrp="1"/>
          </p:cNvSpPr>
          <p:nvPr>
            <p:ph type="title" idx="2"/>
          </p:nvPr>
        </p:nvSpPr>
        <p:spPr>
          <a:xfrm>
            <a:off x="3530000" y="3062075"/>
            <a:ext cx="2088900" cy="46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Group 2</a:t>
            </a:r>
            <a:endParaRPr/>
          </a:p>
        </p:txBody>
      </p:sp>
      <p:sp>
        <p:nvSpPr>
          <p:cNvPr id="396" name="Google Shape;396;p43"/>
          <p:cNvSpPr txBox="1">
            <a:spLocks noGrp="1"/>
          </p:cNvSpPr>
          <p:nvPr>
            <p:ph type="subTitle" idx="3"/>
          </p:nvPr>
        </p:nvSpPr>
        <p:spPr>
          <a:xfrm>
            <a:off x="3530000" y="3524975"/>
            <a:ext cx="2088900" cy="66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very beautiful name and is the second planet from the Sun</a:t>
            </a:r>
            <a:endParaRPr/>
          </a:p>
        </p:txBody>
      </p:sp>
      <p:sp>
        <p:nvSpPr>
          <p:cNvPr id="397" name="Google Shape;397;p43"/>
          <p:cNvSpPr txBox="1">
            <a:spLocks noGrp="1"/>
          </p:cNvSpPr>
          <p:nvPr>
            <p:ph type="title" idx="4"/>
          </p:nvPr>
        </p:nvSpPr>
        <p:spPr>
          <a:xfrm>
            <a:off x="6213800" y="3062075"/>
            <a:ext cx="2088900" cy="46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Group 3 </a:t>
            </a:r>
            <a:endParaRPr/>
          </a:p>
        </p:txBody>
      </p:sp>
      <p:sp>
        <p:nvSpPr>
          <p:cNvPr id="398" name="Google Shape;398;p43"/>
          <p:cNvSpPr txBox="1">
            <a:spLocks noGrp="1"/>
          </p:cNvSpPr>
          <p:nvPr>
            <p:ph type="subTitle" idx="5"/>
          </p:nvPr>
        </p:nvSpPr>
        <p:spPr>
          <a:xfrm>
            <a:off x="6213800" y="3524975"/>
            <a:ext cx="2088900" cy="66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actually a cold place. It’s full of iron oxide dust</a:t>
            </a:r>
            <a:endParaRPr/>
          </a:p>
        </p:txBody>
      </p:sp>
      <p:cxnSp>
        <p:nvCxnSpPr>
          <p:cNvPr id="399" name="Google Shape;399;p43"/>
          <p:cNvCxnSpPr/>
          <p:nvPr/>
        </p:nvCxnSpPr>
        <p:spPr>
          <a:xfrm>
            <a:off x="6213800" y="2978450"/>
            <a:ext cx="2083500" cy="0"/>
          </a:xfrm>
          <a:prstGeom prst="straightConnector1">
            <a:avLst/>
          </a:prstGeom>
          <a:noFill/>
          <a:ln w="19050" cap="flat" cmpd="sng">
            <a:solidFill>
              <a:srgbClr val="29235C"/>
            </a:solidFill>
            <a:prstDash val="solid"/>
            <a:round/>
            <a:headEnd type="none" w="med" len="med"/>
            <a:tailEnd type="none" w="med" len="med"/>
          </a:ln>
        </p:spPr>
      </p:cxnSp>
      <p:cxnSp>
        <p:nvCxnSpPr>
          <p:cNvPr id="400" name="Google Shape;400;p43"/>
          <p:cNvCxnSpPr/>
          <p:nvPr/>
        </p:nvCxnSpPr>
        <p:spPr>
          <a:xfrm>
            <a:off x="3560300" y="2978450"/>
            <a:ext cx="2058600" cy="0"/>
          </a:xfrm>
          <a:prstGeom prst="straightConnector1">
            <a:avLst/>
          </a:prstGeom>
          <a:noFill/>
          <a:ln w="19050" cap="flat" cmpd="sng">
            <a:solidFill>
              <a:srgbClr val="29235C"/>
            </a:solidFill>
            <a:prstDash val="solid"/>
            <a:round/>
            <a:headEnd type="none" w="med" len="med"/>
            <a:tailEnd type="none" w="med" len="med"/>
          </a:ln>
        </p:spPr>
      </p:cxnSp>
      <p:cxnSp>
        <p:nvCxnSpPr>
          <p:cNvPr id="401" name="Google Shape;401;p43"/>
          <p:cNvCxnSpPr/>
          <p:nvPr/>
        </p:nvCxnSpPr>
        <p:spPr>
          <a:xfrm>
            <a:off x="841300" y="2978450"/>
            <a:ext cx="2099400" cy="0"/>
          </a:xfrm>
          <a:prstGeom prst="straightConnector1">
            <a:avLst/>
          </a:prstGeom>
          <a:noFill/>
          <a:ln w="19050" cap="flat" cmpd="sng">
            <a:solidFill>
              <a:srgbClr val="29235C"/>
            </a:solidFill>
            <a:prstDash val="solid"/>
            <a:round/>
            <a:headEnd type="none" w="med" len="med"/>
            <a:tailEnd type="none" w="med" len="med"/>
          </a:ln>
        </p:spPr>
      </p:cxnSp>
      <p:grpSp>
        <p:nvGrpSpPr>
          <p:cNvPr id="402" name="Google Shape;402;p43"/>
          <p:cNvGrpSpPr/>
          <p:nvPr/>
        </p:nvGrpSpPr>
        <p:grpSpPr>
          <a:xfrm>
            <a:off x="6319980" y="2279352"/>
            <a:ext cx="377070" cy="462894"/>
            <a:chOff x="4786375" y="3203325"/>
            <a:chExt cx="275475" cy="338175"/>
          </a:xfrm>
        </p:grpSpPr>
        <p:sp>
          <p:nvSpPr>
            <p:cNvPr id="403" name="Google Shape;403;p43"/>
            <p:cNvSpPr/>
            <p:nvPr/>
          </p:nvSpPr>
          <p:spPr>
            <a:xfrm>
              <a:off x="4786375" y="3203325"/>
              <a:ext cx="275475" cy="338175"/>
            </a:xfrm>
            <a:custGeom>
              <a:avLst/>
              <a:gdLst/>
              <a:ahLst/>
              <a:cxnLst/>
              <a:rect l="l" t="t" r="r" b="b"/>
              <a:pathLst>
                <a:path w="11019" h="13527" extrusionOk="0">
                  <a:moveTo>
                    <a:pt x="5525" y="533"/>
                  </a:moveTo>
                  <a:cubicBezTo>
                    <a:pt x="7778" y="533"/>
                    <a:pt x="9352" y="1304"/>
                    <a:pt x="9352" y="2014"/>
                  </a:cubicBezTo>
                  <a:cubicBezTo>
                    <a:pt x="9352" y="2415"/>
                    <a:pt x="8858" y="2785"/>
                    <a:pt x="8087" y="3094"/>
                  </a:cubicBezTo>
                  <a:lnTo>
                    <a:pt x="8087" y="2477"/>
                  </a:lnTo>
                  <a:cubicBezTo>
                    <a:pt x="8087" y="2076"/>
                    <a:pt x="7747" y="1736"/>
                    <a:pt x="7346" y="1736"/>
                  </a:cubicBezTo>
                  <a:lnTo>
                    <a:pt x="3673" y="1736"/>
                  </a:lnTo>
                  <a:cubicBezTo>
                    <a:pt x="3272" y="1736"/>
                    <a:pt x="2933" y="2076"/>
                    <a:pt x="2933" y="2477"/>
                  </a:cubicBezTo>
                  <a:lnTo>
                    <a:pt x="2933" y="3094"/>
                  </a:lnTo>
                  <a:cubicBezTo>
                    <a:pt x="2161" y="2816"/>
                    <a:pt x="1698" y="2415"/>
                    <a:pt x="1698" y="2014"/>
                  </a:cubicBezTo>
                  <a:cubicBezTo>
                    <a:pt x="1698" y="1304"/>
                    <a:pt x="3272" y="533"/>
                    <a:pt x="5525" y="533"/>
                  </a:cubicBezTo>
                  <a:close/>
                  <a:moveTo>
                    <a:pt x="7346" y="2261"/>
                  </a:moveTo>
                  <a:cubicBezTo>
                    <a:pt x="7469" y="2261"/>
                    <a:pt x="7562" y="2353"/>
                    <a:pt x="7562" y="2477"/>
                  </a:cubicBezTo>
                  <a:lnTo>
                    <a:pt x="7562" y="2816"/>
                  </a:lnTo>
                  <a:lnTo>
                    <a:pt x="7562" y="3063"/>
                  </a:lnTo>
                  <a:cubicBezTo>
                    <a:pt x="7562" y="3156"/>
                    <a:pt x="7469" y="3248"/>
                    <a:pt x="7346" y="3248"/>
                  </a:cubicBezTo>
                  <a:lnTo>
                    <a:pt x="3673" y="3248"/>
                  </a:lnTo>
                  <a:cubicBezTo>
                    <a:pt x="3550" y="3248"/>
                    <a:pt x="3457" y="3156"/>
                    <a:pt x="3457" y="3063"/>
                  </a:cubicBezTo>
                  <a:lnTo>
                    <a:pt x="3457" y="2477"/>
                  </a:lnTo>
                  <a:cubicBezTo>
                    <a:pt x="3457" y="2353"/>
                    <a:pt x="3550" y="2261"/>
                    <a:pt x="3673" y="2261"/>
                  </a:cubicBezTo>
                  <a:close/>
                  <a:moveTo>
                    <a:pt x="7222" y="3773"/>
                  </a:moveTo>
                  <a:cubicBezTo>
                    <a:pt x="6682" y="4020"/>
                    <a:pt x="6096" y="4143"/>
                    <a:pt x="5506" y="4143"/>
                  </a:cubicBezTo>
                  <a:cubicBezTo>
                    <a:pt x="4915" y="4143"/>
                    <a:pt x="4321" y="4020"/>
                    <a:pt x="3766" y="3773"/>
                  </a:cubicBezTo>
                  <a:close/>
                  <a:moveTo>
                    <a:pt x="7562" y="4205"/>
                  </a:moveTo>
                  <a:lnTo>
                    <a:pt x="7562" y="4977"/>
                  </a:lnTo>
                  <a:cubicBezTo>
                    <a:pt x="7562" y="6088"/>
                    <a:pt x="6636" y="7014"/>
                    <a:pt x="5525" y="7014"/>
                  </a:cubicBezTo>
                  <a:cubicBezTo>
                    <a:pt x="4383" y="7014"/>
                    <a:pt x="3488" y="6088"/>
                    <a:pt x="3488" y="4977"/>
                  </a:cubicBezTo>
                  <a:lnTo>
                    <a:pt x="3457" y="4977"/>
                  </a:lnTo>
                  <a:lnTo>
                    <a:pt x="3457" y="4205"/>
                  </a:lnTo>
                  <a:cubicBezTo>
                    <a:pt x="3581" y="4267"/>
                    <a:pt x="3673" y="4298"/>
                    <a:pt x="3797" y="4359"/>
                  </a:cubicBezTo>
                  <a:cubicBezTo>
                    <a:pt x="4352" y="4560"/>
                    <a:pt x="4939" y="4660"/>
                    <a:pt x="5525" y="4660"/>
                  </a:cubicBezTo>
                  <a:cubicBezTo>
                    <a:pt x="6111" y="4660"/>
                    <a:pt x="6698" y="4560"/>
                    <a:pt x="7253" y="4359"/>
                  </a:cubicBezTo>
                  <a:cubicBezTo>
                    <a:pt x="7377" y="4298"/>
                    <a:pt x="7469" y="4267"/>
                    <a:pt x="7562" y="4205"/>
                  </a:cubicBezTo>
                  <a:close/>
                  <a:moveTo>
                    <a:pt x="6451" y="7353"/>
                  </a:moveTo>
                  <a:lnTo>
                    <a:pt x="6451" y="7538"/>
                  </a:lnTo>
                  <a:lnTo>
                    <a:pt x="6451" y="7662"/>
                  </a:lnTo>
                  <a:lnTo>
                    <a:pt x="5494" y="8186"/>
                  </a:lnTo>
                  <a:lnTo>
                    <a:pt x="4599" y="7692"/>
                  </a:lnTo>
                  <a:lnTo>
                    <a:pt x="4568" y="7538"/>
                  </a:lnTo>
                  <a:lnTo>
                    <a:pt x="4568" y="7353"/>
                  </a:lnTo>
                  <a:cubicBezTo>
                    <a:pt x="4877" y="7476"/>
                    <a:pt x="5185" y="7538"/>
                    <a:pt x="5525" y="7538"/>
                  </a:cubicBezTo>
                  <a:cubicBezTo>
                    <a:pt x="5834" y="7538"/>
                    <a:pt x="6173" y="7476"/>
                    <a:pt x="6451" y="7353"/>
                  </a:cubicBezTo>
                  <a:close/>
                  <a:moveTo>
                    <a:pt x="6297" y="8310"/>
                  </a:moveTo>
                  <a:lnTo>
                    <a:pt x="5494" y="11982"/>
                  </a:lnTo>
                  <a:lnTo>
                    <a:pt x="4723" y="8371"/>
                  </a:lnTo>
                  <a:lnTo>
                    <a:pt x="5371" y="8711"/>
                  </a:lnTo>
                  <a:cubicBezTo>
                    <a:pt x="5402" y="8742"/>
                    <a:pt x="5432" y="8742"/>
                    <a:pt x="5494" y="8742"/>
                  </a:cubicBezTo>
                  <a:cubicBezTo>
                    <a:pt x="5525" y="8742"/>
                    <a:pt x="5587" y="8742"/>
                    <a:pt x="5618" y="8711"/>
                  </a:cubicBezTo>
                  <a:lnTo>
                    <a:pt x="6297" y="8310"/>
                  </a:lnTo>
                  <a:close/>
                  <a:moveTo>
                    <a:pt x="4105" y="7878"/>
                  </a:moveTo>
                  <a:lnTo>
                    <a:pt x="5093" y="12569"/>
                  </a:lnTo>
                  <a:lnTo>
                    <a:pt x="5093" y="12569"/>
                  </a:lnTo>
                  <a:lnTo>
                    <a:pt x="3149" y="10964"/>
                  </a:lnTo>
                  <a:lnTo>
                    <a:pt x="3642" y="10593"/>
                  </a:lnTo>
                  <a:cubicBezTo>
                    <a:pt x="3735" y="10532"/>
                    <a:pt x="3766" y="10408"/>
                    <a:pt x="3704" y="10285"/>
                  </a:cubicBezTo>
                  <a:lnTo>
                    <a:pt x="2902" y="8155"/>
                  </a:lnTo>
                  <a:lnTo>
                    <a:pt x="4105" y="7878"/>
                  </a:lnTo>
                  <a:close/>
                  <a:moveTo>
                    <a:pt x="6945" y="7878"/>
                  </a:moveTo>
                  <a:lnTo>
                    <a:pt x="8117" y="8155"/>
                  </a:lnTo>
                  <a:lnTo>
                    <a:pt x="7315" y="10285"/>
                  </a:lnTo>
                  <a:cubicBezTo>
                    <a:pt x="7284" y="10408"/>
                    <a:pt x="7315" y="10532"/>
                    <a:pt x="7408" y="10593"/>
                  </a:cubicBezTo>
                  <a:lnTo>
                    <a:pt x="7870" y="10964"/>
                  </a:lnTo>
                  <a:lnTo>
                    <a:pt x="5926" y="12569"/>
                  </a:lnTo>
                  <a:lnTo>
                    <a:pt x="5926" y="12569"/>
                  </a:lnTo>
                  <a:lnTo>
                    <a:pt x="6945" y="7878"/>
                  </a:lnTo>
                  <a:close/>
                  <a:moveTo>
                    <a:pt x="8642" y="8279"/>
                  </a:moveTo>
                  <a:lnTo>
                    <a:pt x="9321" y="8402"/>
                  </a:lnTo>
                  <a:cubicBezTo>
                    <a:pt x="10000" y="8557"/>
                    <a:pt x="10494" y="9174"/>
                    <a:pt x="10494" y="9884"/>
                  </a:cubicBezTo>
                  <a:lnTo>
                    <a:pt x="10494" y="10871"/>
                  </a:lnTo>
                  <a:lnTo>
                    <a:pt x="9660" y="10871"/>
                  </a:lnTo>
                  <a:cubicBezTo>
                    <a:pt x="9321" y="10871"/>
                    <a:pt x="9321" y="11396"/>
                    <a:pt x="9660" y="11396"/>
                  </a:cubicBezTo>
                  <a:lnTo>
                    <a:pt x="10494" y="11396"/>
                  </a:lnTo>
                  <a:lnTo>
                    <a:pt x="10494" y="11921"/>
                  </a:lnTo>
                  <a:lnTo>
                    <a:pt x="9660" y="11921"/>
                  </a:lnTo>
                  <a:cubicBezTo>
                    <a:pt x="9506" y="11921"/>
                    <a:pt x="9414" y="12044"/>
                    <a:pt x="9414" y="12198"/>
                  </a:cubicBezTo>
                  <a:cubicBezTo>
                    <a:pt x="9414" y="12322"/>
                    <a:pt x="9506" y="12445"/>
                    <a:pt x="9660" y="12445"/>
                  </a:cubicBezTo>
                  <a:lnTo>
                    <a:pt x="10494" y="12445"/>
                  </a:lnTo>
                  <a:lnTo>
                    <a:pt x="10494" y="12970"/>
                  </a:lnTo>
                  <a:lnTo>
                    <a:pt x="6235" y="13001"/>
                  </a:lnTo>
                  <a:lnTo>
                    <a:pt x="6235" y="13001"/>
                  </a:lnTo>
                  <a:lnTo>
                    <a:pt x="8457" y="11149"/>
                  </a:lnTo>
                  <a:cubicBezTo>
                    <a:pt x="8580" y="11056"/>
                    <a:pt x="8580" y="10840"/>
                    <a:pt x="8457" y="10748"/>
                  </a:cubicBezTo>
                  <a:lnTo>
                    <a:pt x="7870" y="10285"/>
                  </a:lnTo>
                  <a:lnTo>
                    <a:pt x="8642" y="8279"/>
                  </a:lnTo>
                  <a:close/>
                  <a:moveTo>
                    <a:pt x="5510" y="0"/>
                  </a:moveTo>
                  <a:cubicBezTo>
                    <a:pt x="4499" y="0"/>
                    <a:pt x="3488" y="178"/>
                    <a:pt x="2531" y="533"/>
                  </a:cubicBezTo>
                  <a:cubicBezTo>
                    <a:pt x="1636" y="934"/>
                    <a:pt x="1173" y="1428"/>
                    <a:pt x="1173" y="2014"/>
                  </a:cubicBezTo>
                  <a:cubicBezTo>
                    <a:pt x="1173" y="2693"/>
                    <a:pt x="1791" y="3279"/>
                    <a:pt x="2933" y="3650"/>
                  </a:cubicBezTo>
                  <a:lnTo>
                    <a:pt x="2933" y="4977"/>
                  </a:lnTo>
                  <a:cubicBezTo>
                    <a:pt x="2933" y="5810"/>
                    <a:pt x="3334" y="6581"/>
                    <a:pt x="4013" y="7075"/>
                  </a:cubicBezTo>
                  <a:lnTo>
                    <a:pt x="4013" y="7353"/>
                  </a:lnTo>
                  <a:lnTo>
                    <a:pt x="2531" y="7692"/>
                  </a:lnTo>
                  <a:lnTo>
                    <a:pt x="2439" y="7692"/>
                  </a:lnTo>
                  <a:lnTo>
                    <a:pt x="1606" y="7878"/>
                  </a:lnTo>
                  <a:cubicBezTo>
                    <a:pt x="649" y="8094"/>
                    <a:pt x="1" y="8896"/>
                    <a:pt x="1" y="9853"/>
                  </a:cubicBezTo>
                  <a:lnTo>
                    <a:pt x="1" y="13217"/>
                  </a:lnTo>
                  <a:cubicBezTo>
                    <a:pt x="1" y="13371"/>
                    <a:pt x="124" y="13494"/>
                    <a:pt x="248" y="13494"/>
                  </a:cubicBezTo>
                  <a:lnTo>
                    <a:pt x="1420" y="13494"/>
                  </a:lnTo>
                  <a:cubicBezTo>
                    <a:pt x="1729" y="13464"/>
                    <a:pt x="1729" y="13001"/>
                    <a:pt x="1420" y="12970"/>
                  </a:cubicBezTo>
                  <a:lnTo>
                    <a:pt x="556" y="12970"/>
                  </a:lnTo>
                  <a:lnTo>
                    <a:pt x="556" y="12445"/>
                  </a:lnTo>
                  <a:lnTo>
                    <a:pt x="1389" y="12445"/>
                  </a:lnTo>
                  <a:cubicBezTo>
                    <a:pt x="1513" y="12445"/>
                    <a:pt x="1636" y="12322"/>
                    <a:pt x="1636" y="12167"/>
                  </a:cubicBezTo>
                  <a:cubicBezTo>
                    <a:pt x="1636" y="12013"/>
                    <a:pt x="1513" y="11921"/>
                    <a:pt x="1389" y="11890"/>
                  </a:cubicBezTo>
                  <a:lnTo>
                    <a:pt x="556" y="11890"/>
                  </a:lnTo>
                  <a:lnTo>
                    <a:pt x="556" y="11365"/>
                  </a:lnTo>
                  <a:lnTo>
                    <a:pt x="1389" y="11365"/>
                  </a:lnTo>
                  <a:cubicBezTo>
                    <a:pt x="1729" y="11365"/>
                    <a:pt x="1729" y="10840"/>
                    <a:pt x="1389" y="10840"/>
                  </a:cubicBezTo>
                  <a:lnTo>
                    <a:pt x="556" y="10840"/>
                  </a:lnTo>
                  <a:lnTo>
                    <a:pt x="556" y="9884"/>
                  </a:lnTo>
                  <a:cubicBezTo>
                    <a:pt x="556" y="9174"/>
                    <a:pt x="1050" y="8557"/>
                    <a:pt x="1729" y="8402"/>
                  </a:cubicBezTo>
                  <a:lnTo>
                    <a:pt x="2408" y="8279"/>
                  </a:lnTo>
                  <a:lnTo>
                    <a:pt x="3179" y="10285"/>
                  </a:lnTo>
                  <a:lnTo>
                    <a:pt x="2593" y="10748"/>
                  </a:lnTo>
                  <a:cubicBezTo>
                    <a:pt x="2470" y="10840"/>
                    <a:pt x="2470" y="11026"/>
                    <a:pt x="2593" y="11149"/>
                  </a:cubicBezTo>
                  <a:lnTo>
                    <a:pt x="4784" y="12970"/>
                  </a:lnTo>
                  <a:lnTo>
                    <a:pt x="3550" y="12970"/>
                  </a:lnTo>
                  <a:cubicBezTo>
                    <a:pt x="3542" y="12969"/>
                    <a:pt x="3535" y="12969"/>
                    <a:pt x="3528" y="12969"/>
                  </a:cubicBezTo>
                  <a:cubicBezTo>
                    <a:pt x="3249" y="12969"/>
                    <a:pt x="3249" y="13526"/>
                    <a:pt x="3528" y="13526"/>
                  </a:cubicBezTo>
                  <a:cubicBezTo>
                    <a:pt x="3535" y="13526"/>
                    <a:pt x="3542" y="13526"/>
                    <a:pt x="3550" y="13525"/>
                  </a:cubicBezTo>
                  <a:lnTo>
                    <a:pt x="10771" y="13525"/>
                  </a:lnTo>
                  <a:cubicBezTo>
                    <a:pt x="10895" y="13525"/>
                    <a:pt x="11018" y="13402"/>
                    <a:pt x="11018" y="13248"/>
                  </a:cubicBezTo>
                  <a:lnTo>
                    <a:pt x="11018" y="9884"/>
                  </a:lnTo>
                  <a:cubicBezTo>
                    <a:pt x="11018" y="9421"/>
                    <a:pt x="10864" y="8958"/>
                    <a:pt x="10586" y="8618"/>
                  </a:cubicBezTo>
                  <a:cubicBezTo>
                    <a:pt x="10278" y="8248"/>
                    <a:pt x="9876" y="8001"/>
                    <a:pt x="9414" y="7909"/>
                  </a:cubicBezTo>
                  <a:lnTo>
                    <a:pt x="6975" y="7353"/>
                  </a:lnTo>
                  <a:lnTo>
                    <a:pt x="6975" y="7075"/>
                  </a:lnTo>
                  <a:cubicBezTo>
                    <a:pt x="7654" y="6581"/>
                    <a:pt x="8087" y="5810"/>
                    <a:pt x="8087" y="4977"/>
                  </a:cubicBezTo>
                  <a:lnTo>
                    <a:pt x="8087" y="3650"/>
                  </a:lnTo>
                  <a:cubicBezTo>
                    <a:pt x="9198" y="3248"/>
                    <a:pt x="9846" y="2693"/>
                    <a:pt x="9846" y="2014"/>
                  </a:cubicBezTo>
                  <a:cubicBezTo>
                    <a:pt x="9846" y="1428"/>
                    <a:pt x="9383" y="903"/>
                    <a:pt x="8488" y="533"/>
                  </a:cubicBezTo>
                  <a:cubicBezTo>
                    <a:pt x="7531" y="178"/>
                    <a:pt x="6520" y="0"/>
                    <a:pt x="5510"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3"/>
            <p:cNvSpPr/>
            <p:nvPr/>
          </p:nvSpPr>
          <p:spPr>
            <a:xfrm>
              <a:off x="4909050" y="3266000"/>
              <a:ext cx="30125" cy="13150"/>
            </a:xfrm>
            <a:custGeom>
              <a:avLst/>
              <a:gdLst/>
              <a:ahLst/>
              <a:cxnLst/>
              <a:rect l="l" t="t" r="r" b="b"/>
              <a:pathLst>
                <a:path w="1205" h="526" extrusionOk="0">
                  <a:moveTo>
                    <a:pt x="309" y="1"/>
                  </a:moveTo>
                  <a:cubicBezTo>
                    <a:pt x="1" y="32"/>
                    <a:pt x="1" y="495"/>
                    <a:pt x="309" y="525"/>
                  </a:cubicBezTo>
                  <a:lnTo>
                    <a:pt x="896" y="525"/>
                  </a:lnTo>
                  <a:cubicBezTo>
                    <a:pt x="1204" y="495"/>
                    <a:pt x="1204" y="32"/>
                    <a:pt x="896"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3"/>
            <p:cNvSpPr/>
            <p:nvPr/>
          </p:nvSpPr>
          <p:spPr>
            <a:xfrm>
              <a:off x="4994700" y="3501325"/>
              <a:ext cx="13150" cy="13150"/>
            </a:xfrm>
            <a:custGeom>
              <a:avLst/>
              <a:gdLst/>
              <a:ahLst/>
              <a:cxnLst/>
              <a:rect l="l" t="t" r="r" b="b"/>
              <a:pathLst>
                <a:path w="526" h="526" extrusionOk="0">
                  <a:moveTo>
                    <a:pt x="278" y="1"/>
                  </a:moveTo>
                  <a:cubicBezTo>
                    <a:pt x="124" y="1"/>
                    <a:pt x="0" y="124"/>
                    <a:pt x="0" y="278"/>
                  </a:cubicBezTo>
                  <a:cubicBezTo>
                    <a:pt x="0" y="340"/>
                    <a:pt x="31" y="402"/>
                    <a:pt x="93" y="463"/>
                  </a:cubicBezTo>
                  <a:cubicBezTo>
                    <a:pt x="124" y="494"/>
                    <a:pt x="216" y="525"/>
                    <a:pt x="278" y="525"/>
                  </a:cubicBezTo>
                  <a:cubicBezTo>
                    <a:pt x="432" y="525"/>
                    <a:pt x="525" y="402"/>
                    <a:pt x="525" y="278"/>
                  </a:cubicBezTo>
                  <a:cubicBezTo>
                    <a:pt x="525" y="186"/>
                    <a:pt x="494" y="124"/>
                    <a:pt x="463" y="93"/>
                  </a:cubicBezTo>
                  <a:cubicBezTo>
                    <a:pt x="402" y="31"/>
                    <a:pt x="340"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3"/>
            <p:cNvSpPr/>
            <p:nvPr/>
          </p:nvSpPr>
          <p:spPr>
            <a:xfrm>
              <a:off x="4905250" y="3344225"/>
              <a:ext cx="37125" cy="17475"/>
            </a:xfrm>
            <a:custGeom>
              <a:avLst/>
              <a:gdLst/>
              <a:ahLst/>
              <a:cxnLst/>
              <a:rect l="l" t="t" r="r" b="b"/>
              <a:pathLst>
                <a:path w="1485" h="699" extrusionOk="0">
                  <a:moveTo>
                    <a:pt x="400" y="0"/>
                  </a:moveTo>
                  <a:cubicBezTo>
                    <a:pt x="189" y="0"/>
                    <a:pt x="1" y="269"/>
                    <a:pt x="214" y="483"/>
                  </a:cubicBezTo>
                  <a:cubicBezTo>
                    <a:pt x="338" y="606"/>
                    <a:pt x="554" y="699"/>
                    <a:pt x="739" y="699"/>
                  </a:cubicBezTo>
                  <a:lnTo>
                    <a:pt x="770" y="699"/>
                  </a:lnTo>
                  <a:cubicBezTo>
                    <a:pt x="955" y="699"/>
                    <a:pt x="1140" y="606"/>
                    <a:pt x="1295" y="483"/>
                  </a:cubicBezTo>
                  <a:cubicBezTo>
                    <a:pt x="1485" y="269"/>
                    <a:pt x="1309" y="0"/>
                    <a:pt x="1106" y="0"/>
                  </a:cubicBezTo>
                  <a:cubicBezTo>
                    <a:pt x="1045" y="0"/>
                    <a:pt x="981" y="24"/>
                    <a:pt x="924" y="81"/>
                  </a:cubicBezTo>
                  <a:cubicBezTo>
                    <a:pt x="878" y="128"/>
                    <a:pt x="816" y="151"/>
                    <a:pt x="755" y="151"/>
                  </a:cubicBezTo>
                  <a:cubicBezTo>
                    <a:pt x="693" y="151"/>
                    <a:pt x="631" y="128"/>
                    <a:pt x="585" y="81"/>
                  </a:cubicBezTo>
                  <a:cubicBezTo>
                    <a:pt x="528" y="24"/>
                    <a:pt x="463" y="0"/>
                    <a:pt x="400"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3"/>
            <p:cNvSpPr/>
            <p:nvPr/>
          </p:nvSpPr>
          <p:spPr>
            <a:xfrm>
              <a:off x="4841150" y="3527550"/>
              <a:ext cx="13925" cy="13925"/>
            </a:xfrm>
            <a:custGeom>
              <a:avLst/>
              <a:gdLst/>
              <a:ahLst/>
              <a:cxnLst/>
              <a:rect l="l" t="t" r="r" b="b"/>
              <a:pathLst>
                <a:path w="557" h="557" extrusionOk="0">
                  <a:moveTo>
                    <a:pt x="279" y="1"/>
                  </a:moveTo>
                  <a:cubicBezTo>
                    <a:pt x="217" y="1"/>
                    <a:pt x="155" y="32"/>
                    <a:pt x="93" y="93"/>
                  </a:cubicBezTo>
                  <a:cubicBezTo>
                    <a:pt x="32" y="155"/>
                    <a:pt x="1" y="217"/>
                    <a:pt x="1" y="279"/>
                  </a:cubicBezTo>
                  <a:cubicBezTo>
                    <a:pt x="1" y="433"/>
                    <a:pt x="124" y="525"/>
                    <a:pt x="279" y="556"/>
                  </a:cubicBezTo>
                  <a:cubicBezTo>
                    <a:pt x="340" y="556"/>
                    <a:pt x="402" y="525"/>
                    <a:pt x="464" y="464"/>
                  </a:cubicBezTo>
                  <a:cubicBezTo>
                    <a:pt x="526" y="402"/>
                    <a:pt x="556" y="340"/>
                    <a:pt x="556" y="279"/>
                  </a:cubicBezTo>
                  <a:cubicBezTo>
                    <a:pt x="556" y="124"/>
                    <a:pt x="433" y="1"/>
                    <a:pt x="279"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 name="Google Shape;408;p43"/>
          <p:cNvGrpSpPr/>
          <p:nvPr/>
        </p:nvGrpSpPr>
        <p:grpSpPr>
          <a:xfrm>
            <a:off x="3618977" y="2279375"/>
            <a:ext cx="377036" cy="462860"/>
            <a:chOff x="7034675" y="2120850"/>
            <a:chExt cx="275450" cy="338150"/>
          </a:xfrm>
        </p:grpSpPr>
        <p:sp>
          <p:nvSpPr>
            <p:cNvPr id="409" name="Google Shape;409;p43"/>
            <p:cNvSpPr/>
            <p:nvPr/>
          </p:nvSpPr>
          <p:spPr>
            <a:xfrm>
              <a:off x="7034675" y="2120850"/>
              <a:ext cx="275450" cy="338150"/>
            </a:xfrm>
            <a:custGeom>
              <a:avLst/>
              <a:gdLst/>
              <a:ahLst/>
              <a:cxnLst/>
              <a:rect l="l" t="t" r="r" b="b"/>
              <a:pathLst>
                <a:path w="11018" h="13526" extrusionOk="0">
                  <a:moveTo>
                    <a:pt x="5879" y="533"/>
                  </a:moveTo>
                  <a:cubicBezTo>
                    <a:pt x="6764" y="537"/>
                    <a:pt x="7253" y="873"/>
                    <a:pt x="7253" y="1027"/>
                  </a:cubicBezTo>
                  <a:cubicBezTo>
                    <a:pt x="7253" y="1212"/>
                    <a:pt x="7006" y="1366"/>
                    <a:pt x="6481" y="1489"/>
                  </a:cubicBezTo>
                  <a:lnTo>
                    <a:pt x="6450" y="1489"/>
                  </a:lnTo>
                  <a:cubicBezTo>
                    <a:pt x="6265" y="1520"/>
                    <a:pt x="6080" y="1520"/>
                    <a:pt x="5895" y="1520"/>
                  </a:cubicBezTo>
                  <a:cubicBezTo>
                    <a:pt x="5000" y="1520"/>
                    <a:pt x="4506" y="1181"/>
                    <a:pt x="4506" y="1027"/>
                  </a:cubicBezTo>
                  <a:cubicBezTo>
                    <a:pt x="4506" y="842"/>
                    <a:pt x="4994" y="536"/>
                    <a:pt x="5879" y="533"/>
                  </a:cubicBezTo>
                  <a:close/>
                  <a:moveTo>
                    <a:pt x="7438" y="1644"/>
                  </a:moveTo>
                  <a:lnTo>
                    <a:pt x="7530" y="2014"/>
                  </a:lnTo>
                  <a:cubicBezTo>
                    <a:pt x="7561" y="2168"/>
                    <a:pt x="7500" y="2354"/>
                    <a:pt x="7345" y="2446"/>
                  </a:cubicBezTo>
                  <a:cubicBezTo>
                    <a:pt x="7253" y="2508"/>
                    <a:pt x="7129" y="2570"/>
                    <a:pt x="7037" y="2600"/>
                  </a:cubicBezTo>
                  <a:lnTo>
                    <a:pt x="6913" y="2693"/>
                  </a:lnTo>
                  <a:lnTo>
                    <a:pt x="6790" y="1952"/>
                  </a:lnTo>
                  <a:cubicBezTo>
                    <a:pt x="6913" y="1922"/>
                    <a:pt x="7037" y="1860"/>
                    <a:pt x="7160" y="1829"/>
                  </a:cubicBezTo>
                  <a:cubicBezTo>
                    <a:pt x="7253" y="1767"/>
                    <a:pt x="7345" y="1705"/>
                    <a:pt x="7438" y="1644"/>
                  </a:cubicBezTo>
                  <a:close/>
                  <a:moveTo>
                    <a:pt x="4259" y="1613"/>
                  </a:moveTo>
                  <a:cubicBezTo>
                    <a:pt x="4352" y="1705"/>
                    <a:pt x="4444" y="1767"/>
                    <a:pt x="4568" y="1798"/>
                  </a:cubicBezTo>
                  <a:cubicBezTo>
                    <a:pt x="4918" y="1960"/>
                    <a:pt x="5315" y="2051"/>
                    <a:pt x="5698" y="2051"/>
                  </a:cubicBezTo>
                  <a:cubicBezTo>
                    <a:pt x="5754" y="2051"/>
                    <a:pt x="5809" y="2049"/>
                    <a:pt x="5864" y="2045"/>
                  </a:cubicBezTo>
                  <a:lnTo>
                    <a:pt x="6265" y="2045"/>
                  </a:lnTo>
                  <a:lnTo>
                    <a:pt x="6389" y="2786"/>
                  </a:lnTo>
                  <a:lnTo>
                    <a:pt x="6203" y="2786"/>
                  </a:lnTo>
                  <a:cubicBezTo>
                    <a:pt x="5555" y="2755"/>
                    <a:pt x="4938" y="2600"/>
                    <a:pt x="4352" y="2384"/>
                  </a:cubicBezTo>
                  <a:cubicBezTo>
                    <a:pt x="4259" y="2354"/>
                    <a:pt x="4167" y="2261"/>
                    <a:pt x="4136" y="2168"/>
                  </a:cubicBezTo>
                  <a:cubicBezTo>
                    <a:pt x="4105" y="2076"/>
                    <a:pt x="4105" y="1983"/>
                    <a:pt x="4136" y="1891"/>
                  </a:cubicBezTo>
                  <a:lnTo>
                    <a:pt x="4259" y="1613"/>
                  </a:lnTo>
                  <a:close/>
                  <a:moveTo>
                    <a:pt x="5740" y="3588"/>
                  </a:moveTo>
                  <a:lnTo>
                    <a:pt x="5740" y="3619"/>
                  </a:lnTo>
                  <a:cubicBezTo>
                    <a:pt x="6203" y="4020"/>
                    <a:pt x="6759" y="4267"/>
                    <a:pt x="7376" y="4329"/>
                  </a:cubicBezTo>
                  <a:lnTo>
                    <a:pt x="7376" y="5131"/>
                  </a:lnTo>
                  <a:cubicBezTo>
                    <a:pt x="7407" y="6211"/>
                    <a:pt x="6574" y="7075"/>
                    <a:pt x="5524" y="7075"/>
                  </a:cubicBezTo>
                  <a:cubicBezTo>
                    <a:pt x="4475" y="7075"/>
                    <a:pt x="3611" y="6211"/>
                    <a:pt x="3673" y="5131"/>
                  </a:cubicBezTo>
                  <a:lnTo>
                    <a:pt x="3673" y="4051"/>
                  </a:lnTo>
                  <a:lnTo>
                    <a:pt x="3858" y="4051"/>
                  </a:lnTo>
                  <a:cubicBezTo>
                    <a:pt x="4506" y="4051"/>
                    <a:pt x="5154" y="3897"/>
                    <a:pt x="5740" y="3588"/>
                  </a:cubicBezTo>
                  <a:close/>
                  <a:moveTo>
                    <a:pt x="3704" y="1551"/>
                  </a:moveTo>
                  <a:lnTo>
                    <a:pt x="3642" y="1675"/>
                  </a:lnTo>
                  <a:cubicBezTo>
                    <a:pt x="3457" y="2138"/>
                    <a:pt x="3673" y="2662"/>
                    <a:pt x="4167" y="2847"/>
                  </a:cubicBezTo>
                  <a:cubicBezTo>
                    <a:pt x="4537" y="3002"/>
                    <a:pt x="4938" y="3125"/>
                    <a:pt x="5339" y="3187"/>
                  </a:cubicBezTo>
                  <a:cubicBezTo>
                    <a:pt x="4876" y="3403"/>
                    <a:pt x="4383" y="3526"/>
                    <a:pt x="3858" y="3526"/>
                  </a:cubicBezTo>
                  <a:lnTo>
                    <a:pt x="3395" y="3526"/>
                  </a:lnTo>
                  <a:cubicBezTo>
                    <a:pt x="3272" y="3526"/>
                    <a:pt x="3148" y="3650"/>
                    <a:pt x="3148" y="3773"/>
                  </a:cubicBezTo>
                  <a:lnTo>
                    <a:pt x="3148" y="5131"/>
                  </a:lnTo>
                  <a:cubicBezTo>
                    <a:pt x="3148" y="5841"/>
                    <a:pt x="3457" y="6520"/>
                    <a:pt x="4043" y="6983"/>
                  </a:cubicBezTo>
                  <a:lnTo>
                    <a:pt x="4043" y="7261"/>
                  </a:lnTo>
                  <a:cubicBezTo>
                    <a:pt x="3117" y="6952"/>
                    <a:pt x="2500" y="6119"/>
                    <a:pt x="2500" y="5162"/>
                  </a:cubicBezTo>
                  <a:lnTo>
                    <a:pt x="2500" y="3526"/>
                  </a:lnTo>
                  <a:cubicBezTo>
                    <a:pt x="2500" y="2693"/>
                    <a:pt x="2963" y="1922"/>
                    <a:pt x="3704" y="1551"/>
                  </a:cubicBezTo>
                  <a:close/>
                  <a:moveTo>
                    <a:pt x="8055" y="2199"/>
                  </a:moveTo>
                  <a:cubicBezTo>
                    <a:pt x="8333" y="2600"/>
                    <a:pt x="8487" y="3063"/>
                    <a:pt x="8487" y="3557"/>
                  </a:cubicBezTo>
                  <a:lnTo>
                    <a:pt x="8518" y="3526"/>
                  </a:lnTo>
                  <a:lnTo>
                    <a:pt x="8518" y="5162"/>
                  </a:lnTo>
                  <a:cubicBezTo>
                    <a:pt x="8518" y="6119"/>
                    <a:pt x="7870" y="6983"/>
                    <a:pt x="6975" y="7291"/>
                  </a:cubicBezTo>
                  <a:lnTo>
                    <a:pt x="6975" y="7045"/>
                  </a:lnTo>
                  <a:cubicBezTo>
                    <a:pt x="7530" y="6582"/>
                    <a:pt x="7870" y="5903"/>
                    <a:pt x="7870" y="5193"/>
                  </a:cubicBezTo>
                  <a:lnTo>
                    <a:pt x="7870" y="4113"/>
                  </a:lnTo>
                  <a:cubicBezTo>
                    <a:pt x="7870" y="3989"/>
                    <a:pt x="7747" y="3866"/>
                    <a:pt x="7623" y="3866"/>
                  </a:cubicBezTo>
                  <a:cubicBezTo>
                    <a:pt x="7098" y="3866"/>
                    <a:pt x="6605" y="3681"/>
                    <a:pt x="6203" y="3341"/>
                  </a:cubicBezTo>
                  <a:lnTo>
                    <a:pt x="6296" y="3341"/>
                  </a:lnTo>
                  <a:cubicBezTo>
                    <a:pt x="6635" y="3341"/>
                    <a:pt x="6944" y="3279"/>
                    <a:pt x="7253" y="3125"/>
                  </a:cubicBezTo>
                  <a:cubicBezTo>
                    <a:pt x="7376" y="3063"/>
                    <a:pt x="7500" y="2971"/>
                    <a:pt x="7623" y="2909"/>
                  </a:cubicBezTo>
                  <a:cubicBezTo>
                    <a:pt x="7870" y="2755"/>
                    <a:pt x="8024" y="2508"/>
                    <a:pt x="8055" y="2199"/>
                  </a:cubicBezTo>
                  <a:close/>
                  <a:moveTo>
                    <a:pt x="6450" y="7322"/>
                  </a:moveTo>
                  <a:lnTo>
                    <a:pt x="6450" y="7569"/>
                  </a:lnTo>
                  <a:cubicBezTo>
                    <a:pt x="6450" y="7600"/>
                    <a:pt x="6450" y="7600"/>
                    <a:pt x="6450" y="7631"/>
                  </a:cubicBezTo>
                  <a:lnTo>
                    <a:pt x="6419" y="7631"/>
                  </a:lnTo>
                  <a:lnTo>
                    <a:pt x="5494" y="8156"/>
                  </a:lnTo>
                  <a:lnTo>
                    <a:pt x="4537" y="7631"/>
                  </a:lnTo>
                  <a:cubicBezTo>
                    <a:pt x="4537" y="7631"/>
                    <a:pt x="4537" y="7600"/>
                    <a:pt x="4537" y="7569"/>
                  </a:cubicBezTo>
                  <a:lnTo>
                    <a:pt x="4537" y="7322"/>
                  </a:lnTo>
                  <a:cubicBezTo>
                    <a:pt x="4845" y="7446"/>
                    <a:pt x="5185" y="7507"/>
                    <a:pt x="5494" y="7507"/>
                  </a:cubicBezTo>
                  <a:cubicBezTo>
                    <a:pt x="5833" y="7507"/>
                    <a:pt x="6142" y="7446"/>
                    <a:pt x="6450" y="7322"/>
                  </a:cubicBezTo>
                  <a:close/>
                  <a:moveTo>
                    <a:pt x="5216" y="8742"/>
                  </a:moveTo>
                  <a:lnTo>
                    <a:pt x="5216" y="9020"/>
                  </a:lnTo>
                  <a:cubicBezTo>
                    <a:pt x="5185" y="9267"/>
                    <a:pt x="5092" y="9483"/>
                    <a:pt x="4938" y="9668"/>
                  </a:cubicBezTo>
                  <a:cubicBezTo>
                    <a:pt x="4689" y="9862"/>
                    <a:pt x="4414" y="9981"/>
                    <a:pt x="4115" y="9981"/>
                  </a:cubicBezTo>
                  <a:cubicBezTo>
                    <a:pt x="4081" y="9981"/>
                    <a:pt x="4047" y="9980"/>
                    <a:pt x="4012" y="9976"/>
                  </a:cubicBezTo>
                  <a:cubicBezTo>
                    <a:pt x="3981" y="9637"/>
                    <a:pt x="4105" y="9297"/>
                    <a:pt x="4321" y="9051"/>
                  </a:cubicBezTo>
                  <a:cubicBezTo>
                    <a:pt x="4568" y="8835"/>
                    <a:pt x="4876" y="8742"/>
                    <a:pt x="5216" y="8742"/>
                  </a:cubicBezTo>
                  <a:close/>
                  <a:moveTo>
                    <a:pt x="5740" y="8773"/>
                  </a:moveTo>
                  <a:cubicBezTo>
                    <a:pt x="6080" y="8773"/>
                    <a:pt x="6389" y="8865"/>
                    <a:pt x="6666" y="9081"/>
                  </a:cubicBezTo>
                  <a:cubicBezTo>
                    <a:pt x="6852" y="9328"/>
                    <a:pt x="6975" y="9668"/>
                    <a:pt x="6944" y="10007"/>
                  </a:cubicBezTo>
                  <a:cubicBezTo>
                    <a:pt x="6605" y="10007"/>
                    <a:pt x="6296" y="9915"/>
                    <a:pt x="6018" y="9699"/>
                  </a:cubicBezTo>
                  <a:cubicBezTo>
                    <a:pt x="5864" y="9513"/>
                    <a:pt x="5771" y="9297"/>
                    <a:pt x="5740" y="9051"/>
                  </a:cubicBezTo>
                  <a:cubicBezTo>
                    <a:pt x="5771" y="8958"/>
                    <a:pt x="5771" y="8865"/>
                    <a:pt x="5740" y="8773"/>
                  </a:cubicBezTo>
                  <a:close/>
                  <a:moveTo>
                    <a:pt x="5494" y="9853"/>
                  </a:moveTo>
                  <a:cubicBezTo>
                    <a:pt x="5524" y="9915"/>
                    <a:pt x="5586" y="9976"/>
                    <a:pt x="5648" y="10069"/>
                  </a:cubicBezTo>
                  <a:cubicBezTo>
                    <a:pt x="5740" y="10131"/>
                    <a:pt x="5802" y="10162"/>
                    <a:pt x="5864" y="10223"/>
                  </a:cubicBezTo>
                  <a:lnTo>
                    <a:pt x="5494" y="11952"/>
                  </a:lnTo>
                  <a:lnTo>
                    <a:pt x="5092" y="10192"/>
                  </a:lnTo>
                  <a:cubicBezTo>
                    <a:pt x="5185" y="10162"/>
                    <a:pt x="5247" y="10100"/>
                    <a:pt x="5308" y="10069"/>
                  </a:cubicBezTo>
                  <a:cubicBezTo>
                    <a:pt x="5370" y="9976"/>
                    <a:pt x="5432" y="9915"/>
                    <a:pt x="5494" y="9853"/>
                  </a:cubicBezTo>
                  <a:close/>
                  <a:moveTo>
                    <a:pt x="6852" y="7847"/>
                  </a:moveTo>
                  <a:lnTo>
                    <a:pt x="9320" y="8402"/>
                  </a:lnTo>
                  <a:cubicBezTo>
                    <a:pt x="10030" y="8557"/>
                    <a:pt x="10524" y="9174"/>
                    <a:pt x="10524" y="9884"/>
                  </a:cubicBezTo>
                  <a:lnTo>
                    <a:pt x="10524" y="10841"/>
                  </a:lnTo>
                  <a:lnTo>
                    <a:pt x="9660" y="10841"/>
                  </a:lnTo>
                  <a:cubicBezTo>
                    <a:pt x="9351" y="10902"/>
                    <a:pt x="9351" y="11334"/>
                    <a:pt x="9660" y="11396"/>
                  </a:cubicBezTo>
                  <a:lnTo>
                    <a:pt x="10524" y="11396"/>
                  </a:lnTo>
                  <a:lnTo>
                    <a:pt x="10524" y="11921"/>
                  </a:lnTo>
                  <a:lnTo>
                    <a:pt x="9660" y="11921"/>
                  </a:lnTo>
                  <a:cubicBezTo>
                    <a:pt x="9351" y="11952"/>
                    <a:pt x="9351" y="12414"/>
                    <a:pt x="9660" y="12445"/>
                  </a:cubicBezTo>
                  <a:lnTo>
                    <a:pt x="10524" y="12445"/>
                  </a:lnTo>
                  <a:lnTo>
                    <a:pt x="10524" y="12970"/>
                  </a:lnTo>
                  <a:lnTo>
                    <a:pt x="5833" y="12970"/>
                  </a:lnTo>
                  <a:lnTo>
                    <a:pt x="6389" y="10439"/>
                  </a:lnTo>
                  <a:cubicBezTo>
                    <a:pt x="6574" y="10470"/>
                    <a:pt x="6759" y="10501"/>
                    <a:pt x="6975" y="10501"/>
                  </a:cubicBezTo>
                  <a:lnTo>
                    <a:pt x="7253" y="10501"/>
                  </a:lnTo>
                  <a:cubicBezTo>
                    <a:pt x="7376" y="10470"/>
                    <a:pt x="7469" y="10378"/>
                    <a:pt x="7469" y="10285"/>
                  </a:cubicBezTo>
                  <a:cubicBezTo>
                    <a:pt x="7469" y="10223"/>
                    <a:pt x="7623" y="9236"/>
                    <a:pt x="7037" y="8680"/>
                  </a:cubicBezTo>
                  <a:cubicBezTo>
                    <a:pt x="6852" y="8495"/>
                    <a:pt x="6605" y="8341"/>
                    <a:pt x="6327" y="8310"/>
                  </a:cubicBezTo>
                  <a:lnTo>
                    <a:pt x="6728" y="8094"/>
                  </a:lnTo>
                  <a:cubicBezTo>
                    <a:pt x="6821" y="8032"/>
                    <a:pt x="6852" y="7940"/>
                    <a:pt x="6852" y="7847"/>
                  </a:cubicBezTo>
                  <a:close/>
                  <a:moveTo>
                    <a:pt x="5868" y="0"/>
                  </a:moveTo>
                  <a:cubicBezTo>
                    <a:pt x="5432" y="0"/>
                    <a:pt x="5000" y="85"/>
                    <a:pt x="4599" y="255"/>
                  </a:cubicBezTo>
                  <a:cubicBezTo>
                    <a:pt x="4290" y="348"/>
                    <a:pt x="4074" y="594"/>
                    <a:pt x="3950" y="903"/>
                  </a:cubicBezTo>
                  <a:cubicBezTo>
                    <a:pt x="2809" y="1243"/>
                    <a:pt x="2006" y="2323"/>
                    <a:pt x="1975" y="3526"/>
                  </a:cubicBezTo>
                  <a:lnTo>
                    <a:pt x="1975" y="5162"/>
                  </a:lnTo>
                  <a:cubicBezTo>
                    <a:pt x="1975" y="6119"/>
                    <a:pt x="2500" y="7014"/>
                    <a:pt x="3302" y="7507"/>
                  </a:cubicBezTo>
                  <a:lnTo>
                    <a:pt x="1605" y="7909"/>
                  </a:lnTo>
                  <a:cubicBezTo>
                    <a:pt x="1142" y="8001"/>
                    <a:pt x="741" y="8248"/>
                    <a:pt x="463" y="8618"/>
                  </a:cubicBezTo>
                  <a:cubicBezTo>
                    <a:pt x="154" y="8989"/>
                    <a:pt x="0" y="9421"/>
                    <a:pt x="0" y="9884"/>
                  </a:cubicBezTo>
                  <a:lnTo>
                    <a:pt x="0" y="13248"/>
                  </a:lnTo>
                  <a:cubicBezTo>
                    <a:pt x="0" y="13402"/>
                    <a:pt x="124" y="13525"/>
                    <a:pt x="278" y="13525"/>
                  </a:cubicBezTo>
                  <a:lnTo>
                    <a:pt x="2284" y="13525"/>
                  </a:lnTo>
                  <a:cubicBezTo>
                    <a:pt x="2593" y="13495"/>
                    <a:pt x="2593" y="13032"/>
                    <a:pt x="2284" y="13001"/>
                  </a:cubicBezTo>
                  <a:lnTo>
                    <a:pt x="525" y="13001"/>
                  </a:lnTo>
                  <a:lnTo>
                    <a:pt x="525" y="12445"/>
                  </a:lnTo>
                  <a:lnTo>
                    <a:pt x="1358" y="12445"/>
                  </a:lnTo>
                  <a:cubicBezTo>
                    <a:pt x="1667" y="12414"/>
                    <a:pt x="1667" y="11952"/>
                    <a:pt x="1358" y="11921"/>
                  </a:cubicBezTo>
                  <a:lnTo>
                    <a:pt x="525" y="11921"/>
                  </a:lnTo>
                  <a:lnTo>
                    <a:pt x="525" y="11396"/>
                  </a:lnTo>
                  <a:lnTo>
                    <a:pt x="1358" y="11396"/>
                  </a:lnTo>
                  <a:cubicBezTo>
                    <a:pt x="1667" y="11365"/>
                    <a:pt x="1667" y="10902"/>
                    <a:pt x="1358" y="10871"/>
                  </a:cubicBezTo>
                  <a:lnTo>
                    <a:pt x="525" y="10871"/>
                  </a:lnTo>
                  <a:lnTo>
                    <a:pt x="525" y="9884"/>
                  </a:lnTo>
                  <a:cubicBezTo>
                    <a:pt x="525" y="9174"/>
                    <a:pt x="1019" y="8588"/>
                    <a:pt x="1728" y="8433"/>
                  </a:cubicBezTo>
                  <a:lnTo>
                    <a:pt x="4136" y="7878"/>
                  </a:lnTo>
                  <a:cubicBezTo>
                    <a:pt x="4136" y="7970"/>
                    <a:pt x="4197" y="8063"/>
                    <a:pt x="4290" y="8125"/>
                  </a:cubicBezTo>
                  <a:lnTo>
                    <a:pt x="4660" y="8310"/>
                  </a:lnTo>
                  <a:cubicBezTo>
                    <a:pt x="4383" y="8372"/>
                    <a:pt x="4136" y="8526"/>
                    <a:pt x="3950" y="8711"/>
                  </a:cubicBezTo>
                  <a:cubicBezTo>
                    <a:pt x="3395" y="9267"/>
                    <a:pt x="3518" y="10254"/>
                    <a:pt x="3518" y="10285"/>
                  </a:cubicBezTo>
                  <a:cubicBezTo>
                    <a:pt x="3549" y="10408"/>
                    <a:pt x="3642" y="10501"/>
                    <a:pt x="3765" y="10532"/>
                  </a:cubicBezTo>
                  <a:lnTo>
                    <a:pt x="4043" y="10532"/>
                  </a:lnTo>
                  <a:cubicBezTo>
                    <a:pt x="4259" y="10532"/>
                    <a:pt x="4444" y="10501"/>
                    <a:pt x="4660" y="10439"/>
                  </a:cubicBezTo>
                  <a:lnTo>
                    <a:pt x="5185" y="12970"/>
                  </a:lnTo>
                  <a:lnTo>
                    <a:pt x="4413" y="12970"/>
                  </a:lnTo>
                  <a:cubicBezTo>
                    <a:pt x="4105" y="13032"/>
                    <a:pt x="4105" y="13464"/>
                    <a:pt x="4413" y="13495"/>
                  </a:cubicBezTo>
                  <a:lnTo>
                    <a:pt x="10771" y="13495"/>
                  </a:lnTo>
                  <a:cubicBezTo>
                    <a:pt x="10894" y="13495"/>
                    <a:pt x="11018" y="13402"/>
                    <a:pt x="11018" y="13248"/>
                  </a:cubicBezTo>
                  <a:lnTo>
                    <a:pt x="11018" y="9884"/>
                  </a:lnTo>
                  <a:cubicBezTo>
                    <a:pt x="11018" y="9421"/>
                    <a:pt x="10864" y="8958"/>
                    <a:pt x="10586" y="8618"/>
                  </a:cubicBezTo>
                  <a:cubicBezTo>
                    <a:pt x="10277" y="8248"/>
                    <a:pt x="9876" y="8001"/>
                    <a:pt x="9413" y="7909"/>
                  </a:cubicBezTo>
                  <a:lnTo>
                    <a:pt x="7716" y="7507"/>
                  </a:lnTo>
                  <a:cubicBezTo>
                    <a:pt x="8518" y="7014"/>
                    <a:pt x="9043" y="6119"/>
                    <a:pt x="9043" y="5162"/>
                  </a:cubicBezTo>
                  <a:lnTo>
                    <a:pt x="9043" y="3526"/>
                  </a:lnTo>
                  <a:cubicBezTo>
                    <a:pt x="9043" y="2631"/>
                    <a:pt x="8611" y="1798"/>
                    <a:pt x="7870" y="1273"/>
                  </a:cubicBezTo>
                  <a:lnTo>
                    <a:pt x="7808" y="996"/>
                  </a:lnTo>
                  <a:cubicBezTo>
                    <a:pt x="7747" y="656"/>
                    <a:pt x="7500" y="348"/>
                    <a:pt x="7160" y="255"/>
                  </a:cubicBezTo>
                  <a:cubicBezTo>
                    <a:pt x="6743" y="85"/>
                    <a:pt x="6304" y="0"/>
                    <a:pt x="586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3"/>
            <p:cNvSpPr/>
            <p:nvPr/>
          </p:nvSpPr>
          <p:spPr>
            <a:xfrm>
              <a:off x="7242975" y="2418850"/>
              <a:ext cx="13150" cy="13925"/>
            </a:xfrm>
            <a:custGeom>
              <a:avLst/>
              <a:gdLst/>
              <a:ahLst/>
              <a:cxnLst/>
              <a:rect l="l" t="t" r="r" b="b"/>
              <a:pathLst>
                <a:path w="526" h="557" extrusionOk="0">
                  <a:moveTo>
                    <a:pt x="279" y="1"/>
                  </a:moveTo>
                  <a:cubicBezTo>
                    <a:pt x="186" y="1"/>
                    <a:pt x="124" y="32"/>
                    <a:pt x="63" y="93"/>
                  </a:cubicBezTo>
                  <a:cubicBezTo>
                    <a:pt x="32" y="155"/>
                    <a:pt x="1" y="217"/>
                    <a:pt x="1" y="278"/>
                  </a:cubicBezTo>
                  <a:cubicBezTo>
                    <a:pt x="1" y="340"/>
                    <a:pt x="32" y="402"/>
                    <a:pt x="63" y="464"/>
                  </a:cubicBezTo>
                  <a:cubicBezTo>
                    <a:pt x="124" y="525"/>
                    <a:pt x="186" y="556"/>
                    <a:pt x="279" y="556"/>
                  </a:cubicBezTo>
                  <a:cubicBezTo>
                    <a:pt x="402" y="525"/>
                    <a:pt x="526" y="433"/>
                    <a:pt x="526" y="278"/>
                  </a:cubicBezTo>
                  <a:cubicBezTo>
                    <a:pt x="526" y="217"/>
                    <a:pt x="495" y="155"/>
                    <a:pt x="433" y="93"/>
                  </a:cubicBezTo>
                  <a:cubicBezTo>
                    <a:pt x="402" y="32"/>
                    <a:pt x="340" y="1"/>
                    <a:pt x="279"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3"/>
            <p:cNvSpPr/>
            <p:nvPr/>
          </p:nvSpPr>
          <p:spPr>
            <a:xfrm>
              <a:off x="7111050" y="2445850"/>
              <a:ext cx="13900" cy="12575"/>
            </a:xfrm>
            <a:custGeom>
              <a:avLst/>
              <a:gdLst/>
              <a:ahLst/>
              <a:cxnLst/>
              <a:rect l="l" t="t" r="r" b="b"/>
              <a:pathLst>
                <a:path w="556" h="503" extrusionOk="0">
                  <a:moveTo>
                    <a:pt x="278" y="1"/>
                  </a:moveTo>
                  <a:cubicBezTo>
                    <a:pt x="217" y="1"/>
                    <a:pt x="155" y="32"/>
                    <a:pt x="93" y="63"/>
                  </a:cubicBezTo>
                  <a:cubicBezTo>
                    <a:pt x="31" y="124"/>
                    <a:pt x="1" y="186"/>
                    <a:pt x="31" y="248"/>
                  </a:cubicBezTo>
                  <a:cubicBezTo>
                    <a:pt x="16" y="417"/>
                    <a:pt x="139" y="502"/>
                    <a:pt x="271" y="502"/>
                  </a:cubicBezTo>
                  <a:cubicBezTo>
                    <a:pt x="402" y="502"/>
                    <a:pt x="541" y="417"/>
                    <a:pt x="556" y="248"/>
                  </a:cubicBezTo>
                  <a:cubicBezTo>
                    <a:pt x="556" y="186"/>
                    <a:pt x="525" y="124"/>
                    <a:pt x="463" y="63"/>
                  </a:cubicBezTo>
                  <a:cubicBezTo>
                    <a:pt x="402" y="32"/>
                    <a:pt x="340"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3"/>
            <p:cNvSpPr/>
            <p:nvPr/>
          </p:nvSpPr>
          <p:spPr>
            <a:xfrm>
              <a:off x="7155800" y="2262050"/>
              <a:ext cx="33200" cy="17175"/>
            </a:xfrm>
            <a:custGeom>
              <a:avLst/>
              <a:gdLst/>
              <a:ahLst/>
              <a:cxnLst/>
              <a:rect l="l" t="t" r="r" b="b"/>
              <a:pathLst>
                <a:path w="1328" h="687" extrusionOk="0">
                  <a:moveTo>
                    <a:pt x="305" y="0"/>
                  </a:moveTo>
                  <a:cubicBezTo>
                    <a:pt x="232" y="0"/>
                    <a:pt x="155" y="23"/>
                    <a:pt x="93" y="69"/>
                  </a:cubicBezTo>
                  <a:cubicBezTo>
                    <a:pt x="0" y="193"/>
                    <a:pt x="0" y="347"/>
                    <a:pt x="93" y="471"/>
                  </a:cubicBezTo>
                  <a:cubicBezTo>
                    <a:pt x="247" y="594"/>
                    <a:pt x="433" y="687"/>
                    <a:pt x="649" y="687"/>
                  </a:cubicBezTo>
                  <a:lnTo>
                    <a:pt x="679" y="687"/>
                  </a:lnTo>
                  <a:cubicBezTo>
                    <a:pt x="865" y="687"/>
                    <a:pt x="1050" y="594"/>
                    <a:pt x="1204" y="471"/>
                  </a:cubicBezTo>
                  <a:cubicBezTo>
                    <a:pt x="1328" y="347"/>
                    <a:pt x="1328" y="193"/>
                    <a:pt x="1204" y="69"/>
                  </a:cubicBezTo>
                  <a:cubicBezTo>
                    <a:pt x="1158" y="23"/>
                    <a:pt x="1088" y="0"/>
                    <a:pt x="1015" y="0"/>
                  </a:cubicBezTo>
                  <a:cubicBezTo>
                    <a:pt x="942" y="0"/>
                    <a:pt x="865" y="23"/>
                    <a:pt x="803" y="69"/>
                  </a:cubicBezTo>
                  <a:cubicBezTo>
                    <a:pt x="757" y="116"/>
                    <a:pt x="703" y="139"/>
                    <a:pt x="649" y="139"/>
                  </a:cubicBezTo>
                  <a:cubicBezTo>
                    <a:pt x="595" y="139"/>
                    <a:pt x="541" y="116"/>
                    <a:pt x="494" y="69"/>
                  </a:cubicBezTo>
                  <a:cubicBezTo>
                    <a:pt x="448" y="23"/>
                    <a:pt x="379" y="0"/>
                    <a:pt x="305"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 name="Google Shape;413;p43"/>
          <p:cNvGrpSpPr/>
          <p:nvPr/>
        </p:nvGrpSpPr>
        <p:grpSpPr>
          <a:xfrm>
            <a:off x="947488" y="2280155"/>
            <a:ext cx="377054" cy="461302"/>
            <a:chOff x="1027400" y="2122575"/>
            <a:chExt cx="276250" cy="337975"/>
          </a:xfrm>
        </p:grpSpPr>
        <p:sp>
          <p:nvSpPr>
            <p:cNvPr id="414" name="Google Shape;414;p43"/>
            <p:cNvSpPr/>
            <p:nvPr/>
          </p:nvSpPr>
          <p:spPr>
            <a:xfrm>
              <a:off x="1223375" y="2419625"/>
              <a:ext cx="14675" cy="13925"/>
            </a:xfrm>
            <a:custGeom>
              <a:avLst/>
              <a:gdLst/>
              <a:ahLst/>
              <a:cxnLst/>
              <a:rect l="l" t="t" r="r" b="b"/>
              <a:pathLst>
                <a:path w="587" h="557" extrusionOk="0">
                  <a:moveTo>
                    <a:pt x="278" y="1"/>
                  </a:moveTo>
                  <a:cubicBezTo>
                    <a:pt x="217" y="1"/>
                    <a:pt x="155" y="31"/>
                    <a:pt x="93" y="93"/>
                  </a:cubicBezTo>
                  <a:cubicBezTo>
                    <a:pt x="1" y="186"/>
                    <a:pt x="1" y="371"/>
                    <a:pt x="93" y="463"/>
                  </a:cubicBezTo>
                  <a:cubicBezTo>
                    <a:pt x="155" y="525"/>
                    <a:pt x="217" y="556"/>
                    <a:pt x="278" y="556"/>
                  </a:cubicBezTo>
                  <a:cubicBezTo>
                    <a:pt x="371" y="556"/>
                    <a:pt x="433" y="525"/>
                    <a:pt x="464" y="463"/>
                  </a:cubicBezTo>
                  <a:cubicBezTo>
                    <a:pt x="587" y="371"/>
                    <a:pt x="587" y="186"/>
                    <a:pt x="464" y="93"/>
                  </a:cubicBezTo>
                  <a:cubicBezTo>
                    <a:pt x="433" y="31"/>
                    <a:pt x="371"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3"/>
            <p:cNvSpPr/>
            <p:nvPr/>
          </p:nvSpPr>
          <p:spPr>
            <a:xfrm>
              <a:off x="1027400" y="2122575"/>
              <a:ext cx="276250" cy="337975"/>
            </a:xfrm>
            <a:custGeom>
              <a:avLst/>
              <a:gdLst/>
              <a:ahLst/>
              <a:cxnLst/>
              <a:rect l="l" t="t" r="r" b="b"/>
              <a:pathLst>
                <a:path w="11050" h="13519" extrusionOk="0">
                  <a:moveTo>
                    <a:pt x="5525" y="1575"/>
                  </a:moveTo>
                  <a:cubicBezTo>
                    <a:pt x="6543" y="1575"/>
                    <a:pt x="7562" y="2254"/>
                    <a:pt x="7562" y="3612"/>
                  </a:cubicBezTo>
                  <a:lnTo>
                    <a:pt x="7562" y="3704"/>
                  </a:lnTo>
                  <a:lnTo>
                    <a:pt x="6852" y="3704"/>
                  </a:lnTo>
                  <a:cubicBezTo>
                    <a:pt x="6698" y="3704"/>
                    <a:pt x="6543" y="3642"/>
                    <a:pt x="6420" y="3581"/>
                  </a:cubicBezTo>
                  <a:cubicBezTo>
                    <a:pt x="6574" y="3457"/>
                    <a:pt x="6729" y="3334"/>
                    <a:pt x="6852" y="3180"/>
                  </a:cubicBezTo>
                  <a:cubicBezTo>
                    <a:pt x="6970" y="3091"/>
                    <a:pt x="6975" y="2919"/>
                    <a:pt x="6869" y="2823"/>
                  </a:cubicBezTo>
                  <a:lnTo>
                    <a:pt x="6869" y="2823"/>
                  </a:lnTo>
                  <a:cubicBezTo>
                    <a:pt x="6823" y="2773"/>
                    <a:pt x="6760" y="2747"/>
                    <a:pt x="6694" y="2747"/>
                  </a:cubicBezTo>
                  <a:cubicBezTo>
                    <a:pt x="6621" y="2747"/>
                    <a:pt x="6543" y="2778"/>
                    <a:pt x="6482" y="2840"/>
                  </a:cubicBezTo>
                  <a:cubicBezTo>
                    <a:pt x="5926" y="3396"/>
                    <a:pt x="5185" y="3704"/>
                    <a:pt x="4414" y="3704"/>
                  </a:cubicBezTo>
                  <a:lnTo>
                    <a:pt x="3488" y="3704"/>
                  </a:lnTo>
                  <a:lnTo>
                    <a:pt x="3488" y="3612"/>
                  </a:lnTo>
                  <a:cubicBezTo>
                    <a:pt x="3488" y="2254"/>
                    <a:pt x="4507" y="1575"/>
                    <a:pt x="5525" y="1575"/>
                  </a:cubicBezTo>
                  <a:close/>
                  <a:moveTo>
                    <a:pt x="5556" y="525"/>
                  </a:moveTo>
                  <a:cubicBezTo>
                    <a:pt x="7253" y="525"/>
                    <a:pt x="8642" y="1914"/>
                    <a:pt x="8642" y="3612"/>
                  </a:cubicBezTo>
                  <a:lnTo>
                    <a:pt x="8642" y="3704"/>
                  </a:lnTo>
                  <a:lnTo>
                    <a:pt x="8117" y="3704"/>
                  </a:lnTo>
                  <a:lnTo>
                    <a:pt x="8117" y="3612"/>
                  </a:lnTo>
                  <a:cubicBezTo>
                    <a:pt x="8117" y="2192"/>
                    <a:pt x="6945" y="1050"/>
                    <a:pt x="5525" y="1050"/>
                  </a:cubicBezTo>
                  <a:cubicBezTo>
                    <a:pt x="4105" y="1050"/>
                    <a:pt x="2963" y="2192"/>
                    <a:pt x="2963" y="3612"/>
                  </a:cubicBezTo>
                  <a:lnTo>
                    <a:pt x="2963" y="3704"/>
                  </a:lnTo>
                  <a:lnTo>
                    <a:pt x="2439" y="3704"/>
                  </a:lnTo>
                  <a:lnTo>
                    <a:pt x="2439" y="3612"/>
                  </a:lnTo>
                  <a:cubicBezTo>
                    <a:pt x="2439" y="1914"/>
                    <a:pt x="3828" y="525"/>
                    <a:pt x="5525" y="525"/>
                  </a:cubicBezTo>
                  <a:close/>
                  <a:moveTo>
                    <a:pt x="2994" y="4229"/>
                  </a:moveTo>
                  <a:lnTo>
                    <a:pt x="2994" y="5371"/>
                  </a:lnTo>
                  <a:lnTo>
                    <a:pt x="2562" y="5371"/>
                  </a:lnTo>
                  <a:cubicBezTo>
                    <a:pt x="2500" y="5371"/>
                    <a:pt x="2439" y="5340"/>
                    <a:pt x="2439" y="5278"/>
                  </a:cubicBezTo>
                  <a:lnTo>
                    <a:pt x="2439" y="4352"/>
                  </a:lnTo>
                  <a:cubicBezTo>
                    <a:pt x="2439" y="4260"/>
                    <a:pt x="2500" y="4229"/>
                    <a:pt x="2562" y="4229"/>
                  </a:cubicBezTo>
                  <a:close/>
                  <a:moveTo>
                    <a:pt x="8519" y="4229"/>
                  </a:moveTo>
                  <a:cubicBezTo>
                    <a:pt x="8580" y="4229"/>
                    <a:pt x="8642" y="4291"/>
                    <a:pt x="8642" y="4352"/>
                  </a:cubicBezTo>
                  <a:lnTo>
                    <a:pt x="8642" y="5278"/>
                  </a:lnTo>
                  <a:cubicBezTo>
                    <a:pt x="8642" y="5340"/>
                    <a:pt x="8580" y="5371"/>
                    <a:pt x="8519" y="5371"/>
                  </a:cubicBezTo>
                  <a:lnTo>
                    <a:pt x="8117" y="5371"/>
                  </a:lnTo>
                  <a:lnTo>
                    <a:pt x="8117" y="4229"/>
                  </a:lnTo>
                  <a:close/>
                  <a:moveTo>
                    <a:pt x="5988" y="3859"/>
                  </a:moveTo>
                  <a:cubicBezTo>
                    <a:pt x="6235" y="4105"/>
                    <a:pt x="6543" y="4229"/>
                    <a:pt x="6883" y="4229"/>
                  </a:cubicBezTo>
                  <a:lnTo>
                    <a:pt x="7593" y="4229"/>
                  </a:lnTo>
                  <a:lnTo>
                    <a:pt x="7593" y="4939"/>
                  </a:lnTo>
                  <a:cubicBezTo>
                    <a:pt x="7593" y="6081"/>
                    <a:pt x="6698" y="6976"/>
                    <a:pt x="5556" y="6976"/>
                  </a:cubicBezTo>
                  <a:cubicBezTo>
                    <a:pt x="4445" y="6976"/>
                    <a:pt x="3519" y="6081"/>
                    <a:pt x="3519" y="4939"/>
                  </a:cubicBezTo>
                  <a:lnTo>
                    <a:pt x="3519" y="4229"/>
                  </a:lnTo>
                  <a:lnTo>
                    <a:pt x="4445" y="4229"/>
                  </a:lnTo>
                  <a:cubicBezTo>
                    <a:pt x="4969" y="4229"/>
                    <a:pt x="5494" y="4105"/>
                    <a:pt x="5988" y="3859"/>
                  </a:cubicBezTo>
                  <a:close/>
                  <a:moveTo>
                    <a:pt x="6482" y="7346"/>
                  </a:moveTo>
                  <a:lnTo>
                    <a:pt x="6482" y="7531"/>
                  </a:lnTo>
                  <a:lnTo>
                    <a:pt x="5556" y="10833"/>
                  </a:lnTo>
                  <a:lnTo>
                    <a:pt x="4599" y="7408"/>
                  </a:lnTo>
                  <a:cubicBezTo>
                    <a:pt x="4599" y="7408"/>
                    <a:pt x="4599" y="7408"/>
                    <a:pt x="4599" y="7377"/>
                  </a:cubicBezTo>
                  <a:lnTo>
                    <a:pt x="4599" y="7346"/>
                  </a:lnTo>
                  <a:cubicBezTo>
                    <a:pt x="4892" y="7454"/>
                    <a:pt x="5209" y="7508"/>
                    <a:pt x="5529" y="7508"/>
                  </a:cubicBezTo>
                  <a:cubicBezTo>
                    <a:pt x="5849" y="7508"/>
                    <a:pt x="6173" y="7454"/>
                    <a:pt x="6482" y="7346"/>
                  </a:cubicBezTo>
                  <a:close/>
                  <a:moveTo>
                    <a:pt x="4198" y="7871"/>
                  </a:moveTo>
                  <a:lnTo>
                    <a:pt x="5309" y="11883"/>
                  </a:lnTo>
                  <a:cubicBezTo>
                    <a:pt x="5309" y="11883"/>
                    <a:pt x="5309" y="11913"/>
                    <a:pt x="5309" y="11913"/>
                  </a:cubicBezTo>
                  <a:lnTo>
                    <a:pt x="2161" y="11913"/>
                  </a:lnTo>
                  <a:lnTo>
                    <a:pt x="2161" y="10062"/>
                  </a:lnTo>
                  <a:lnTo>
                    <a:pt x="3179" y="10062"/>
                  </a:lnTo>
                  <a:cubicBezTo>
                    <a:pt x="3334" y="10062"/>
                    <a:pt x="3457" y="9938"/>
                    <a:pt x="3457" y="9815"/>
                  </a:cubicBezTo>
                  <a:cubicBezTo>
                    <a:pt x="3457" y="9661"/>
                    <a:pt x="3334" y="9537"/>
                    <a:pt x="3179" y="9537"/>
                  </a:cubicBezTo>
                  <a:lnTo>
                    <a:pt x="2161" y="9537"/>
                  </a:lnTo>
                  <a:lnTo>
                    <a:pt x="2161" y="8303"/>
                  </a:lnTo>
                  <a:lnTo>
                    <a:pt x="4198" y="7871"/>
                  </a:lnTo>
                  <a:close/>
                  <a:moveTo>
                    <a:pt x="6945" y="7871"/>
                  </a:moveTo>
                  <a:lnTo>
                    <a:pt x="8920" y="8303"/>
                  </a:lnTo>
                  <a:lnTo>
                    <a:pt x="8920" y="9537"/>
                  </a:lnTo>
                  <a:lnTo>
                    <a:pt x="7901" y="9537"/>
                  </a:lnTo>
                  <a:cubicBezTo>
                    <a:pt x="7747" y="9537"/>
                    <a:pt x="7624" y="9661"/>
                    <a:pt x="7624" y="9784"/>
                  </a:cubicBezTo>
                  <a:cubicBezTo>
                    <a:pt x="7624" y="9938"/>
                    <a:pt x="7747" y="10062"/>
                    <a:pt x="7901" y="10062"/>
                  </a:cubicBezTo>
                  <a:lnTo>
                    <a:pt x="8951" y="10062"/>
                  </a:lnTo>
                  <a:lnTo>
                    <a:pt x="8951" y="12963"/>
                  </a:lnTo>
                  <a:lnTo>
                    <a:pt x="2161" y="12963"/>
                  </a:lnTo>
                  <a:lnTo>
                    <a:pt x="2161" y="12438"/>
                  </a:lnTo>
                  <a:lnTo>
                    <a:pt x="7099" y="12438"/>
                  </a:lnTo>
                  <a:cubicBezTo>
                    <a:pt x="7438" y="12438"/>
                    <a:pt x="7438" y="11913"/>
                    <a:pt x="7099" y="11913"/>
                  </a:cubicBezTo>
                  <a:lnTo>
                    <a:pt x="5803" y="11913"/>
                  </a:lnTo>
                  <a:lnTo>
                    <a:pt x="5803" y="11883"/>
                  </a:lnTo>
                  <a:lnTo>
                    <a:pt x="6945" y="7871"/>
                  </a:lnTo>
                  <a:close/>
                  <a:moveTo>
                    <a:pt x="9475" y="8426"/>
                  </a:moveTo>
                  <a:cubicBezTo>
                    <a:pt x="10093" y="8611"/>
                    <a:pt x="10525" y="9198"/>
                    <a:pt x="10525" y="9877"/>
                  </a:cubicBezTo>
                  <a:lnTo>
                    <a:pt x="10525" y="12963"/>
                  </a:lnTo>
                  <a:lnTo>
                    <a:pt x="9475" y="12963"/>
                  </a:lnTo>
                  <a:lnTo>
                    <a:pt x="9475" y="8426"/>
                  </a:lnTo>
                  <a:close/>
                  <a:moveTo>
                    <a:pt x="5525" y="1"/>
                  </a:moveTo>
                  <a:cubicBezTo>
                    <a:pt x="3519" y="1"/>
                    <a:pt x="1914" y="1636"/>
                    <a:pt x="1914" y="3642"/>
                  </a:cubicBezTo>
                  <a:lnTo>
                    <a:pt x="1914" y="5278"/>
                  </a:lnTo>
                  <a:cubicBezTo>
                    <a:pt x="1914" y="5648"/>
                    <a:pt x="2192" y="5926"/>
                    <a:pt x="2531" y="5926"/>
                  </a:cubicBezTo>
                  <a:lnTo>
                    <a:pt x="3149" y="5926"/>
                  </a:lnTo>
                  <a:cubicBezTo>
                    <a:pt x="3334" y="6389"/>
                    <a:pt x="3642" y="6790"/>
                    <a:pt x="4044" y="7068"/>
                  </a:cubicBezTo>
                  <a:lnTo>
                    <a:pt x="4044" y="7377"/>
                  </a:lnTo>
                  <a:lnTo>
                    <a:pt x="1636" y="7901"/>
                  </a:lnTo>
                  <a:cubicBezTo>
                    <a:pt x="680" y="8087"/>
                    <a:pt x="32" y="8920"/>
                    <a:pt x="32" y="9877"/>
                  </a:cubicBezTo>
                  <a:lnTo>
                    <a:pt x="32" y="10123"/>
                  </a:lnTo>
                  <a:cubicBezTo>
                    <a:pt x="47" y="10278"/>
                    <a:pt x="170" y="10355"/>
                    <a:pt x="294" y="10355"/>
                  </a:cubicBezTo>
                  <a:cubicBezTo>
                    <a:pt x="417" y="10355"/>
                    <a:pt x="541" y="10278"/>
                    <a:pt x="556" y="10123"/>
                  </a:cubicBezTo>
                  <a:lnTo>
                    <a:pt x="556" y="9877"/>
                  </a:lnTo>
                  <a:cubicBezTo>
                    <a:pt x="556" y="9228"/>
                    <a:pt x="988" y="8642"/>
                    <a:pt x="1636" y="8426"/>
                  </a:cubicBezTo>
                  <a:lnTo>
                    <a:pt x="1636" y="12994"/>
                  </a:lnTo>
                  <a:lnTo>
                    <a:pt x="556" y="12994"/>
                  </a:lnTo>
                  <a:lnTo>
                    <a:pt x="556" y="12253"/>
                  </a:lnTo>
                  <a:cubicBezTo>
                    <a:pt x="572" y="12099"/>
                    <a:pt x="425" y="12021"/>
                    <a:pt x="282" y="12021"/>
                  </a:cubicBezTo>
                  <a:cubicBezTo>
                    <a:pt x="140" y="12021"/>
                    <a:pt x="1" y="12099"/>
                    <a:pt x="32" y="12253"/>
                  </a:cubicBezTo>
                  <a:lnTo>
                    <a:pt x="32" y="13240"/>
                  </a:lnTo>
                  <a:cubicBezTo>
                    <a:pt x="32" y="13395"/>
                    <a:pt x="155" y="13518"/>
                    <a:pt x="278" y="13518"/>
                  </a:cubicBezTo>
                  <a:lnTo>
                    <a:pt x="10771" y="13518"/>
                  </a:lnTo>
                  <a:cubicBezTo>
                    <a:pt x="10926" y="13518"/>
                    <a:pt x="11049" y="13395"/>
                    <a:pt x="11049" y="13240"/>
                  </a:cubicBezTo>
                  <a:lnTo>
                    <a:pt x="11049" y="9877"/>
                  </a:lnTo>
                  <a:cubicBezTo>
                    <a:pt x="11049" y="9414"/>
                    <a:pt x="10895" y="8982"/>
                    <a:pt x="10586" y="8611"/>
                  </a:cubicBezTo>
                  <a:lnTo>
                    <a:pt x="10586" y="8580"/>
                  </a:lnTo>
                  <a:cubicBezTo>
                    <a:pt x="10309" y="8241"/>
                    <a:pt x="9907" y="7963"/>
                    <a:pt x="9444" y="7871"/>
                  </a:cubicBezTo>
                  <a:lnTo>
                    <a:pt x="7006" y="7377"/>
                  </a:lnTo>
                  <a:lnTo>
                    <a:pt x="7006" y="7068"/>
                  </a:lnTo>
                  <a:cubicBezTo>
                    <a:pt x="7408" y="6790"/>
                    <a:pt x="7716" y="6389"/>
                    <a:pt x="7901" y="5926"/>
                  </a:cubicBezTo>
                  <a:lnTo>
                    <a:pt x="8519" y="5926"/>
                  </a:lnTo>
                  <a:cubicBezTo>
                    <a:pt x="8858" y="5926"/>
                    <a:pt x="9167" y="5648"/>
                    <a:pt x="9167" y="5278"/>
                  </a:cubicBezTo>
                  <a:lnTo>
                    <a:pt x="9167" y="3642"/>
                  </a:lnTo>
                  <a:cubicBezTo>
                    <a:pt x="9167" y="1636"/>
                    <a:pt x="7531" y="1"/>
                    <a:pt x="5525"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3"/>
            <p:cNvSpPr/>
            <p:nvPr/>
          </p:nvSpPr>
          <p:spPr>
            <a:xfrm>
              <a:off x="1028175" y="2394925"/>
              <a:ext cx="13150" cy="13925"/>
            </a:xfrm>
            <a:custGeom>
              <a:avLst/>
              <a:gdLst/>
              <a:ahLst/>
              <a:cxnLst/>
              <a:rect l="l" t="t" r="r" b="b"/>
              <a:pathLst>
                <a:path w="526" h="557" extrusionOk="0">
                  <a:moveTo>
                    <a:pt x="247" y="1"/>
                  </a:moveTo>
                  <a:cubicBezTo>
                    <a:pt x="186" y="1"/>
                    <a:pt x="124" y="32"/>
                    <a:pt x="62" y="94"/>
                  </a:cubicBezTo>
                  <a:cubicBezTo>
                    <a:pt x="31" y="124"/>
                    <a:pt x="1" y="217"/>
                    <a:pt x="1" y="279"/>
                  </a:cubicBezTo>
                  <a:cubicBezTo>
                    <a:pt x="1" y="433"/>
                    <a:pt x="124" y="556"/>
                    <a:pt x="247" y="556"/>
                  </a:cubicBezTo>
                  <a:cubicBezTo>
                    <a:pt x="340" y="526"/>
                    <a:pt x="402" y="526"/>
                    <a:pt x="433" y="464"/>
                  </a:cubicBezTo>
                  <a:cubicBezTo>
                    <a:pt x="494" y="402"/>
                    <a:pt x="525" y="340"/>
                    <a:pt x="525" y="279"/>
                  </a:cubicBezTo>
                  <a:cubicBezTo>
                    <a:pt x="525" y="124"/>
                    <a:pt x="402" y="1"/>
                    <a:pt x="247"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3"/>
            <p:cNvSpPr/>
            <p:nvPr/>
          </p:nvSpPr>
          <p:spPr>
            <a:xfrm>
              <a:off x="1146925" y="2262975"/>
              <a:ext cx="37200" cy="17025"/>
            </a:xfrm>
            <a:custGeom>
              <a:avLst/>
              <a:gdLst/>
              <a:ahLst/>
              <a:cxnLst/>
              <a:rect l="l" t="t" r="r" b="b"/>
              <a:pathLst>
                <a:path w="1488" h="681" extrusionOk="0">
                  <a:moveTo>
                    <a:pt x="384" y="0"/>
                  </a:moveTo>
                  <a:cubicBezTo>
                    <a:pt x="170" y="0"/>
                    <a:pt x="1" y="277"/>
                    <a:pt x="188" y="465"/>
                  </a:cubicBezTo>
                  <a:cubicBezTo>
                    <a:pt x="343" y="619"/>
                    <a:pt x="528" y="681"/>
                    <a:pt x="744" y="681"/>
                  </a:cubicBezTo>
                  <a:cubicBezTo>
                    <a:pt x="960" y="681"/>
                    <a:pt x="1145" y="619"/>
                    <a:pt x="1299" y="465"/>
                  </a:cubicBezTo>
                  <a:cubicBezTo>
                    <a:pt x="1487" y="277"/>
                    <a:pt x="1318" y="0"/>
                    <a:pt x="1104" y="0"/>
                  </a:cubicBezTo>
                  <a:cubicBezTo>
                    <a:pt x="1037" y="0"/>
                    <a:pt x="965" y="28"/>
                    <a:pt x="898" y="94"/>
                  </a:cubicBezTo>
                  <a:cubicBezTo>
                    <a:pt x="852" y="141"/>
                    <a:pt x="798" y="164"/>
                    <a:pt x="744" y="164"/>
                  </a:cubicBezTo>
                  <a:cubicBezTo>
                    <a:pt x="690" y="164"/>
                    <a:pt x="636" y="141"/>
                    <a:pt x="590" y="94"/>
                  </a:cubicBezTo>
                  <a:cubicBezTo>
                    <a:pt x="523" y="28"/>
                    <a:pt x="451" y="0"/>
                    <a:pt x="384"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44"/>
          <p:cNvSpPr txBox="1">
            <a:spLocks noGrp="1"/>
          </p:cNvSpPr>
          <p:nvPr>
            <p:ph type="title"/>
          </p:nvPr>
        </p:nvSpPr>
        <p:spPr>
          <a:xfrm>
            <a:off x="720000" y="1556575"/>
            <a:ext cx="2308500" cy="7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t>Academic excellence</a:t>
            </a:r>
            <a:endParaRPr sz="2400"/>
          </a:p>
        </p:txBody>
      </p:sp>
      <p:sp>
        <p:nvSpPr>
          <p:cNvPr id="423" name="Google Shape;423;p44"/>
          <p:cNvSpPr txBox="1">
            <a:spLocks noGrp="1"/>
          </p:cNvSpPr>
          <p:nvPr>
            <p:ph type="subTitle" idx="1"/>
          </p:nvPr>
        </p:nvSpPr>
        <p:spPr>
          <a:xfrm>
            <a:off x="720000" y="2269375"/>
            <a:ext cx="20682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 is actually a very cold place</a:t>
            </a:r>
            <a:endParaRPr/>
          </a:p>
        </p:txBody>
      </p:sp>
      <p:sp>
        <p:nvSpPr>
          <p:cNvPr id="424" name="Google Shape;424;p44"/>
          <p:cNvSpPr txBox="1">
            <a:spLocks noGrp="1"/>
          </p:cNvSpPr>
          <p:nvPr>
            <p:ph type="title" idx="2"/>
          </p:nvPr>
        </p:nvSpPr>
        <p:spPr>
          <a:xfrm>
            <a:off x="3459398" y="1556575"/>
            <a:ext cx="2308500" cy="7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t>Professional experience</a:t>
            </a:r>
            <a:endParaRPr sz="2400"/>
          </a:p>
        </p:txBody>
      </p:sp>
      <p:sp>
        <p:nvSpPr>
          <p:cNvPr id="425" name="Google Shape;425;p44"/>
          <p:cNvSpPr txBox="1">
            <a:spLocks noGrp="1"/>
          </p:cNvSpPr>
          <p:nvPr>
            <p:ph type="subTitle" idx="3"/>
          </p:nvPr>
        </p:nvSpPr>
        <p:spPr>
          <a:xfrm>
            <a:off x="3459395" y="2269375"/>
            <a:ext cx="20682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the farthest planet from the Sun</a:t>
            </a:r>
            <a:endParaRPr/>
          </a:p>
        </p:txBody>
      </p:sp>
      <p:sp>
        <p:nvSpPr>
          <p:cNvPr id="426" name="Google Shape;426;p44"/>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Admission criteria</a:t>
            </a:r>
            <a:endParaRPr/>
          </a:p>
        </p:txBody>
      </p:sp>
      <p:sp>
        <p:nvSpPr>
          <p:cNvPr id="427" name="Google Shape;427;p44"/>
          <p:cNvSpPr txBox="1">
            <a:spLocks noGrp="1"/>
          </p:cNvSpPr>
          <p:nvPr>
            <p:ph type="title" idx="4"/>
          </p:nvPr>
        </p:nvSpPr>
        <p:spPr>
          <a:xfrm>
            <a:off x="720000" y="3410902"/>
            <a:ext cx="2308500" cy="7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t>English level: at least C1</a:t>
            </a:r>
            <a:endParaRPr sz="2400"/>
          </a:p>
        </p:txBody>
      </p:sp>
      <p:sp>
        <p:nvSpPr>
          <p:cNvPr id="428" name="Google Shape;428;p44"/>
          <p:cNvSpPr txBox="1">
            <a:spLocks noGrp="1"/>
          </p:cNvSpPr>
          <p:nvPr>
            <p:ph type="subTitle" idx="5"/>
          </p:nvPr>
        </p:nvSpPr>
        <p:spPr>
          <a:xfrm>
            <a:off x="720000" y="4123702"/>
            <a:ext cx="20682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in the Solar System</a:t>
            </a:r>
            <a:endParaRPr/>
          </a:p>
        </p:txBody>
      </p:sp>
      <p:sp>
        <p:nvSpPr>
          <p:cNvPr id="429" name="Google Shape;429;p44"/>
          <p:cNvSpPr txBox="1">
            <a:spLocks noGrp="1"/>
          </p:cNvSpPr>
          <p:nvPr>
            <p:ph type="title" idx="6"/>
          </p:nvPr>
        </p:nvSpPr>
        <p:spPr>
          <a:xfrm>
            <a:off x="3459398" y="3410902"/>
            <a:ext cx="2308500" cy="7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t>Motivation </a:t>
            </a:r>
            <a:endParaRPr sz="2400"/>
          </a:p>
          <a:p>
            <a:pPr marL="0" lvl="0" indent="0" algn="l" rtl="0">
              <a:spcBef>
                <a:spcPts val="0"/>
              </a:spcBef>
              <a:spcAft>
                <a:spcPts val="0"/>
              </a:spcAft>
              <a:buNone/>
            </a:pPr>
            <a:r>
              <a:rPr lang="en" sz="2400"/>
              <a:t>and interest</a:t>
            </a:r>
            <a:endParaRPr sz="2400"/>
          </a:p>
        </p:txBody>
      </p:sp>
      <p:sp>
        <p:nvSpPr>
          <p:cNvPr id="430" name="Google Shape;430;p44"/>
          <p:cNvSpPr txBox="1">
            <a:spLocks noGrp="1"/>
          </p:cNvSpPr>
          <p:nvPr>
            <p:ph type="subTitle" idx="7"/>
          </p:nvPr>
        </p:nvSpPr>
        <p:spPr>
          <a:xfrm>
            <a:off x="3459395" y="4123702"/>
            <a:ext cx="20682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and has several rings</a:t>
            </a:r>
            <a:endParaRPr/>
          </a:p>
        </p:txBody>
      </p:sp>
      <p:cxnSp>
        <p:nvCxnSpPr>
          <p:cNvPr id="431" name="Google Shape;431;p44"/>
          <p:cNvCxnSpPr/>
          <p:nvPr/>
        </p:nvCxnSpPr>
        <p:spPr>
          <a:xfrm>
            <a:off x="720000" y="1358925"/>
            <a:ext cx="2320200" cy="0"/>
          </a:xfrm>
          <a:prstGeom prst="straightConnector1">
            <a:avLst/>
          </a:prstGeom>
          <a:noFill/>
          <a:ln w="19050" cap="flat" cmpd="sng">
            <a:solidFill>
              <a:schemeClr val="dk2"/>
            </a:solidFill>
            <a:prstDash val="solid"/>
            <a:round/>
            <a:headEnd type="none" w="med" len="med"/>
            <a:tailEnd type="none" w="med" len="med"/>
          </a:ln>
        </p:spPr>
      </p:cxnSp>
      <p:cxnSp>
        <p:nvCxnSpPr>
          <p:cNvPr id="432" name="Google Shape;432;p44"/>
          <p:cNvCxnSpPr/>
          <p:nvPr/>
        </p:nvCxnSpPr>
        <p:spPr>
          <a:xfrm>
            <a:off x="720000" y="3202502"/>
            <a:ext cx="2320200" cy="0"/>
          </a:xfrm>
          <a:prstGeom prst="straightConnector1">
            <a:avLst/>
          </a:prstGeom>
          <a:noFill/>
          <a:ln w="19050" cap="flat" cmpd="sng">
            <a:solidFill>
              <a:schemeClr val="dk2"/>
            </a:solidFill>
            <a:prstDash val="solid"/>
            <a:round/>
            <a:headEnd type="none" w="med" len="med"/>
            <a:tailEnd type="none" w="med" len="med"/>
          </a:ln>
        </p:spPr>
      </p:cxnSp>
      <p:cxnSp>
        <p:nvCxnSpPr>
          <p:cNvPr id="433" name="Google Shape;433;p44"/>
          <p:cNvCxnSpPr/>
          <p:nvPr/>
        </p:nvCxnSpPr>
        <p:spPr>
          <a:xfrm>
            <a:off x="3459398" y="3202502"/>
            <a:ext cx="2320200" cy="0"/>
          </a:xfrm>
          <a:prstGeom prst="straightConnector1">
            <a:avLst/>
          </a:prstGeom>
          <a:noFill/>
          <a:ln w="19050" cap="flat" cmpd="sng">
            <a:solidFill>
              <a:schemeClr val="dk2"/>
            </a:solidFill>
            <a:prstDash val="solid"/>
            <a:round/>
            <a:headEnd type="none" w="med" len="med"/>
            <a:tailEnd type="none" w="med" len="med"/>
          </a:ln>
        </p:spPr>
      </p:cxnSp>
      <p:cxnSp>
        <p:nvCxnSpPr>
          <p:cNvPr id="434" name="Google Shape;434;p44"/>
          <p:cNvCxnSpPr/>
          <p:nvPr/>
        </p:nvCxnSpPr>
        <p:spPr>
          <a:xfrm>
            <a:off x="3459398" y="1358925"/>
            <a:ext cx="2320200" cy="0"/>
          </a:xfrm>
          <a:prstGeom prst="straightConnector1">
            <a:avLst/>
          </a:prstGeom>
          <a:noFill/>
          <a:ln w="19050" cap="flat" cmpd="sng">
            <a:solidFill>
              <a:schemeClr val="dk2"/>
            </a:solidFill>
            <a:prstDash val="solid"/>
            <a:round/>
            <a:headEnd type="none" w="med" len="med"/>
            <a:tailEnd type="none" w="med" len="med"/>
          </a:ln>
        </p:spPr>
      </p:cxnSp>
      <p:pic>
        <p:nvPicPr>
          <p:cNvPr id="435" name="Google Shape;435;p44"/>
          <p:cNvPicPr preferRelativeResize="0"/>
          <p:nvPr/>
        </p:nvPicPr>
        <p:blipFill>
          <a:blip r:embed="rId3">
            <a:alphaModFix/>
          </a:blip>
          <a:stretch>
            <a:fillRect/>
          </a:stretch>
        </p:blipFill>
        <p:spPr>
          <a:xfrm>
            <a:off x="6266217" y="1358925"/>
            <a:ext cx="2162682" cy="324957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45"/>
          <p:cNvSpPr txBox="1">
            <a:spLocks noGrp="1"/>
          </p:cNvSpPr>
          <p:nvPr>
            <p:ph type="title"/>
          </p:nvPr>
        </p:nvSpPr>
        <p:spPr>
          <a:xfrm>
            <a:off x="863350" y="1873105"/>
            <a:ext cx="2018700" cy="40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Direction</a:t>
            </a:r>
            <a:endParaRPr/>
          </a:p>
        </p:txBody>
      </p:sp>
      <p:sp>
        <p:nvSpPr>
          <p:cNvPr id="441" name="Google Shape;441;p45"/>
          <p:cNvSpPr txBox="1">
            <a:spLocks noGrp="1"/>
          </p:cNvSpPr>
          <p:nvPr>
            <p:ph type="subTitle" idx="1"/>
          </p:nvPr>
        </p:nvSpPr>
        <p:spPr>
          <a:xfrm>
            <a:off x="863350" y="2269375"/>
            <a:ext cx="18633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 is actually a very cold planet</a:t>
            </a:r>
            <a:endParaRPr/>
          </a:p>
        </p:txBody>
      </p:sp>
      <p:sp>
        <p:nvSpPr>
          <p:cNvPr id="442" name="Google Shape;442;p45"/>
          <p:cNvSpPr txBox="1">
            <a:spLocks noGrp="1"/>
          </p:cNvSpPr>
          <p:nvPr>
            <p:ph type="title" idx="2"/>
          </p:nvPr>
        </p:nvSpPr>
        <p:spPr>
          <a:xfrm>
            <a:off x="3562625" y="1873105"/>
            <a:ext cx="2018700" cy="40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Language</a:t>
            </a:r>
            <a:endParaRPr/>
          </a:p>
        </p:txBody>
      </p:sp>
      <p:sp>
        <p:nvSpPr>
          <p:cNvPr id="443" name="Google Shape;443;p45"/>
          <p:cNvSpPr txBox="1">
            <a:spLocks noGrp="1"/>
          </p:cNvSpPr>
          <p:nvPr>
            <p:ph type="subTitle" idx="3"/>
          </p:nvPr>
        </p:nvSpPr>
        <p:spPr>
          <a:xfrm>
            <a:off x="3562649" y="2269375"/>
            <a:ext cx="18633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the farthest planet from the Sun</a:t>
            </a:r>
            <a:endParaRPr/>
          </a:p>
        </p:txBody>
      </p:sp>
      <p:sp>
        <p:nvSpPr>
          <p:cNvPr id="444" name="Google Shape;444;p45"/>
          <p:cNvSpPr txBox="1">
            <a:spLocks noGrp="1"/>
          </p:cNvSpPr>
          <p:nvPr>
            <p:ph type="title" idx="4"/>
          </p:nvPr>
        </p:nvSpPr>
        <p:spPr>
          <a:xfrm>
            <a:off x="863350" y="3719243"/>
            <a:ext cx="2018700" cy="40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Credits</a:t>
            </a:r>
            <a:endParaRPr/>
          </a:p>
        </p:txBody>
      </p:sp>
      <p:sp>
        <p:nvSpPr>
          <p:cNvPr id="445" name="Google Shape;445;p45"/>
          <p:cNvSpPr txBox="1">
            <a:spLocks noGrp="1"/>
          </p:cNvSpPr>
          <p:nvPr>
            <p:ph type="subTitle" idx="5"/>
          </p:nvPr>
        </p:nvSpPr>
        <p:spPr>
          <a:xfrm>
            <a:off x="863350" y="4115539"/>
            <a:ext cx="18633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a:t>
            </a:r>
            <a:endParaRPr/>
          </a:p>
        </p:txBody>
      </p:sp>
      <p:sp>
        <p:nvSpPr>
          <p:cNvPr id="446" name="Google Shape;446;p45"/>
          <p:cNvSpPr txBox="1">
            <a:spLocks noGrp="1"/>
          </p:cNvSpPr>
          <p:nvPr>
            <p:ph type="title" idx="6"/>
          </p:nvPr>
        </p:nvSpPr>
        <p:spPr>
          <a:xfrm>
            <a:off x="3562625" y="3719243"/>
            <a:ext cx="2018700" cy="40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Application</a:t>
            </a:r>
            <a:endParaRPr/>
          </a:p>
        </p:txBody>
      </p:sp>
      <p:sp>
        <p:nvSpPr>
          <p:cNvPr id="447" name="Google Shape;447;p45"/>
          <p:cNvSpPr txBox="1">
            <a:spLocks noGrp="1"/>
          </p:cNvSpPr>
          <p:nvPr>
            <p:ph type="subTitle" idx="7"/>
          </p:nvPr>
        </p:nvSpPr>
        <p:spPr>
          <a:xfrm>
            <a:off x="3562649" y="4115539"/>
            <a:ext cx="18633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and has rings</a:t>
            </a:r>
            <a:endParaRPr/>
          </a:p>
        </p:txBody>
      </p:sp>
      <p:sp>
        <p:nvSpPr>
          <p:cNvPr id="448" name="Google Shape;448;p45"/>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Main information you should know</a:t>
            </a:r>
            <a:endParaRPr/>
          </a:p>
        </p:txBody>
      </p:sp>
      <p:sp>
        <p:nvSpPr>
          <p:cNvPr id="449" name="Google Shape;449;p45"/>
          <p:cNvSpPr txBox="1">
            <a:spLocks noGrp="1"/>
          </p:cNvSpPr>
          <p:nvPr>
            <p:ph type="title" idx="8"/>
          </p:nvPr>
        </p:nvSpPr>
        <p:spPr>
          <a:xfrm>
            <a:off x="6261950" y="1873105"/>
            <a:ext cx="2018700" cy="40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Attendance</a:t>
            </a:r>
            <a:endParaRPr/>
          </a:p>
        </p:txBody>
      </p:sp>
      <p:sp>
        <p:nvSpPr>
          <p:cNvPr id="450" name="Google Shape;450;p45"/>
          <p:cNvSpPr txBox="1">
            <a:spLocks noGrp="1"/>
          </p:cNvSpPr>
          <p:nvPr>
            <p:ph type="subTitle" idx="9"/>
          </p:nvPr>
        </p:nvSpPr>
        <p:spPr>
          <a:xfrm>
            <a:off x="6261899" y="2269375"/>
            <a:ext cx="18633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Earth is the third planet from the Sun</a:t>
            </a:r>
            <a:endParaRPr/>
          </a:p>
        </p:txBody>
      </p:sp>
      <p:sp>
        <p:nvSpPr>
          <p:cNvPr id="451" name="Google Shape;451;p45"/>
          <p:cNvSpPr txBox="1">
            <a:spLocks noGrp="1"/>
          </p:cNvSpPr>
          <p:nvPr>
            <p:ph type="title" idx="13"/>
          </p:nvPr>
        </p:nvSpPr>
        <p:spPr>
          <a:xfrm>
            <a:off x="6261900" y="3719239"/>
            <a:ext cx="2018700" cy="40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Campus</a:t>
            </a:r>
            <a:endParaRPr/>
          </a:p>
        </p:txBody>
      </p:sp>
      <p:sp>
        <p:nvSpPr>
          <p:cNvPr id="452" name="Google Shape;452;p45"/>
          <p:cNvSpPr txBox="1">
            <a:spLocks noGrp="1"/>
          </p:cNvSpPr>
          <p:nvPr>
            <p:ph type="subTitle" idx="14"/>
          </p:nvPr>
        </p:nvSpPr>
        <p:spPr>
          <a:xfrm>
            <a:off x="6261899" y="4115539"/>
            <a:ext cx="18633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of them all</a:t>
            </a:r>
            <a:endParaRPr/>
          </a:p>
        </p:txBody>
      </p:sp>
      <p:cxnSp>
        <p:nvCxnSpPr>
          <p:cNvPr id="453" name="Google Shape;453;p45"/>
          <p:cNvCxnSpPr/>
          <p:nvPr/>
        </p:nvCxnSpPr>
        <p:spPr>
          <a:xfrm>
            <a:off x="895150" y="1794850"/>
            <a:ext cx="1986900" cy="0"/>
          </a:xfrm>
          <a:prstGeom prst="straightConnector1">
            <a:avLst/>
          </a:prstGeom>
          <a:noFill/>
          <a:ln w="19050" cap="flat" cmpd="sng">
            <a:solidFill>
              <a:srgbClr val="29235C"/>
            </a:solidFill>
            <a:prstDash val="solid"/>
            <a:round/>
            <a:headEnd type="none" w="med" len="med"/>
            <a:tailEnd type="none" w="med" len="med"/>
          </a:ln>
        </p:spPr>
      </p:cxnSp>
      <p:cxnSp>
        <p:nvCxnSpPr>
          <p:cNvPr id="454" name="Google Shape;454;p45"/>
          <p:cNvCxnSpPr/>
          <p:nvPr/>
        </p:nvCxnSpPr>
        <p:spPr>
          <a:xfrm>
            <a:off x="3578525" y="1794850"/>
            <a:ext cx="1986900" cy="0"/>
          </a:xfrm>
          <a:prstGeom prst="straightConnector1">
            <a:avLst/>
          </a:prstGeom>
          <a:noFill/>
          <a:ln w="19050" cap="flat" cmpd="sng">
            <a:solidFill>
              <a:srgbClr val="29235C"/>
            </a:solidFill>
            <a:prstDash val="solid"/>
            <a:round/>
            <a:headEnd type="none" w="med" len="med"/>
            <a:tailEnd type="none" w="med" len="med"/>
          </a:ln>
        </p:spPr>
      </p:cxnSp>
      <p:cxnSp>
        <p:nvCxnSpPr>
          <p:cNvPr id="455" name="Google Shape;455;p45"/>
          <p:cNvCxnSpPr/>
          <p:nvPr/>
        </p:nvCxnSpPr>
        <p:spPr>
          <a:xfrm>
            <a:off x="6277850" y="1794850"/>
            <a:ext cx="1986900" cy="0"/>
          </a:xfrm>
          <a:prstGeom prst="straightConnector1">
            <a:avLst/>
          </a:prstGeom>
          <a:noFill/>
          <a:ln w="19050" cap="flat" cmpd="sng">
            <a:solidFill>
              <a:srgbClr val="29235C"/>
            </a:solidFill>
            <a:prstDash val="solid"/>
            <a:round/>
            <a:headEnd type="none" w="med" len="med"/>
            <a:tailEnd type="none" w="med" len="med"/>
          </a:ln>
        </p:spPr>
      </p:cxnSp>
      <p:cxnSp>
        <p:nvCxnSpPr>
          <p:cNvPr id="456" name="Google Shape;456;p45"/>
          <p:cNvCxnSpPr/>
          <p:nvPr/>
        </p:nvCxnSpPr>
        <p:spPr>
          <a:xfrm>
            <a:off x="895150" y="3640689"/>
            <a:ext cx="1986900" cy="0"/>
          </a:xfrm>
          <a:prstGeom prst="straightConnector1">
            <a:avLst/>
          </a:prstGeom>
          <a:noFill/>
          <a:ln w="19050" cap="flat" cmpd="sng">
            <a:solidFill>
              <a:srgbClr val="29235C"/>
            </a:solidFill>
            <a:prstDash val="solid"/>
            <a:round/>
            <a:headEnd type="none" w="med" len="med"/>
            <a:tailEnd type="none" w="med" len="med"/>
          </a:ln>
        </p:spPr>
      </p:cxnSp>
      <p:cxnSp>
        <p:nvCxnSpPr>
          <p:cNvPr id="457" name="Google Shape;457;p45"/>
          <p:cNvCxnSpPr/>
          <p:nvPr/>
        </p:nvCxnSpPr>
        <p:spPr>
          <a:xfrm>
            <a:off x="3578525" y="3640689"/>
            <a:ext cx="1986900" cy="0"/>
          </a:xfrm>
          <a:prstGeom prst="straightConnector1">
            <a:avLst/>
          </a:prstGeom>
          <a:noFill/>
          <a:ln w="19050" cap="flat" cmpd="sng">
            <a:solidFill>
              <a:srgbClr val="29235C"/>
            </a:solidFill>
            <a:prstDash val="solid"/>
            <a:round/>
            <a:headEnd type="none" w="med" len="med"/>
            <a:tailEnd type="none" w="med" len="med"/>
          </a:ln>
        </p:spPr>
      </p:cxnSp>
      <p:cxnSp>
        <p:nvCxnSpPr>
          <p:cNvPr id="458" name="Google Shape;458;p45"/>
          <p:cNvCxnSpPr/>
          <p:nvPr/>
        </p:nvCxnSpPr>
        <p:spPr>
          <a:xfrm>
            <a:off x="6277850" y="3640689"/>
            <a:ext cx="1986900" cy="0"/>
          </a:xfrm>
          <a:prstGeom prst="straightConnector1">
            <a:avLst/>
          </a:prstGeom>
          <a:noFill/>
          <a:ln w="19050" cap="flat" cmpd="sng">
            <a:solidFill>
              <a:srgbClr val="29235C"/>
            </a:solidFill>
            <a:prstDash val="solid"/>
            <a:round/>
            <a:headEnd type="none" w="med" len="med"/>
            <a:tailEnd type="none" w="med" len="med"/>
          </a:ln>
        </p:spPr>
      </p:cxnSp>
      <p:grpSp>
        <p:nvGrpSpPr>
          <p:cNvPr id="459" name="Google Shape;459;p45"/>
          <p:cNvGrpSpPr/>
          <p:nvPr/>
        </p:nvGrpSpPr>
        <p:grpSpPr>
          <a:xfrm>
            <a:off x="3657604" y="3043479"/>
            <a:ext cx="446251" cy="447243"/>
            <a:chOff x="1738775" y="3216625"/>
            <a:chExt cx="337175" cy="337950"/>
          </a:xfrm>
        </p:grpSpPr>
        <p:sp>
          <p:nvSpPr>
            <p:cNvPr id="460" name="Google Shape;460;p45"/>
            <p:cNvSpPr/>
            <p:nvPr/>
          </p:nvSpPr>
          <p:spPr>
            <a:xfrm>
              <a:off x="1971775" y="3541450"/>
              <a:ext cx="17000" cy="13125"/>
            </a:xfrm>
            <a:custGeom>
              <a:avLst/>
              <a:gdLst/>
              <a:ahLst/>
              <a:cxnLst/>
              <a:rect l="l" t="t" r="r" b="b"/>
              <a:pathLst>
                <a:path w="680" h="525" extrusionOk="0">
                  <a:moveTo>
                    <a:pt x="340" y="0"/>
                  </a:moveTo>
                  <a:cubicBezTo>
                    <a:pt x="1" y="0"/>
                    <a:pt x="1" y="525"/>
                    <a:pt x="340" y="525"/>
                  </a:cubicBezTo>
                  <a:cubicBezTo>
                    <a:pt x="680" y="525"/>
                    <a:pt x="680" y="0"/>
                    <a:pt x="340"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5"/>
            <p:cNvSpPr/>
            <p:nvPr/>
          </p:nvSpPr>
          <p:spPr>
            <a:xfrm>
              <a:off x="1738775" y="3216625"/>
              <a:ext cx="337175" cy="337950"/>
            </a:xfrm>
            <a:custGeom>
              <a:avLst/>
              <a:gdLst/>
              <a:ahLst/>
              <a:cxnLst/>
              <a:rect l="l" t="t" r="r" b="b"/>
              <a:pathLst>
                <a:path w="13487" h="13518" extrusionOk="0">
                  <a:moveTo>
                    <a:pt x="1667" y="4568"/>
                  </a:moveTo>
                  <a:lnTo>
                    <a:pt x="1667" y="6235"/>
                  </a:lnTo>
                  <a:lnTo>
                    <a:pt x="648" y="5216"/>
                  </a:lnTo>
                  <a:lnTo>
                    <a:pt x="1667" y="4568"/>
                  </a:lnTo>
                  <a:close/>
                  <a:moveTo>
                    <a:pt x="11790" y="4506"/>
                  </a:moveTo>
                  <a:lnTo>
                    <a:pt x="12808" y="5216"/>
                  </a:lnTo>
                  <a:lnTo>
                    <a:pt x="11790" y="6235"/>
                  </a:lnTo>
                  <a:lnTo>
                    <a:pt x="11790" y="4506"/>
                  </a:lnTo>
                  <a:close/>
                  <a:moveTo>
                    <a:pt x="6697" y="7809"/>
                  </a:moveTo>
                  <a:cubicBezTo>
                    <a:pt x="6703" y="7809"/>
                    <a:pt x="6708" y="7809"/>
                    <a:pt x="6713" y="7809"/>
                  </a:cubicBezTo>
                  <a:lnTo>
                    <a:pt x="6713" y="7809"/>
                  </a:lnTo>
                  <a:cubicBezTo>
                    <a:pt x="6718" y="7809"/>
                    <a:pt x="6723" y="7809"/>
                    <a:pt x="6728" y="7809"/>
                  </a:cubicBezTo>
                  <a:close/>
                  <a:moveTo>
                    <a:pt x="10987" y="525"/>
                  </a:moveTo>
                  <a:cubicBezTo>
                    <a:pt x="11141" y="525"/>
                    <a:pt x="11234" y="649"/>
                    <a:pt x="11234" y="772"/>
                  </a:cubicBezTo>
                  <a:lnTo>
                    <a:pt x="11234" y="6759"/>
                  </a:lnTo>
                  <a:lnTo>
                    <a:pt x="8919" y="9074"/>
                  </a:lnTo>
                  <a:lnTo>
                    <a:pt x="8302" y="8457"/>
                  </a:lnTo>
                  <a:cubicBezTo>
                    <a:pt x="7904" y="8028"/>
                    <a:pt x="7325" y="7812"/>
                    <a:pt x="6713" y="7809"/>
                  </a:cubicBezTo>
                  <a:lnTo>
                    <a:pt x="6713" y="7809"/>
                  </a:lnTo>
                  <a:cubicBezTo>
                    <a:pt x="6102" y="7813"/>
                    <a:pt x="5521" y="8059"/>
                    <a:pt x="5093" y="8488"/>
                  </a:cubicBezTo>
                  <a:lnTo>
                    <a:pt x="4506" y="9074"/>
                  </a:lnTo>
                  <a:lnTo>
                    <a:pt x="2161" y="6759"/>
                  </a:lnTo>
                  <a:lnTo>
                    <a:pt x="2161" y="772"/>
                  </a:lnTo>
                  <a:cubicBezTo>
                    <a:pt x="2192" y="649"/>
                    <a:pt x="2284" y="525"/>
                    <a:pt x="2438" y="525"/>
                  </a:cubicBezTo>
                  <a:close/>
                  <a:moveTo>
                    <a:pt x="12931" y="5803"/>
                  </a:moveTo>
                  <a:lnTo>
                    <a:pt x="12931" y="12561"/>
                  </a:lnTo>
                  <a:cubicBezTo>
                    <a:pt x="12902" y="12678"/>
                    <a:pt x="12846" y="12822"/>
                    <a:pt x="12735" y="12890"/>
                  </a:cubicBezTo>
                  <a:lnTo>
                    <a:pt x="12735" y="12890"/>
                  </a:lnTo>
                  <a:lnTo>
                    <a:pt x="9259" y="9444"/>
                  </a:lnTo>
                  <a:lnTo>
                    <a:pt x="12931" y="5803"/>
                  </a:lnTo>
                  <a:close/>
                  <a:moveTo>
                    <a:pt x="525" y="5803"/>
                  </a:moveTo>
                  <a:lnTo>
                    <a:pt x="4167" y="9444"/>
                  </a:lnTo>
                  <a:lnTo>
                    <a:pt x="710" y="12901"/>
                  </a:lnTo>
                  <a:cubicBezTo>
                    <a:pt x="587" y="12839"/>
                    <a:pt x="525" y="12685"/>
                    <a:pt x="525" y="12561"/>
                  </a:cubicBezTo>
                  <a:lnTo>
                    <a:pt x="525" y="5803"/>
                  </a:lnTo>
                  <a:close/>
                  <a:moveTo>
                    <a:pt x="2469" y="1"/>
                  </a:moveTo>
                  <a:cubicBezTo>
                    <a:pt x="2037" y="1"/>
                    <a:pt x="1667" y="340"/>
                    <a:pt x="1667" y="772"/>
                  </a:cubicBezTo>
                  <a:lnTo>
                    <a:pt x="1667" y="3951"/>
                  </a:lnTo>
                  <a:lnTo>
                    <a:pt x="124" y="4969"/>
                  </a:lnTo>
                  <a:cubicBezTo>
                    <a:pt x="31" y="5000"/>
                    <a:pt x="0" y="5093"/>
                    <a:pt x="0" y="5185"/>
                  </a:cubicBezTo>
                  <a:lnTo>
                    <a:pt x="0" y="12561"/>
                  </a:lnTo>
                  <a:cubicBezTo>
                    <a:pt x="0" y="13086"/>
                    <a:pt x="402" y="13487"/>
                    <a:pt x="926" y="13487"/>
                  </a:cubicBezTo>
                  <a:lnTo>
                    <a:pt x="8611" y="13487"/>
                  </a:lnTo>
                  <a:cubicBezTo>
                    <a:pt x="8950" y="13487"/>
                    <a:pt x="8950" y="12962"/>
                    <a:pt x="8611" y="12962"/>
                  </a:cubicBezTo>
                  <a:lnTo>
                    <a:pt x="1389" y="12962"/>
                  </a:lnTo>
                  <a:lnTo>
                    <a:pt x="1914" y="12438"/>
                  </a:lnTo>
                  <a:lnTo>
                    <a:pt x="4259" y="12438"/>
                  </a:lnTo>
                  <a:cubicBezTo>
                    <a:pt x="4568" y="12407"/>
                    <a:pt x="4568" y="11944"/>
                    <a:pt x="4259" y="11913"/>
                  </a:cubicBezTo>
                  <a:lnTo>
                    <a:pt x="2438" y="11913"/>
                  </a:lnTo>
                  <a:lnTo>
                    <a:pt x="5494" y="8858"/>
                  </a:lnTo>
                  <a:cubicBezTo>
                    <a:pt x="5833" y="8518"/>
                    <a:pt x="6281" y="8349"/>
                    <a:pt x="6728" y="8349"/>
                  </a:cubicBezTo>
                  <a:cubicBezTo>
                    <a:pt x="7176" y="8349"/>
                    <a:pt x="7623" y="8518"/>
                    <a:pt x="7963" y="8858"/>
                  </a:cubicBezTo>
                  <a:lnTo>
                    <a:pt x="12067" y="12993"/>
                  </a:lnTo>
                  <a:lnTo>
                    <a:pt x="10709" y="12993"/>
                  </a:lnTo>
                  <a:cubicBezTo>
                    <a:pt x="10370" y="12993"/>
                    <a:pt x="10370" y="13518"/>
                    <a:pt x="10709" y="13518"/>
                  </a:cubicBezTo>
                  <a:lnTo>
                    <a:pt x="12530" y="13518"/>
                  </a:lnTo>
                  <a:cubicBezTo>
                    <a:pt x="13055" y="13518"/>
                    <a:pt x="13487" y="13086"/>
                    <a:pt x="13487" y="12561"/>
                  </a:cubicBezTo>
                  <a:lnTo>
                    <a:pt x="13487" y="5154"/>
                  </a:lnTo>
                  <a:cubicBezTo>
                    <a:pt x="13487" y="5093"/>
                    <a:pt x="13425" y="5000"/>
                    <a:pt x="13364" y="4938"/>
                  </a:cubicBezTo>
                  <a:lnTo>
                    <a:pt x="11790" y="3858"/>
                  </a:lnTo>
                  <a:lnTo>
                    <a:pt x="11790" y="772"/>
                  </a:lnTo>
                  <a:cubicBezTo>
                    <a:pt x="11790" y="340"/>
                    <a:pt x="11450" y="1"/>
                    <a:pt x="10987"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5"/>
            <p:cNvSpPr/>
            <p:nvPr/>
          </p:nvSpPr>
          <p:spPr>
            <a:xfrm>
              <a:off x="1865300" y="3514450"/>
              <a:ext cx="13150" cy="13125"/>
            </a:xfrm>
            <a:custGeom>
              <a:avLst/>
              <a:gdLst/>
              <a:ahLst/>
              <a:cxnLst/>
              <a:rect l="l" t="t" r="r" b="b"/>
              <a:pathLst>
                <a:path w="526" h="525" extrusionOk="0">
                  <a:moveTo>
                    <a:pt x="248" y="0"/>
                  </a:moveTo>
                  <a:cubicBezTo>
                    <a:pt x="186" y="0"/>
                    <a:pt x="124" y="31"/>
                    <a:pt x="62" y="62"/>
                  </a:cubicBezTo>
                  <a:cubicBezTo>
                    <a:pt x="32" y="124"/>
                    <a:pt x="1" y="185"/>
                    <a:pt x="1" y="278"/>
                  </a:cubicBezTo>
                  <a:cubicBezTo>
                    <a:pt x="1" y="401"/>
                    <a:pt x="93" y="525"/>
                    <a:pt x="248" y="525"/>
                  </a:cubicBezTo>
                  <a:cubicBezTo>
                    <a:pt x="309" y="525"/>
                    <a:pt x="402" y="494"/>
                    <a:pt x="433" y="463"/>
                  </a:cubicBezTo>
                  <a:cubicBezTo>
                    <a:pt x="494" y="401"/>
                    <a:pt x="525" y="340"/>
                    <a:pt x="525" y="278"/>
                  </a:cubicBezTo>
                  <a:cubicBezTo>
                    <a:pt x="525" y="185"/>
                    <a:pt x="494" y="124"/>
                    <a:pt x="433" y="62"/>
                  </a:cubicBezTo>
                  <a:cubicBezTo>
                    <a:pt x="402" y="31"/>
                    <a:pt x="309" y="0"/>
                    <a:pt x="24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5"/>
            <p:cNvSpPr/>
            <p:nvPr/>
          </p:nvSpPr>
          <p:spPr>
            <a:xfrm>
              <a:off x="1825175" y="3242775"/>
              <a:ext cx="165150" cy="163675"/>
            </a:xfrm>
            <a:custGeom>
              <a:avLst/>
              <a:gdLst/>
              <a:ahLst/>
              <a:cxnLst/>
              <a:rect l="l" t="t" r="r" b="b"/>
              <a:pathLst>
                <a:path w="6606" h="6547" extrusionOk="0">
                  <a:moveTo>
                    <a:pt x="1019" y="1300"/>
                  </a:moveTo>
                  <a:lnTo>
                    <a:pt x="3643" y="1547"/>
                  </a:lnTo>
                  <a:lnTo>
                    <a:pt x="2686" y="2504"/>
                  </a:lnTo>
                  <a:lnTo>
                    <a:pt x="772" y="1516"/>
                  </a:lnTo>
                  <a:lnTo>
                    <a:pt x="1019" y="1300"/>
                  </a:lnTo>
                  <a:close/>
                  <a:moveTo>
                    <a:pt x="5000" y="2874"/>
                  </a:moveTo>
                  <a:lnTo>
                    <a:pt x="5247" y="5528"/>
                  </a:lnTo>
                  <a:lnTo>
                    <a:pt x="5000" y="5744"/>
                  </a:lnTo>
                  <a:lnTo>
                    <a:pt x="4013" y="3862"/>
                  </a:lnTo>
                  <a:lnTo>
                    <a:pt x="5000" y="2874"/>
                  </a:lnTo>
                  <a:close/>
                  <a:moveTo>
                    <a:pt x="5924" y="555"/>
                  </a:moveTo>
                  <a:cubicBezTo>
                    <a:pt x="5956" y="555"/>
                    <a:pt x="5987" y="557"/>
                    <a:pt x="6019" y="559"/>
                  </a:cubicBezTo>
                  <a:cubicBezTo>
                    <a:pt x="6019" y="930"/>
                    <a:pt x="5895" y="1300"/>
                    <a:pt x="5618" y="1547"/>
                  </a:cubicBezTo>
                  <a:lnTo>
                    <a:pt x="3550" y="3646"/>
                  </a:lnTo>
                  <a:lnTo>
                    <a:pt x="2501" y="4633"/>
                  </a:lnTo>
                  <a:cubicBezTo>
                    <a:pt x="2408" y="4695"/>
                    <a:pt x="2377" y="4787"/>
                    <a:pt x="2408" y="4880"/>
                  </a:cubicBezTo>
                  <a:lnTo>
                    <a:pt x="2439" y="4880"/>
                  </a:lnTo>
                  <a:lnTo>
                    <a:pt x="2593" y="5559"/>
                  </a:lnTo>
                  <a:lnTo>
                    <a:pt x="2315" y="5806"/>
                  </a:lnTo>
                  <a:lnTo>
                    <a:pt x="1853" y="4818"/>
                  </a:lnTo>
                  <a:cubicBezTo>
                    <a:pt x="1822" y="4757"/>
                    <a:pt x="1760" y="4726"/>
                    <a:pt x="1729" y="4695"/>
                  </a:cubicBezTo>
                  <a:lnTo>
                    <a:pt x="711" y="4232"/>
                  </a:lnTo>
                  <a:lnTo>
                    <a:pt x="988" y="3954"/>
                  </a:lnTo>
                  <a:lnTo>
                    <a:pt x="1667" y="4108"/>
                  </a:lnTo>
                  <a:cubicBezTo>
                    <a:pt x="1684" y="4117"/>
                    <a:pt x="1703" y="4121"/>
                    <a:pt x="1723" y="4121"/>
                  </a:cubicBezTo>
                  <a:cubicBezTo>
                    <a:pt x="1779" y="4121"/>
                    <a:pt x="1847" y="4092"/>
                    <a:pt x="1914" y="4047"/>
                  </a:cubicBezTo>
                  <a:lnTo>
                    <a:pt x="5000" y="930"/>
                  </a:lnTo>
                  <a:cubicBezTo>
                    <a:pt x="5255" y="704"/>
                    <a:pt x="5586" y="555"/>
                    <a:pt x="5924" y="555"/>
                  </a:cubicBezTo>
                  <a:close/>
                  <a:moveTo>
                    <a:pt x="5949" y="0"/>
                  </a:moveTo>
                  <a:cubicBezTo>
                    <a:pt x="5454" y="0"/>
                    <a:pt x="4981" y="209"/>
                    <a:pt x="4630" y="559"/>
                  </a:cubicBezTo>
                  <a:lnTo>
                    <a:pt x="4136" y="1053"/>
                  </a:lnTo>
                  <a:lnTo>
                    <a:pt x="958" y="745"/>
                  </a:lnTo>
                  <a:cubicBezTo>
                    <a:pt x="865" y="745"/>
                    <a:pt x="803" y="775"/>
                    <a:pt x="742" y="806"/>
                  </a:cubicBezTo>
                  <a:lnTo>
                    <a:pt x="186" y="1393"/>
                  </a:lnTo>
                  <a:cubicBezTo>
                    <a:pt x="124" y="1454"/>
                    <a:pt x="93" y="1547"/>
                    <a:pt x="93" y="1640"/>
                  </a:cubicBezTo>
                  <a:cubicBezTo>
                    <a:pt x="124" y="1701"/>
                    <a:pt x="155" y="1794"/>
                    <a:pt x="248" y="1825"/>
                  </a:cubicBezTo>
                  <a:lnTo>
                    <a:pt x="2315" y="2905"/>
                  </a:lnTo>
                  <a:lnTo>
                    <a:pt x="1637" y="3553"/>
                  </a:lnTo>
                  <a:lnTo>
                    <a:pt x="958" y="3399"/>
                  </a:lnTo>
                  <a:cubicBezTo>
                    <a:pt x="865" y="3399"/>
                    <a:pt x="772" y="3399"/>
                    <a:pt x="711" y="3491"/>
                  </a:cubicBezTo>
                  <a:lnTo>
                    <a:pt x="93" y="4108"/>
                  </a:lnTo>
                  <a:cubicBezTo>
                    <a:pt x="32" y="4170"/>
                    <a:pt x="1" y="4232"/>
                    <a:pt x="32" y="4325"/>
                  </a:cubicBezTo>
                  <a:cubicBezTo>
                    <a:pt x="32" y="4417"/>
                    <a:pt x="93" y="4479"/>
                    <a:pt x="155" y="4510"/>
                  </a:cubicBezTo>
                  <a:lnTo>
                    <a:pt x="1421" y="5127"/>
                  </a:lnTo>
                  <a:lnTo>
                    <a:pt x="2038" y="6392"/>
                  </a:lnTo>
                  <a:cubicBezTo>
                    <a:pt x="2069" y="6454"/>
                    <a:pt x="2130" y="6516"/>
                    <a:pt x="2223" y="6547"/>
                  </a:cubicBezTo>
                  <a:lnTo>
                    <a:pt x="2285" y="6547"/>
                  </a:lnTo>
                  <a:cubicBezTo>
                    <a:pt x="2346" y="6547"/>
                    <a:pt x="2408" y="6516"/>
                    <a:pt x="2470" y="6454"/>
                  </a:cubicBezTo>
                  <a:lnTo>
                    <a:pt x="3087" y="5837"/>
                  </a:lnTo>
                  <a:cubicBezTo>
                    <a:pt x="3149" y="5775"/>
                    <a:pt x="3180" y="5682"/>
                    <a:pt x="3149" y="5590"/>
                  </a:cubicBezTo>
                  <a:lnTo>
                    <a:pt x="2994" y="4911"/>
                  </a:lnTo>
                  <a:lnTo>
                    <a:pt x="3643" y="4263"/>
                  </a:lnTo>
                  <a:lnTo>
                    <a:pt x="4723" y="6331"/>
                  </a:lnTo>
                  <a:cubicBezTo>
                    <a:pt x="4754" y="6392"/>
                    <a:pt x="4846" y="6454"/>
                    <a:pt x="4939" y="6454"/>
                  </a:cubicBezTo>
                  <a:lnTo>
                    <a:pt x="4970" y="6454"/>
                  </a:lnTo>
                  <a:cubicBezTo>
                    <a:pt x="5031" y="6454"/>
                    <a:pt x="5093" y="6423"/>
                    <a:pt x="5155" y="6392"/>
                  </a:cubicBezTo>
                  <a:lnTo>
                    <a:pt x="5710" y="5806"/>
                  </a:lnTo>
                  <a:cubicBezTo>
                    <a:pt x="5772" y="5744"/>
                    <a:pt x="5803" y="5682"/>
                    <a:pt x="5772" y="5590"/>
                  </a:cubicBezTo>
                  <a:lnTo>
                    <a:pt x="5463" y="2411"/>
                  </a:lnTo>
                  <a:lnTo>
                    <a:pt x="5988" y="1917"/>
                  </a:lnTo>
                  <a:cubicBezTo>
                    <a:pt x="6420" y="1485"/>
                    <a:pt x="6605" y="837"/>
                    <a:pt x="6513" y="251"/>
                  </a:cubicBezTo>
                  <a:cubicBezTo>
                    <a:pt x="6482" y="127"/>
                    <a:pt x="6420" y="35"/>
                    <a:pt x="6297" y="35"/>
                  </a:cubicBezTo>
                  <a:cubicBezTo>
                    <a:pt x="6180" y="12"/>
                    <a:pt x="6064" y="0"/>
                    <a:pt x="594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 name="Google Shape;464;p45"/>
          <p:cNvGrpSpPr/>
          <p:nvPr/>
        </p:nvGrpSpPr>
        <p:grpSpPr>
          <a:xfrm>
            <a:off x="6349803" y="3043461"/>
            <a:ext cx="426862" cy="447276"/>
            <a:chOff x="6246150" y="2663425"/>
            <a:chExt cx="322525" cy="337975"/>
          </a:xfrm>
        </p:grpSpPr>
        <p:sp>
          <p:nvSpPr>
            <p:cNvPr id="465" name="Google Shape;465;p45"/>
            <p:cNvSpPr/>
            <p:nvPr/>
          </p:nvSpPr>
          <p:spPr>
            <a:xfrm>
              <a:off x="6246150" y="2663425"/>
              <a:ext cx="322525" cy="337975"/>
            </a:xfrm>
            <a:custGeom>
              <a:avLst/>
              <a:gdLst/>
              <a:ahLst/>
              <a:cxnLst/>
              <a:rect l="l" t="t" r="r" b="b"/>
              <a:pathLst>
                <a:path w="12901" h="13519" extrusionOk="0">
                  <a:moveTo>
                    <a:pt x="8673" y="12037"/>
                  </a:moveTo>
                  <a:cubicBezTo>
                    <a:pt x="9290" y="12037"/>
                    <a:pt x="9290" y="12963"/>
                    <a:pt x="8673" y="12963"/>
                  </a:cubicBezTo>
                  <a:lnTo>
                    <a:pt x="4228" y="12963"/>
                  </a:lnTo>
                  <a:cubicBezTo>
                    <a:pt x="3611" y="12963"/>
                    <a:pt x="3611" y="12037"/>
                    <a:pt x="4228" y="12037"/>
                  </a:cubicBezTo>
                  <a:lnTo>
                    <a:pt x="5741" y="12037"/>
                  </a:lnTo>
                  <a:lnTo>
                    <a:pt x="6234" y="12654"/>
                  </a:lnTo>
                  <a:cubicBezTo>
                    <a:pt x="6296" y="12716"/>
                    <a:pt x="6358" y="12778"/>
                    <a:pt x="6450" y="12778"/>
                  </a:cubicBezTo>
                  <a:cubicBezTo>
                    <a:pt x="6512" y="12778"/>
                    <a:pt x="6605" y="12716"/>
                    <a:pt x="6636" y="12654"/>
                  </a:cubicBezTo>
                  <a:lnTo>
                    <a:pt x="7160" y="12037"/>
                  </a:lnTo>
                  <a:close/>
                  <a:moveTo>
                    <a:pt x="6450" y="1"/>
                  </a:moveTo>
                  <a:cubicBezTo>
                    <a:pt x="2284" y="1"/>
                    <a:pt x="0" y="4815"/>
                    <a:pt x="2624" y="8025"/>
                  </a:cubicBezTo>
                  <a:lnTo>
                    <a:pt x="5309" y="11512"/>
                  </a:lnTo>
                  <a:lnTo>
                    <a:pt x="4228" y="11512"/>
                  </a:lnTo>
                  <a:cubicBezTo>
                    <a:pt x="2870" y="11512"/>
                    <a:pt x="2870" y="13518"/>
                    <a:pt x="4228" y="13518"/>
                  </a:cubicBezTo>
                  <a:lnTo>
                    <a:pt x="8642" y="13518"/>
                  </a:lnTo>
                  <a:cubicBezTo>
                    <a:pt x="10000" y="13518"/>
                    <a:pt x="10000" y="11512"/>
                    <a:pt x="8642" y="11512"/>
                  </a:cubicBezTo>
                  <a:lnTo>
                    <a:pt x="7562" y="11512"/>
                  </a:lnTo>
                  <a:lnTo>
                    <a:pt x="8117" y="10802"/>
                  </a:lnTo>
                  <a:cubicBezTo>
                    <a:pt x="8273" y="10602"/>
                    <a:pt x="8091" y="10385"/>
                    <a:pt x="7896" y="10385"/>
                  </a:cubicBezTo>
                  <a:cubicBezTo>
                    <a:pt x="7821" y="10385"/>
                    <a:pt x="7745" y="10417"/>
                    <a:pt x="7685" y="10494"/>
                  </a:cubicBezTo>
                  <a:lnTo>
                    <a:pt x="6450" y="12099"/>
                  </a:lnTo>
                  <a:lnTo>
                    <a:pt x="3056" y="7716"/>
                  </a:lnTo>
                  <a:cubicBezTo>
                    <a:pt x="719" y="4856"/>
                    <a:pt x="2733" y="556"/>
                    <a:pt x="6442" y="556"/>
                  </a:cubicBezTo>
                  <a:cubicBezTo>
                    <a:pt x="6455" y="556"/>
                    <a:pt x="6468" y="556"/>
                    <a:pt x="6481" y="556"/>
                  </a:cubicBezTo>
                  <a:cubicBezTo>
                    <a:pt x="10185" y="556"/>
                    <a:pt x="12191" y="4877"/>
                    <a:pt x="9845" y="7747"/>
                  </a:cubicBezTo>
                  <a:cubicBezTo>
                    <a:pt x="9845" y="7747"/>
                    <a:pt x="9814" y="7747"/>
                    <a:pt x="9814" y="7778"/>
                  </a:cubicBezTo>
                  <a:lnTo>
                    <a:pt x="9012" y="8827"/>
                  </a:lnTo>
                  <a:cubicBezTo>
                    <a:pt x="8856" y="9028"/>
                    <a:pt x="9022" y="9245"/>
                    <a:pt x="9208" y="9245"/>
                  </a:cubicBezTo>
                  <a:cubicBezTo>
                    <a:pt x="9279" y="9245"/>
                    <a:pt x="9353" y="9213"/>
                    <a:pt x="9413" y="9136"/>
                  </a:cubicBezTo>
                  <a:lnTo>
                    <a:pt x="10246" y="8056"/>
                  </a:lnTo>
                  <a:cubicBezTo>
                    <a:pt x="12901" y="4815"/>
                    <a:pt x="10586" y="1"/>
                    <a:pt x="6450"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5"/>
            <p:cNvSpPr/>
            <p:nvPr/>
          </p:nvSpPr>
          <p:spPr>
            <a:xfrm>
              <a:off x="6453700" y="2901850"/>
              <a:ext cx="13125" cy="13125"/>
            </a:xfrm>
            <a:custGeom>
              <a:avLst/>
              <a:gdLst/>
              <a:ahLst/>
              <a:cxnLst/>
              <a:rect l="l" t="t" r="r" b="b"/>
              <a:pathLst>
                <a:path w="525" h="525" extrusionOk="0">
                  <a:moveTo>
                    <a:pt x="247" y="0"/>
                  </a:moveTo>
                  <a:cubicBezTo>
                    <a:pt x="185" y="0"/>
                    <a:pt x="124" y="31"/>
                    <a:pt x="62" y="62"/>
                  </a:cubicBezTo>
                  <a:cubicBezTo>
                    <a:pt x="31" y="123"/>
                    <a:pt x="0" y="185"/>
                    <a:pt x="0" y="247"/>
                  </a:cubicBezTo>
                  <a:cubicBezTo>
                    <a:pt x="0" y="340"/>
                    <a:pt x="31" y="401"/>
                    <a:pt x="62" y="432"/>
                  </a:cubicBezTo>
                  <a:cubicBezTo>
                    <a:pt x="124" y="494"/>
                    <a:pt x="185" y="525"/>
                    <a:pt x="247" y="525"/>
                  </a:cubicBezTo>
                  <a:cubicBezTo>
                    <a:pt x="401" y="525"/>
                    <a:pt x="525" y="401"/>
                    <a:pt x="525" y="247"/>
                  </a:cubicBezTo>
                  <a:cubicBezTo>
                    <a:pt x="525" y="185"/>
                    <a:pt x="494" y="123"/>
                    <a:pt x="432" y="62"/>
                  </a:cubicBezTo>
                  <a:cubicBezTo>
                    <a:pt x="401" y="31"/>
                    <a:pt x="340" y="0"/>
                    <a:pt x="247"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5"/>
            <p:cNvSpPr/>
            <p:nvPr/>
          </p:nvSpPr>
          <p:spPr>
            <a:xfrm>
              <a:off x="6324850" y="2722300"/>
              <a:ext cx="165125" cy="161825"/>
            </a:xfrm>
            <a:custGeom>
              <a:avLst/>
              <a:gdLst/>
              <a:ahLst/>
              <a:cxnLst/>
              <a:rect l="l" t="t" r="r" b="b"/>
              <a:pathLst>
                <a:path w="6605" h="6473" extrusionOk="0">
                  <a:moveTo>
                    <a:pt x="1204" y="1133"/>
                  </a:moveTo>
                  <a:lnTo>
                    <a:pt x="3673" y="1504"/>
                  </a:lnTo>
                  <a:lnTo>
                    <a:pt x="2716" y="2491"/>
                  </a:lnTo>
                  <a:lnTo>
                    <a:pt x="834" y="1504"/>
                  </a:lnTo>
                  <a:lnTo>
                    <a:pt x="1204" y="1133"/>
                  </a:lnTo>
                  <a:close/>
                  <a:moveTo>
                    <a:pt x="5031" y="2861"/>
                  </a:moveTo>
                  <a:lnTo>
                    <a:pt x="5370" y="5330"/>
                  </a:lnTo>
                  <a:lnTo>
                    <a:pt x="5031" y="5701"/>
                  </a:lnTo>
                  <a:lnTo>
                    <a:pt x="4043" y="3818"/>
                  </a:lnTo>
                  <a:lnTo>
                    <a:pt x="5031" y="2861"/>
                  </a:lnTo>
                  <a:close/>
                  <a:moveTo>
                    <a:pt x="5924" y="543"/>
                  </a:moveTo>
                  <a:cubicBezTo>
                    <a:pt x="5955" y="543"/>
                    <a:pt x="5987" y="544"/>
                    <a:pt x="6018" y="547"/>
                  </a:cubicBezTo>
                  <a:cubicBezTo>
                    <a:pt x="6018" y="917"/>
                    <a:pt x="5895" y="1257"/>
                    <a:pt x="5648" y="1534"/>
                  </a:cubicBezTo>
                  <a:lnTo>
                    <a:pt x="3580" y="3602"/>
                  </a:lnTo>
                  <a:lnTo>
                    <a:pt x="2562" y="4590"/>
                  </a:lnTo>
                  <a:cubicBezTo>
                    <a:pt x="2500" y="4651"/>
                    <a:pt x="2469" y="4744"/>
                    <a:pt x="2500" y="4837"/>
                  </a:cubicBezTo>
                  <a:lnTo>
                    <a:pt x="2469" y="4837"/>
                  </a:lnTo>
                  <a:lnTo>
                    <a:pt x="2624" y="5516"/>
                  </a:lnTo>
                  <a:lnTo>
                    <a:pt x="2377" y="5762"/>
                  </a:lnTo>
                  <a:lnTo>
                    <a:pt x="1883" y="4775"/>
                  </a:lnTo>
                  <a:cubicBezTo>
                    <a:pt x="1852" y="4713"/>
                    <a:pt x="1821" y="4682"/>
                    <a:pt x="1759" y="4651"/>
                  </a:cubicBezTo>
                  <a:lnTo>
                    <a:pt x="772" y="4188"/>
                  </a:lnTo>
                  <a:lnTo>
                    <a:pt x="1019" y="3942"/>
                  </a:lnTo>
                  <a:lnTo>
                    <a:pt x="1698" y="4096"/>
                  </a:lnTo>
                  <a:cubicBezTo>
                    <a:pt x="1790" y="4096"/>
                    <a:pt x="1883" y="4065"/>
                    <a:pt x="1945" y="4003"/>
                  </a:cubicBezTo>
                  <a:lnTo>
                    <a:pt x="5031" y="917"/>
                  </a:lnTo>
                  <a:cubicBezTo>
                    <a:pt x="5285" y="691"/>
                    <a:pt x="5591" y="543"/>
                    <a:pt x="5924" y="543"/>
                  </a:cubicBezTo>
                  <a:close/>
                  <a:moveTo>
                    <a:pt x="6012" y="1"/>
                  </a:moveTo>
                  <a:cubicBezTo>
                    <a:pt x="5494" y="1"/>
                    <a:pt x="4995" y="212"/>
                    <a:pt x="4630" y="578"/>
                  </a:cubicBezTo>
                  <a:lnTo>
                    <a:pt x="4136" y="1041"/>
                  </a:lnTo>
                  <a:lnTo>
                    <a:pt x="1142" y="609"/>
                  </a:lnTo>
                  <a:cubicBezTo>
                    <a:pt x="1050" y="609"/>
                    <a:pt x="988" y="639"/>
                    <a:pt x="926" y="701"/>
                  </a:cubicBezTo>
                  <a:lnTo>
                    <a:pt x="216" y="1411"/>
                  </a:lnTo>
                  <a:cubicBezTo>
                    <a:pt x="155" y="1473"/>
                    <a:pt x="124" y="1534"/>
                    <a:pt x="124" y="1627"/>
                  </a:cubicBezTo>
                  <a:cubicBezTo>
                    <a:pt x="155" y="1720"/>
                    <a:pt x="185" y="1781"/>
                    <a:pt x="278" y="1812"/>
                  </a:cubicBezTo>
                  <a:lnTo>
                    <a:pt x="2315" y="2892"/>
                  </a:lnTo>
                  <a:lnTo>
                    <a:pt x="1667" y="3540"/>
                  </a:lnTo>
                  <a:lnTo>
                    <a:pt x="988" y="3386"/>
                  </a:lnTo>
                  <a:cubicBezTo>
                    <a:pt x="971" y="3378"/>
                    <a:pt x="953" y="3374"/>
                    <a:pt x="932" y="3374"/>
                  </a:cubicBezTo>
                  <a:cubicBezTo>
                    <a:pt x="876" y="3374"/>
                    <a:pt x="809" y="3403"/>
                    <a:pt x="741" y="3448"/>
                  </a:cubicBezTo>
                  <a:lnTo>
                    <a:pt x="155" y="4065"/>
                  </a:lnTo>
                  <a:cubicBezTo>
                    <a:pt x="0" y="4188"/>
                    <a:pt x="62" y="4405"/>
                    <a:pt x="216" y="4497"/>
                  </a:cubicBezTo>
                  <a:lnTo>
                    <a:pt x="1451" y="5083"/>
                  </a:lnTo>
                  <a:lnTo>
                    <a:pt x="2068" y="6318"/>
                  </a:lnTo>
                  <a:cubicBezTo>
                    <a:pt x="2099" y="6411"/>
                    <a:pt x="2161" y="6472"/>
                    <a:pt x="2253" y="6472"/>
                  </a:cubicBezTo>
                  <a:lnTo>
                    <a:pt x="2284" y="6472"/>
                  </a:lnTo>
                  <a:cubicBezTo>
                    <a:pt x="2377" y="6472"/>
                    <a:pt x="2438" y="6441"/>
                    <a:pt x="2469" y="6411"/>
                  </a:cubicBezTo>
                  <a:lnTo>
                    <a:pt x="3086" y="5793"/>
                  </a:lnTo>
                  <a:cubicBezTo>
                    <a:pt x="3148" y="5732"/>
                    <a:pt x="3179" y="5639"/>
                    <a:pt x="3148" y="5546"/>
                  </a:cubicBezTo>
                  <a:lnTo>
                    <a:pt x="2994" y="4867"/>
                  </a:lnTo>
                  <a:lnTo>
                    <a:pt x="3642" y="4219"/>
                  </a:lnTo>
                  <a:lnTo>
                    <a:pt x="4722" y="6256"/>
                  </a:lnTo>
                  <a:cubicBezTo>
                    <a:pt x="4753" y="6349"/>
                    <a:pt x="4846" y="6380"/>
                    <a:pt x="4907" y="6411"/>
                  </a:cubicBezTo>
                  <a:lnTo>
                    <a:pt x="4969" y="6411"/>
                  </a:lnTo>
                  <a:cubicBezTo>
                    <a:pt x="5031" y="6411"/>
                    <a:pt x="5092" y="6380"/>
                    <a:pt x="5154" y="6318"/>
                  </a:cubicBezTo>
                  <a:lnTo>
                    <a:pt x="5833" y="5639"/>
                  </a:lnTo>
                  <a:cubicBezTo>
                    <a:pt x="5895" y="5577"/>
                    <a:pt x="5926" y="5485"/>
                    <a:pt x="5926" y="5392"/>
                  </a:cubicBezTo>
                  <a:lnTo>
                    <a:pt x="5494" y="2398"/>
                  </a:lnTo>
                  <a:lnTo>
                    <a:pt x="5987" y="1905"/>
                  </a:lnTo>
                  <a:cubicBezTo>
                    <a:pt x="6420" y="1473"/>
                    <a:pt x="6605" y="855"/>
                    <a:pt x="6512" y="238"/>
                  </a:cubicBezTo>
                  <a:cubicBezTo>
                    <a:pt x="6481" y="146"/>
                    <a:pt x="6389" y="53"/>
                    <a:pt x="6296" y="22"/>
                  </a:cubicBezTo>
                  <a:cubicBezTo>
                    <a:pt x="6201" y="8"/>
                    <a:pt x="6107" y="1"/>
                    <a:pt x="6012"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 name="Google Shape;468;p45"/>
          <p:cNvGrpSpPr/>
          <p:nvPr/>
        </p:nvGrpSpPr>
        <p:grpSpPr>
          <a:xfrm>
            <a:off x="3668363" y="1198236"/>
            <a:ext cx="425770" cy="446747"/>
            <a:chOff x="2501050" y="2670750"/>
            <a:chExt cx="321700" cy="337575"/>
          </a:xfrm>
        </p:grpSpPr>
        <p:sp>
          <p:nvSpPr>
            <p:cNvPr id="469" name="Google Shape;469;p45"/>
            <p:cNvSpPr/>
            <p:nvPr/>
          </p:nvSpPr>
          <p:spPr>
            <a:xfrm>
              <a:off x="2501050" y="2670750"/>
              <a:ext cx="321700" cy="337575"/>
            </a:xfrm>
            <a:custGeom>
              <a:avLst/>
              <a:gdLst/>
              <a:ahLst/>
              <a:cxnLst/>
              <a:rect l="l" t="t" r="r" b="b"/>
              <a:pathLst>
                <a:path w="12868" h="13503" extrusionOk="0">
                  <a:moveTo>
                    <a:pt x="11071" y="517"/>
                  </a:moveTo>
                  <a:cubicBezTo>
                    <a:pt x="11393" y="517"/>
                    <a:pt x="11649" y="595"/>
                    <a:pt x="11821" y="757"/>
                  </a:cubicBezTo>
                  <a:lnTo>
                    <a:pt x="11790" y="788"/>
                  </a:lnTo>
                  <a:cubicBezTo>
                    <a:pt x="12284" y="1251"/>
                    <a:pt x="12068" y="2424"/>
                    <a:pt x="11235" y="3905"/>
                  </a:cubicBezTo>
                  <a:cubicBezTo>
                    <a:pt x="10895" y="3164"/>
                    <a:pt x="10370" y="2516"/>
                    <a:pt x="9722" y="1992"/>
                  </a:cubicBezTo>
                  <a:cubicBezTo>
                    <a:pt x="9414" y="1714"/>
                    <a:pt x="9043" y="1498"/>
                    <a:pt x="8673" y="1313"/>
                  </a:cubicBezTo>
                  <a:cubicBezTo>
                    <a:pt x="9637" y="790"/>
                    <a:pt x="10470" y="517"/>
                    <a:pt x="11071" y="517"/>
                  </a:cubicBezTo>
                  <a:close/>
                  <a:moveTo>
                    <a:pt x="4538" y="2424"/>
                  </a:moveTo>
                  <a:cubicBezTo>
                    <a:pt x="4723" y="2424"/>
                    <a:pt x="4877" y="2547"/>
                    <a:pt x="4877" y="2732"/>
                  </a:cubicBezTo>
                  <a:lnTo>
                    <a:pt x="4877" y="2856"/>
                  </a:lnTo>
                  <a:cubicBezTo>
                    <a:pt x="4877" y="3041"/>
                    <a:pt x="4723" y="3195"/>
                    <a:pt x="4538" y="3195"/>
                  </a:cubicBezTo>
                  <a:cubicBezTo>
                    <a:pt x="4075" y="3195"/>
                    <a:pt x="3673" y="3596"/>
                    <a:pt x="3704" y="4059"/>
                  </a:cubicBezTo>
                  <a:lnTo>
                    <a:pt x="3704" y="4090"/>
                  </a:lnTo>
                  <a:cubicBezTo>
                    <a:pt x="3673" y="4275"/>
                    <a:pt x="3550" y="4399"/>
                    <a:pt x="3365" y="4430"/>
                  </a:cubicBezTo>
                  <a:lnTo>
                    <a:pt x="1822" y="4430"/>
                  </a:lnTo>
                  <a:cubicBezTo>
                    <a:pt x="2130" y="3627"/>
                    <a:pt x="2624" y="2948"/>
                    <a:pt x="3303" y="2424"/>
                  </a:cubicBezTo>
                  <a:close/>
                  <a:moveTo>
                    <a:pt x="9475" y="2454"/>
                  </a:moveTo>
                  <a:cubicBezTo>
                    <a:pt x="10093" y="2948"/>
                    <a:pt x="10556" y="3596"/>
                    <a:pt x="10864" y="4306"/>
                  </a:cubicBezTo>
                  <a:cubicBezTo>
                    <a:pt x="10829" y="4305"/>
                    <a:pt x="10793" y="4304"/>
                    <a:pt x="10757" y="4304"/>
                  </a:cubicBezTo>
                  <a:cubicBezTo>
                    <a:pt x="10087" y="4304"/>
                    <a:pt x="9451" y="4579"/>
                    <a:pt x="8982" y="5078"/>
                  </a:cubicBezTo>
                  <a:lnTo>
                    <a:pt x="8303" y="5757"/>
                  </a:lnTo>
                  <a:lnTo>
                    <a:pt x="7315" y="5757"/>
                  </a:lnTo>
                  <a:cubicBezTo>
                    <a:pt x="6883" y="5757"/>
                    <a:pt x="6513" y="5386"/>
                    <a:pt x="6513" y="4923"/>
                  </a:cubicBezTo>
                  <a:cubicBezTo>
                    <a:pt x="6513" y="4584"/>
                    <a:pt x="6790" y="4306"/>
                    <a:pt x="7130" y="4306"/>
                  </a:cubicBezTo>
                  <a:cubicBezTo>
                    <a:pt x="7562" y="4306"/>
                    <a:pt x="7901" y="3967"/>
                    <a:pt x="7901" y="3535"/>
                  </a:cubicBezTo>
                  <a:cubicBezTo>
                    <a:pt x="7901" y="2948"/>
                    <a:pt x="8395" y="2454"/>
                    <a:pt x="8982" y="2454"/>
                  </a:cubicBezTo>
                  <a:close/>
                  <a:moveTo>
                    <a:pt x="3673" y="5942"/>
                  </a:moveTo>
                  <a:lnTo>
                    <a:pt x="7716" y="6312"/>
                  </a:lnTo>
                  <a:lnTo>
                    <a:pt x="6112" y="7917"/>
                  </a:lnTo>
                  <a:lnTo>
                    <a:pt x="3210" y="6405"/>
                  </a:lnTo>
                  <a:lnTo>
                    <a:pt x="3673" y="5942"/>
                  </a:lnTo>
                  <a:close/>
                  <a:moveTo>
                    <a:pt x="11235" y="6096"/>
                  </a:moveTo>
                  <a:lnTo>
                    <a:pt x="11235" y="6220"/>
                  </a:lnTo>
                  <a:cubicBezTo>
                    <a:pt x="11265" y="7361"/>
                    <a:pt x="10864" y="8473"/>
                    <a:pt x="10124" y="9367"/>
                  </a:cubicBezTo>
                  <a:lnTo>
                    <a:pt x="9969" y="7608"/>
                  </a:lnTo>
                  <a:lnTo>
                    <a:pt x="10741" y="6837"/>
                  </a:lnTo>
                  <a:cubicBezTo>
                    <a:pt x="10957" y="6621"/>
                    <a:pt x="11111" y="6374"/>
                    <a:pt x="11235" y="6096"/>
                  </a:cubicBezTo>
                  <a:close/>
                  <a:moveTo>
                    <a:pt x="6325" y="1335"/>
                  </a:moveTo>
                  <a:cubicBezTo>
                    <a:pt x="7151" y="1335"/>
                    <a:pt x="7980" y="1543"/>
                    <a:pt x="8735" y="1961"/>
                  </a:cubicBezTo>
                  <a:lnTo>
                    <a:pt x="8704" y="1961"/>
                  </a:lnTo>
                  <a:cubicBezTo>
                    <a:pt x="7932" y="2084"/>
                    <a:pt x="7346" y="2763"/>
                    <a:pt x="7346" y="3566"/>
                  </a:cubicBezTo>
                  <a:cubicBezTo>
                    <a:pt x="7346" y="3689"/>
                    <a:pt x="7253" y="3782"/>
                    <a:pt x="7099" y="3782"/>
                  </a:cubicBezTo>
                  <a:cubicBezTo>
                    <a:pt x="6482" y="3782"/>
                    <a:pt x="5957" y="4306"/>
                    <a:pt x="5957" y="4954"/>
                  </a:cubicBezTo>
                  <a:cubicBezTo>
                    <a:pt x="5957" y="5201"/>
                    <a:pt x="6019" y="5448"/>
                    <a:pt x="6173" y="5664"/>
                  </a:cubicBezTo>
                  <a:lnTo>
                    <a:pt x="3581" y="5417"/>
                  </a:lnTo>
                  <a:cubicBezTo>
                    <a:pt x="3556" y="5409"/>
                    <a:pt x="3533" y="5405"/>
                    <a:pt x="3512" y="5405"/>
                  </a:cubicBezTo>
                  <a:cubicBezTo>
                    <a:pt x="3455" y="5405"/>
                    <a:pt x="3410" y="5434"/>
                    <a:pt x="3365" y="5479"/>
                  </a:cubicBezTo>
                  <a:lnTo>
                    <a:pt x="2562" y="6281"/>
                  </a:lnTo>
                  <a:cubicBezTo>
                    <a:pt x="2501" y="6312"/>
                    <a:pt x="2501" y="6405"/>
                    <a:pt x="2501" y="6497"/>
                  </a:cubicBezTo>
                  <a:cubicBezTo>
                    <a:pt x="2501" y="6590"/>
                    <a:pt x="2562" y="6652"/>
                    <a:pt x="2655" y="6683"/>
                  </a:cubicBezTo>
                  <a:lnTo>
                    <a:pt x="3427" y="7084"/>
                  </a:lnTo>
                  <a:lnTo>
                    <a:pt x="3241" y="7269"/>
                  </a:lnTo>
                  <a:cubicBezTo>
                    <a:pt x="3118" y="7361"/>
                    <a:pt x="3118" y="7547"/>
                    <a:pt x="3241" y="7639"/>
                  </a:cubicBezTo>
                  <a:cubicBezTo>
                    <a:pt x="3272" y="7701"/>
                    <a:pt x="3334" y="7701"/>
                    <a:pt x="3427" y="7732"/>
                  </a:cubicBezTo>
                  <a:cubicBezTo>
                    <a:pt x="3488" y="7701"/>
                    <a:pt x="3550" y="7701"/>
                    <a:pt x="3612" y="7639"/>
                  </a:cubicBezTo>
                  <a:lnTo>
                    <a:pt x="3889" y="7331"/>
                  </a:lnTo>
                  <a:lnTo>
                    <a:pt x="4568" y="7701"/>
                  </a:lnTo>
                  <a:lnTo>
                    <a:pt x="4383" y="7855"/>
                  </a:lnTo>
                  <a:cubicBezTo>
                    <a:pt x="4291" y="7979"/>
                    <a:pt x="4291" y="8133"/>
                    <a:pt x="4383" y="8256"/>
                  </a:cubicBezTo>
                  <a:cubicBezTo>
                    <a:pt x="4445" y="8287"/>
                    <a:pt x="4507" y="8318"/>
                    <a:pt x="4599" y="8318"/>
                  </a:cubicBezTo>
                  <a:cubicBezTo>
                    <a:pt x="4661" y="8318"/>
                    <a:pt x="4723" y="8287"/>
                    <a:pt x="4784" y="8256"/>
                  </a:cubicBezTo>
                  <a:lnTo>
                    <a:pt x="5062" y="7948"/>
                  </a:lnTo>
                  <a:lnTo>
                    <a:pt x="5741" y="8318"/>
                  </a:lnTo>
                  <a:lnTo>
                    <a:pt x="4538" y="9491"/>
                  </a:lnTo>
                  <a:lnTo>
                    <a:pt x="3488" y="9275"/>
                  </a:lnTo>
                  <a:cubicBezTo>
                    <a:pt x="3463" y="9267"/>
                    <a:pt x="3439" y="9263"/>
                    <a:pt x="3414" y="9263"/>
                  </a:cubicBezTo>
                  <a:cubicBezTo>
                    <a:pt x="3348" y="9263"/>
                    <a:pt x="3287" y="9291"/>
                    <a:pt x="3241" y="9337"/>
                  </a:cubicBezTo>
                  <a:lnTo>
                    <a:pt x="2902" y="9707"/>
                  </a:lnTo>
                  <a:cubicBezTo>
                    <a:pt x="1976" y="8781"/>
                    <a:pt x="1451" y="7516"/>
                    <a:pt x="1451" y="6220"/>
                  </a:cubicBezTo>
                  <a:cubicBezTo>
                    <a:pt x="1451" y="5788"/>
                    <a:pt x="1513" y="5355"/>
                    <a:pt x="1637" y="4954"/>
                  </a:cubicBezTo>
                  <a:lnTo>
                    <a:pt x="3365" y="4954"/>
                  </a:lnTo>
                  <a:cubicBezTo>
                    <a:pt x="3828" y="4954"/>
                    <a:pt x="4229" y="4553"/>
                    <a:pt x="4229" y="4090"/>
                  </a:cubicBezTo>
                  <a:lnTo>
                    <a:pt x="4229" y="4059"/>
                  </a:lnTo>
                  <a:cubicBezTo>
                    <a:pt x="4229" y="3874"/>
                    <a:pt x="4352" y="3720"/>
                    <a:pt x="4538" y="3720"/>
                  </a:cubicBezTo>
                  <a:cubicBezTo>
                    <a:pt x="5031" y="3720"/>
                    <a:pt x="5402" y="3349"/>
                    <a:pt x="5402" y="2856"/>
                  </a:cubicBezTo>
                  <a:lnTo>
                    <a:pt x="5402" y="2732"/>
                  </a:lnTo>
                  <a:cubicBezTo>
                    <a:pt x="5402" y="2269"/>
                    <a:pt x="5031" y="1868"/>
                    <a:pt x="4538" y="1868"/>
                  </a:cubicBezTo>
                  <a:lnTo>
                    <a:pt x="4105" y="1868"/>
                  </a:lnTo>
                  <a:cubicBezTo>
                    <a:pt x="4802" y="1513"/>
                    <a:pt x="5562" y="1335"/>
                    <a:pt x="6325" y="1335"/>
                  </a:cubicBezTo>
                  <a:close/>
                  <a:moveTo>
                    <a:pt x="7500" y="10046"/>
                  </a:moveTo>
                  <a:lnTo>
                    <a:pt x="7901" y="10849"/>
                  </a:lnTo>
                  <a:cubicBezTo>
                    <a:pt x="7439" y="11003"/>
                    <a:pt x="6945" y="11096"/>
                    <a:pt x="6420" y="11096"/>
                  </a:cubicBezTo>
                  <a:lnTo>
                    <a:pt x="7500" y="10046"/>
                  </a:lnTo>
                  <a:close/>
                  <a:moveTo>
                    <a:pt x="1451" y="8534"/>
                  </a:moveTo>
                  <a:cubicBezTo>
                    <a:pt x="1729" y="9090"/>
                    <a:pt x="2069" y="9614"/>
                    <a:pt x="2532" y="10046"/>
                  </a:cubicBezTo>
                  <a:lnTo>
                    <a:pt x="2377" y="10201"/>
                  </a:lnTo>
                  <a:cubicBezTo>
                    <a:pt x="2315" y="10262"/>
                    <a:pt x="2285" y="10355"/>
                    <a:pt x="2285" y="10448"/>
                  </a:cubicBezTo>
                  <a:cubicBezTo>
                    <a:pt x="2315" y="10509"/>
                    <a:pt x="2346" y="10602"/>
                    <a:pt x="2439" y="10633"/>
                  </a:cubicBezTo>
                  <a:lnTo>
                    <a:pt x="3735" y="11281"/>
                  </a:lnTo>
                  <a:cubicBezTo>
                    <a:pt x="3210" y="11528"/>
                    <a:pt x="2655" y="11744"/>
                    <a:pt x="2069" y="11867"/>
                  </a:cubicBezTo>
                  <a:cubicBezTo>
                    <a:pt x="1946" y="11905"/>
                    <a:pt x="1820" y="11923"/>
                    <a:pt x="1695" y="11923"/>
                  </a:cubicBezTo>
                  <a:cubicBezTo>
                    <a:pt x="1412" y="11923"/>
                    <a:pt x="1132" y="11832"/>
                    <a:pt x="896" y="11682"/>
                  </a:cubicBezTo>
                  <a:cubicBezTo>
                    <a:pt x="433" y="11188"/>
                    <a:pt x="649" y="10016"/>
                    <a:pt x="1451" y="8534"/>
                  </a:cubicBezTo>
                  <a:close/>
                  <a:moveTo>
                    <a:pt x="9475" y="8040"/>
                  </a:moveTo>
                  <a:lnTo>
                    <a:pt x="9877" y="12114"/>
                  </a:lnTo>
                  <a:lnTo>
                    <a:pt x="9383" y="12577"/>
                  </a:lnTo>
                  <a:lnTo>
                    <a:pt x="7871" y="9645"/>
                  </a:lnTo>
                  <a:lnTo>
                    <a:pt x="9475" y="8040"/>
                  </a:lnTo>
                  <a:close/>
                  <a:moveTo>
                    <a:pt x="10750" y="4820"/>
                  </a:moveTo>
                  <a:cubicBezTo>
                    <a:pt x="10818" y="4820"/>
                    <a:pt x="10887" y="4824"/>
                    <a:pt x="10957" y="4831"/>
                  </a:cubicBezTo>
                  <a:cubicBezTo>
                    <a:pt x="10988" y="5417"/>
                    <a:pt x="10772" y="6004"/>
                    <a:pt x="10340" y="6436"/>
                  </a:cubicBezTo>
                  <a:lnTo>
                    <a:pt x="7377" y="9429"/>
                  </a:lnTo>
                  <a:lnTo>
                    <a:pt x="5834" y="10972"/>
                  </a:lnTo>
                  <a:cubicBezTo>
                    <a:pt x="5772" y="11034"/>
                    <a:pt x="5741" y="11127"/>
                    <a:pt x="5741" y="11219"/>
                  </a:cubicBezTo>
                  <a:lnTo>
                    <a:pt x="5988" y="12238"/>
                  </a:lnTo>
                  <a:lnTo>
                    <a:pt x="5463" y="12762"/>
                  </a:lnTo>
                  <a:lnTo>
                    <a:pt x="4692" y="11219"/>
                  </a:lnTo>
                  <a:cubicBezTo>
                    <a:pt x="4661" y="11157"/>
                    <a:pt x="4630" y="11096"/>
                    <a:pt x="4568" y="11096"/>
                  </a:cubicBezTo>
                  <a:lnTo>
                    <a:pt x="4445" y="11034"/>
                  </a:lnTo>
                  <a:lnTo>
                    <a:pt x="2994" y="10324"/>
                  </a:lnTo>
                  <a:lnTo>
                    <a:pt x="3519" y="9800"/>
                  </a:lnTo>
                  <a:lnTo>
                    <a:pt x="4538" y="10046"/>
                  </a:lnTo>
                  <a:cubicBezTo>
                    <a:pt x="4630" y="10046"/>
                    <a:pt x="4723" y="10016"/>
                    <a:pt x="4784" y="9954"/>
                  </a:cubicBezTo>
                  <a:lnTo>
                    <a:pt x="9321" y="5417"/>
                  </a:lnTo>
                  <a:cubicBezTo>
                    <a:pt x="9705" y="5034"/>
                    <a:pt x="10210" y="4820"/>
                    <a:pt x="10750" y="4820"/>
                  </a:cubicBezTo>
                  <a:close/>
                  <a:moveTo>
                    <a:pt x="11072" y="1"/>
                  </a:moveTo>
                  <a:cubicBezTo>
                    <a:pt x="10878" y="1"/>
                    <a:pt x="10656" y="24"/>
                    <a:pt x="10401" y="78"/>
                  </a:cubicBezTo>
                  <a:cubicBezTo>
                    <a:pt x="9568" y="294"/>
                    <a:pt x="8766" y="634"/>
                    <a:pt x="8056" y="1097"/>
                  </a:cubicBezTo>
                  <a:cubicBezTo>
                    <a:pt x="7500" y="911"/>
                    <a:pt x="6914" y="819"/>
                    <a:pt x="6358" y="819"/>
                  </a:cubicBezTo>
                  <a:cubicBezTo>
                    <a:pt x="3365" y="819"/>
                    <a:pt x="927" y="3257"/>
                    <a:pt x="927" y="6250"/>
                  </a:cubicBezTo>
                  <a:cubicBezTo>
                    <a:pt x="927" y="6806"/>
                    <a:pt x="1019" y="7392"/>
                    <a:pt x="1204" y="7948"/>
                  </a:cubicBezTo>
                  <a:cubicBezTo>
                    <a:pt x="742" y="8658"/>
                    <a:pt x="402" y="9460"/>
                    <a:pt x="186" y="10293"/>
                  </a:cubicBezTo>
                  <a:cubicBezTo>
                    <a:pt x="1" y="11281"/>
                    <a:pt x="248" y="11806"/>
                    <a:pt x="526" y="12052"/>
                  </a:cubicBezTo>
                  <a:cubicBezTo>
                    <a:pt x="808" y="12307"/>
                    <a:pt x="1168" y="12458"/>
                    <a:pt x="1535" y="12458"/>
                  </a:cubicBezTo>
                  <a:cubicBezTo>
                    <a:pt x="1569" y="12458"/>
                    <a:pt x="1603" y="12456"/>
                    <a:pt x="1637" y="12454"/>
                  </a:cubicBezTo>
                  <a:cubicBezTo>
                    <a:pt x="2562" y="12392"/>
                    <a:pt x="3488" y="12083"/>
                    <a:pt x="4291" y="11590"/>
                  </a:cubicBezTo>
                  <a:lnTo>
                    <a:pt x="5155" y="13349"/>
                  </a:lnTo>
                  <a:cubicBezTo>
                    <a:pt x="5186" y="13410"/>
                    <a:pt x="5247" y="13472"/>
                    <a:pt x="5340" y="13503"/>
                  </a:cubicBezTo>
                  <a:lnTo>
                    <a:pt x="5371" y="13503"/>
                  </a:lnTo>
                  <a:cubicBezTo>
                    <a:pt x="5463" y="13503"/>
                    <a:pt x="5525" y="13472"/>
                    <a:pt x="5556" y="13410"/>
                  </a:cubicBezTo>
                  <a:lnTo>
                    <a:pt x="6451" y="12515"/>
                  </a:lnTo>
                  <a:cubicBezTo>
                    <a:pt x="6513" y="12454"/>
                    <a:pt x="6544" y="12361"/>
                    <a:pt x="6513" y="12299"/>
                  </a:cubicBezTo>
                  <a:lnTo>
                    <a:pt x="6358" y="11651"/>
                  </a:lnTo>
                  <a:cubicBezTo>
                    <a:pt x="6976" y="11620"/>
                    <a:pt x="7593" y="11528"/>
                    <a:pt x="8148" y="11343"/>
                  </a:cubicBezTo>
                  <a:lnTo>
                    <a:pt x="8426" y="11867"/>
                  </a:lnTo>
                  <a:lnTo>
                    <a:pt x="8148" y="12176"/>
                  </a:lnTo>
                  <a:cubicBezTo>
                    <a:pt x="8025" y="12268"/>
                    <a:pt x="8025" y="12454"/>
                    <a:pt x="8148" y="12546"/>
                  </a:cubicBezTo>
                  <a:cubicBezTo>
                    <a:pt x="8179" y="12608"/>
                    <a:pt x="8241" y="12639"/>
                    <a:pt x="8334" y="12639"/>
                  </a:cubicBezTo>
                  <a:cubicBezTo>
                    <a:pt x="8395" y="12639"/>
                    <a:pt x="8457" y="12608"/>
                    <a:pt x="8519" y="12546"/>
                  </a:cubicBezTo>
                  <a:lnTo>
                    <a:pt x="8704" y="12392"/>
                  </a:lnTo>
                  <a:lnTo>
                    <a:pt x="9074" y="13163"/>
                  </a:lnTo>
                  <a:cubicBezTo>
                    <a:pt x="9105" y="13225"/>
                    <a:pt x="9198" y="13287"/>
                    <a:pt x="9259" y="13287"/>
                  </a:cubicBezTo>
                  <a:lnTo>
                    <a:pt x="9321" y="13287"/>
                  </a:lnTo>
                  <a:cubicBezTo>
                    <a:pt x="9383" y="13287"/>
                    <a:pt x="9445" y="13256"/>
                    <a:pt x="9506" y="13225"/>
                  </a:cubicBezTo>
                  <a:lnTo>
                    <a:pt x="10309" y="12392"/>
                  </a:lnTo>
                  <a:cubicBezTo>
                    <a:pt x="10370" y="12330"/>
                    <a:pt x="10401" y="12268"/>
                    <a:pt x="10401" y="12176"/>
                  </a:cubicBezTo>
                  <a:lnTo>
                    <a:pt x="10185" y="10046"/>
                  </a:lnTo>
                  <a:cubicBezTo>
                    <a:pt x="11605" y="8596"/>
                    <a:pt x="12130" y="6467"/>
                    <a:pt x="11481" y="4522"/>
                  </a:cubicBezTo>
                  <a:cubicBezTo>
                    <a:pt x="12646" y="2622"/>
                    <a:pt x="12867" y="1117"/>
                    <a:pt x="12175" y="402"/>
                  </a:cubicBezTo>
                  <a:lnTo>
                    <a:pt x="12175" y="402"/>
                  </a:lnTo>
                  <a:cubicBezTo>
                    <a:pt x="12180" y="407"/>
                    <a:pt x="12186" y="412"/>
                    <a:pt x="12191" y="418"/>
                  </a:cubicBezTo>
                  <a:lnTo>
                    <a:pt x="12161" y="387"/>
                  </a:lnTo>
                  <a:lnTo>
                    <a:pt x="12161" y="387"/>
                  </a:lnTo>
                  <a:cubicBezTo>
                    <a:pt x="12165" y="392"/>
                    <a:pt x="12170" y="397"/>
                    <a:pt x="12175" y="402"/>
                  </a:cubicBezTo>
                  <a:lnTo>
                    <a:pt x="12175" y="402"/>
                  </a:lnTo>
                  <a:cubicBezTo>
                    <a:pt x="11966" y="199"/>
                    <a:pt x="11638" y="1"/>
                    <a:pt x="11072"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5"/>
            <p:cNvSpPr/>
            <p:nvPr/>
          </p:nvSpPr>
          <p:spPr>
            <a:xfrm>
              <a:off x="2645350" y="2866300"/>
              <a:ext cx="57750" cy="54075"/>
            </a:xfrm>
            <a:custGeom>
              <a:avLst/>
              <a:gdLst/>
              <a:ahLst/>
              <a:cxnLst/>
              <a:rect l="l" t="t" r="r" b="b"/>
              <a:pathLst>
                <a:path w="2310" h="2163" extrusionOk="0">
                  <a:moveTo>
                    <a:pt x="1921" y="1"/>
                  </a:moveTo>
                  <a:cubicBezTo>
                    <a:pt x="1856" y="1"/>
                    <a:pt x="1788" y="28"/>
                    <a:pt x="1728" y="95"/>
                  </a:cubicBezTo>
                  <a:lnTo>
                    <a:pt x="93" y="1700"/>
                  </a:lnTo>
                  <a:cubicBezTo>
                    <a:pt x="0" y="1792"/>
                    <a:pt x="0" y="1978"/>
                    <a:pt x="93" y="2070"/>
                  </a:cubicBezTo>
                  <a:cubicBezTo>
                    <a:pt x="154" y="2132"/>
                    <a:pt x="216" y="2163"/>
                    <a:pt x="278" y="2163"/>
                  </a:cubicBezTo>
                  <a:lnTo>
                    <a:pt x="309" y="2163"/>
                  </a:lnTo>
                  <a:cubicBezTo>
                    <a:pt x="370" y="2163"/>
                    <a:pt x="432" y="2132"/>
                    <a:pt x="494" y="2070"/>
                  </a:cubicBezTo>
                  <a:lnTo>
                    <a:pt x="2099" y="465"/>
                  </a:lnTo>
                  <a:cubicBezTo>
                    <a:pt x="2310" y="278"/>
                    <a:pt x="2129" y="1"/>
                    <a:pt x="1921"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5"/>
            <p:cNvSpPr/>
            <p:nvPr/>
          </p:nvSpPr>
          <p:spPr>
            <a:xfrm>
              <a:off x="2705525" y="2847825"/>
              <a:ext cx="13125" cy="13150"/>
            </a:xfrm>
            <a:custGeom>
              <a:avLst/>
              <a:gdLst/>
              <a:ahLst/>
              <a:cxnLst/>
              <a:rect l="l" t="t" r="r" b="b"/>
              <a:pathLst>
                <a:path w="525" h="526" extrusionOk="0">
                  <a:moveTo>
                    <a:pt x="278" y="1"/>
                  </a:moveTo>
                  <a:cubicBezTo>
                    <a:pt x="185" y="1"/>
                    <a:pt x="124" y="32"/>
                    <a:pt x="62" y="93"/>
                  </a:cubicBezTo>
                  <a:cubicBezTo>
                    <a:pt x="31" y="124"/>
                    <a:pt x="0" y="217"/>
                    <a:pt x="0" y="278"/>
                  </a:cubicBezTo>
                  <a:cubicBezTo>
                    <a:pt x="0" y="433"/>
                    <a:pt x="124" y="525"/>
                    <a:pt x="278" y="525"/>
                  </a:cubicBezTo>
                  <a:cubicBezTo>
                    <a:pt x="340" y="525"/>
                    <a:pt x="401" y="495"/>
                    <a:pt x="463" y="464"/>
                  </a:cubicBezTo>
                  <a:cubicBezTo>
                    <a:pt x="494" y="402"/>
                    <a:pt x="525" y="340"/>
                    <a:pt x="525" y="278"/>
                  </a:cubicBezTo>
                  <a:cubicBezTo>
                    <a:pt x="525" y="124"/>
                    <a:pt x="401"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 name="Google Shape;472;p45"/>
          <p:cNvGrpSpPr/>
          <p:nvPr/>
        </p:nvGrpSpPr>
        <p:grpSpPr>
          <a:xfrm>
            <a:off x="6339603" y="1198226"/>
            <a:ext cx="447277" cy="446747"/>
            <a:chOff x="4743950" y="2116800"/>
            <a:chExt cx="337950" cy="337575"/>
          </a:xfrm>
        </p:grpSpPr>
        <p:sp>
          <p:nvSpPr>
            <p:cNvPr id="473" name="Google Shape;473;p45"/>
            <p:cNvSpPr/>
            <p:nvPr/>
          </p:nvSpPr>
          <p:spPr>
            <a:xfrm>
              <a:off x="4770950" y="2200500"/>
              <a:ext cx="13150" cy="13150"/>
            </a:xfrm>
            <a:custGeom>
              <a:avLst/>
              <a:gdLst/>
              <a:ahLst/>
              <a:cxnLst/>
              <a:rect l="l" t="t" r="r" b="b"/>
              <a:pathLst>
                <a:path w="526" h="526" extrusionOk="0">
                  <a:moveTo>
                    <a:pt x="247" y="1"/>
                  </a:moveTo>
                  <a:cubicBezTo>
                    <a:pt x="186" y="1"/>
                    <a:pt x="124" y="32"/>
                    <a:pt x="62" y="93"/>
                  </a:cubicBezTo>
                  <a:cubicBezTo>
                    <a:pt x="31" y="124"/>
                    <a:pt x="0" y="186"/>
                    <a:pt x="0" y="279"/>
                  </a:cubicBezTo>
                  <a:cubicBezTo>
                    <a:pt x="0" y="402"/>
                    <a:pt x="124" y="525"/>
                    <a:pt x="247" y="525"/>
                  </a:cubicBezTo>
                  <a:cubicBezTo>
                    <a:pt x="340" y="525"/>
                    <a:pt x="402" y="495"/>
                    <a:pt x="433" y="464"/>
                  </a:cubicBezTo>
                  <a:cubicBezTo>
                    <a:pt x="494" y="402"/>
                    <a:pt x="525" y="340"/>
                    <a:pt x="525" y="279"/>
                  </a:cubicBezTo>
                  <a:cubicBezTo>
                    <a:pt x="525" y="217"/>
                    <a:pt x="494" y="124"/>
                    <a:pt x="433" y="93"/>
                  </a:cubicBezTo>
                  <a:cubicBezTo>
                    <a:pt x="402" y="32"/>
                    <a:pt x="340" y="1"/>
                    <a:pt x="247"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5"/>
            <p:cNvSpPr/>
            <p:nvPr/>
          </p:nvSpPr>
          <p:spPr>
            <a:xfrm>
              <a:off x="4743950" y="2116800"/>
              <a:ext cx="337950" cy="337575"/>
            </a:xfrm>
            <a:custGeom>
              <a:avLst/>
              <a:gdLst/>
              <a:ahLst/>
              <a:cxnLst/>
              <a:rect l="l" t="t" r="r" b="b"/>
              <a:pathLst>
                <a:path w="13518" h="13503" extrusionOk="0">
                  <a:moveTo>
                    <a:pt x="2998" y="556"/>
                  </a:moveTo>
                  <a:cubicBezTo>
                    <a:pt x="3117" y="556"/>
                    <a:pt x="3241" y="633"/>
                    <a:pt x="3272" y="787"/>
                  </a:cubicBezTo>
                  <a:lnTo>
                    <a:pt x="3272" y="2053"/>
                  </a:lnTo>
                  <a:cubicBezTo>
                    <a:pt x="3241" y="2207"/>
                    <a:pt x="3117" y="2284"/>
                    <a:pt x="2998" y="2284"/>
                  </a:cubicBezTo>
                  <a:cubicBezTo>
                    <a:pt x="2878" y="2284"/>
                    <a:pt x="2762" y="2207"/>
                    <a:pt x="2747" y="2053"/>
                  </a:cubicBezTo>
                  <a:lnTo>
                    <a:pt x="2747" y="787"/>
                  </a:lnTo>
                  <a:cubicBezTo>
                    <a:pt x="2762" y="633"/>
                    <a:pt x="2878" y="556"/>
                    <a:pt x="2998" y="556"/>
                  </a:cubicBezTo>
                  <a:close/>
                  <a:moveTo>
                    <a:pt x="6342" y="556"/>
                  </a:moveTo>
                  <a:cubicBezTo>
                    <a:pt x="6466" y="556"/>
                    <a:pt x="6589" y="633"/>
                    <a:pt x="6605" y="787"/>
                  </a:cubicBezTo>
                  <a:lnTo>
                    <a:pt x="6605" y="2053"/>
                  </a:lnTo>
                  <a:cubicBezTo>
                    <a:pt x="6589" y="2207"/>
                    <a:pt x="6466" y="2284"/>
                    <a:pt x="6342" y="2284"/>
                  </a:cubicBezTo>
                  <a:cubicBezTo>
                    <a:pt x="6219" y="2284"/>
                    <a:pt x="6096" y="2207"/>
                    <a:pt x="6080" y="2053"/>
                  </a:cubicBezTo>
                  <a:lnTo>
                    <a:pt x="6080" y="787"/>
                  </a:lnTo>
                  <a:cubicBezTo>
                    <a:pt x="6096" y="633"/>
                    <a:pt x="6219" y="556"/>
                    <a:pt x="6342" y="556"/>
                  </a:cubicBezTo>
                  <a:close/>
                  <a:moveTo>
                    <a:pt x="9695" y="556"/>
                  </a:moveTo>
                  <a:cubicBezTo>
                    <a:pt x="9814" y="556"/>
                    <a:pt x="9938" y="633"/>
                    <a:pt x="9969" y="787"/>
                  </a:cubicBezTo>
                  <a:lnTo>
                    <a:pt x="9969" y="2053"/>
                  </a:lnTo>
                  <a:cubicBezTo>
                    <a:pt x="9938" y="2207"/>
                    <a:pt x="9814" y="2284"/>
                    <a:pt x="9695" y="2284"/>
                  </a:cubicBezTo>
                  <a:cubicBezTo>
                    <a:pt x="9575" y="2284"/>
                    <a:pt x="9459" y="2207"/>
                    <a:pt x="9444" y="2053"/>
                  </a:cubicBezTo>
                  <a:lnTo>
                    <a:pt x="9444" y="787"/>
                  </a:lnTo>
                  <a:cubicBezTo>
                    <a:pt x="9459" y="633"/>
                    <a:pt x="9575" y="556"/>
                    <a:pt x="9695" y="556"/>
                  </a:cubicBezTo>
                  <a:close/>
                  <a:moveTo>
                    <a:pt x="11882" y="1590"/>
                  </a:moveTo>
                  <a:cubicBezTo>
                    <a:pt x="12036" y="1590"/>
                    <a:pt x="12160" y="1713"/>
                    <a:pt x="12129" y="1867"/>
                  </a:cubicBezTo>
                  <a:lnTo>
                    <a:pt x="12129" y="3349"/>
                  </a:lnTo>
                  <a:lnTo>
                    <a:pt x="2408" y="3349"/>
                  </a:lnTo>
                  <a:cubicBezTo>
                    <a:pt x="2253" y="3349"/>
                    <a:pt x="2130" y="3472"/>
                    <a:pt x="2130" y="3627"/>
                  </a:cubicBezTo>
                  <a:cubicBezTo>
                    <a:pt x="2130" y="3750"/>
                    <a:pt x="2253" y="3873"/>
                    <a:pt x="2408" y="3873"/>
                  </a:cubicBezTo>
                  <a:lnTo>
                    <a:pt x="12129" y="3873"/>
                  </a:lnTo>
                  <a:lnTo>
                    <a:pt x="12129" y="9243"/>
                  </a:lnTo>
                  <a:lnTo>
                    <a:pt x="9876" y="9243"/>
                  </a:lnTo>
                  <a:cubicBezTo>
                    <a:pt x="9861" y="9240"/>
                    <a:pt x="9847" y="9239"/>
                    <a:pt x="9834" y="9239"/>
                  </a:cubicBezTo>
                  <a:cubicBezTo>
                    <a:pt x="9575" y="9239"/>
                    <a:pt x="9582" y="9769"/>
                    <a:pt x="9854" y="9769"/>
                  </a:cubicBezTo>
                  <a:cubicBezTo>
                    <a:pt x="9861" y="9769"/>
                    <a:pt x="9869" y="9769"/>
                    <a:pt x="9876" y="9768"/>
                  </a:cubicBezTo>
                  <a:lnTo>
                    <a:pt x="12129" y="9768"/>
                  </a:lnTo>
                  <a:lnTo>
                    <a:pt x="12129" y="10293"/>
                  </a:lnTo>
                  <a:lnTo>
                    <a:pt x="3117" y="10293"/>
                  </a:lnTo>
                  <a:cubicBezTo>
                    <a:pt x="2963" y="10293"/>
                    <a:pt x="2870" y="10416"/>
                    <a:pt x="2870" y="10570"/>
                  </a:cubicBezTo>
                  <a:cubicBezTo>
                    <a:pt x="2870" y="11327"/>
                    <a:pt x="2292" y="11705"/>
                    <a:pt x="1713" y="11705"/>
                  </a:cubicBezTo>
                  <a:cubicBezTo>
                    <a:pt x="1134" y="11705"/>
                    <a:pt x="556" y="11327"/>
                    <a:pt x="556" y="10570"/>
                  </a:cubicBezTo>
                  <a:lnTo>
                    <a:pt x="556" y="1867"/>
                  </a:lnTo>
                  <a:cubicBezTo>
                    <a:pt x="556" y="1713"/>
                    <a:pt x="648" y="1590"/>
                    <a:pt x="803" y="1590"/>
                  </a:cubicBezTo>
                  <a:lnTo>
                    <a:pt x="2222" y="1590"/>
                  </a:lnTo>
                  <a:lnTo>
                    <a:pt x="2222" y="2053"/>
                  </a:lnTo>
                  <a:cubicBezTo>
                    <a:pt x="2222" y="2593"/>
                    <a:pt x="2616" y="2863"/>
                    <a:pt x="3009" y="2863"/>
                  </a:cubicBezTo>
                  <a:cubicBezTo>
                    <a:pt x="3403" y="2863"/>
                    <a:pt x="3796" y="2593"/>
                    <a:pt x="3796" y="2053"/>
                  </a:cubicBezTo>
                  <a:lnTo>
                    <a:pt x="3796" y="1590"/>
                  </a:lnTo>
                  <a:lnTo>
                    <a:pt x="5555" y="1590"/>
                  </a:lnTo>
                  <a:lnTo>
                    <a:pt x="5555" y="2053"/>
                  </a:lnTo>
                  <a:cubicBezTo>
                    <a:pt x="5586" y="2546"/>
                    <a:pt x="5964" y="2793"/>
                    <a:pt x="6342" y="2793"/>
                  </a:cubicBezTo>
                  <a:cubicBezTo>
                    <a:pt x="6720" y="2793"/>
                    <a:pt x="7099" y="2546"/>
                    <a:pt x="7129" y="2053"/>
                  </a:cubicBezTo>
                  <a:lnTo>
                    <a:pt x="7129" y="1590"/>
                  </a:lnTo>
                  <a:lnTo>
                    <a:pt x="8919" y="1590"/>
                  </a:lnTo>
                  <a:lnTo>
                    <a:pt x="8919" y="2053"/>
                  </a:lnTo>
                  <a:cubicBezTo>
                    <a:pt x="8919" y="2593"/>
                    <a:pt x="9313" y="2863"/>
                    <a:pt x="9706" y="2863"/>
                  </a:cubicBezTo>
                  <a:cubicBezTo>
                    <a:pt x="10100" y="2863"/>
                    <a:pt x="10493" y="2593"/>
                    <a:pt x="10493" y="2053"/>
                  </a:cubicBezTo>
                  <a:lnTo>
                    <a:pt x="10493" y="1590"/>
                  </a:lnTo>
                  <a:close/>
                  <a:moveTo>
                    <a:pt x="12962" y="10817"/>
                  </a:moveTo>
                  <a:cubicBezTo>
                    <a:pt x="12839" y="11342"/>
                    <a:pt x="12376" y="11712"/>
                    <a:pt x="11851" y="11712"/>
                  </a:cubicBezTo>
                  <a:lnTo>
                    <a:pt x="2932" y="11712"/>
                  </a:lnTo>
                  <a:cubicBezTo>
                    <a:pt x="3148" y="11465"/>
                    <a:pt x="3303" y="11157"/>
                    <a:pt x="3364" y="10817"/>
                  </a:cubicBezTo>
                  <a:close/>
                  <a:moveTo>
                    <a:pt x="556" y="11774"/>
                  </a:moveTo>
                  <a:cubicBezTo>
                    <a:pt x="864" y="12083"/>
                    <a:pt x="1266" y="12237"/>
                    <a:pt x="1698" y="12237"/>
                  </a:cubicBezTo>
                  <a:lnTo>
                    <a:pt x="11820" y="12237"/>
                  </a:lnTo>
                  <a:cubicBezTo>
                    <a:pt x="11944" y="12237"/>
                    <a:pt x="12036" y="12237"/>
                    <a:pt x="12129" y="12206"/>
                  </a:cubicBezTo>
                  <a:lnTo>
                    <a:pt x="12160" y="12731"/>
                  </a:lnTo>
                  <a:cubicBezTo>
                    <a:pt x="12160" y="12854"/>
                    <a:pt x="12036" y="12978"/>
                    <a:pt x="11882" y="12978"/>
                  </a:cubicBezTo>
                  <a:lnTo>
                    <a:pt x="803" y="12978"/>
                  </a:lnTo>
                  <a:cubicBezTo>
                    <a:pt x="648" y="12978"/>
                    <a:pt x="556" y="12854"/>
                    <a:pt x="556" y="12731"/>
                  </a:cubicBezTo>
                  <a:lnTo>
                    <a:pt x="556" y="11774"/>
                  </a:lnTo>
                  <a:close/>
                  <a:moveTo>
                    <a:pt x="2982" y="0"/>
                  </a:moveTo>
                  <a:cubicBezTo>
                    <a:pt x="2585" y="0"/>
                    <a:pt x="2191" y="263"/>
                    <a:pt x="2191" y="787"/>
                  </a:cubicBezTo>
                  <a:lnTo>
                    <a:pt x="2191" y="1065"/>
                  </a:lnTo>
                  <a:lnTo>
                    <a:pt x="803" y="1065"/>
                  </a:lnTo>
                  <a:cubicBezTo>
                    <a:pt x="371" y="1065"/>
                    <a:pt x="0" y="1405"/>
                    <a:pt x="31" y="1867"/>
                  </a:cubicBezTo>
                  <a:lnTo>
                    <a:pt x="31" y="12731"/>
                  </a:lnTo>
                  <a:cubicBezTo>
                    <a:pt x="0" y="13163"/>
                    <a:pt x="371" y="13502"/>
                    <a:pt x="803" y="13502"/>
                  </a:cubicBezTo>
                  <a:lnTo>
                    <a:pt x="11882" y="13502"/>
                  </a:lnTo>
                  <a:cubicBezTo>
                    <a:pt x="12314" y="13502"/>
                    <a:pt x="12654" y="13132"/>
                    <a:pt x="12654" y="12731"/>
                  </a:cubicBezTo>
                  <a:lnTo>
                    <a:pt x="12654" y="12021"/>
                  </a:lnTo>
                  <a:cubicBezTo>
                    <a:pt x="13178" y="11712"/>
                    <a:pt x="13487" y="11157"/>
                    <a:pt x="13487" y="10570"/>
                  </a:cubicBezTo>
                  <a:lnTo>
                    <a:pt x="13518" y="10570"/>
                  </a:lnTo>
                  <a:cubicBezTo>
                    <a:pt x="13518" y="10416"/>
                    <a:pt x="13394" y="10293"/>
                    <a:pt x="13271" y="10293"/>
                  </a:cubicBezTo>
                  <a:lnTo>
                    <a:pt x="12685" y="10293"/>
                  </a:lnTo>
                  <a:lnTo>
                    <a:pt x="12685" y="1867"/>
                  </a:lnTo>
                  <a:cubicBezTo>
                    <a:pt x="12685" y="1435"/>
                    <a:pt x="12345" y="1065"/>
                    <a:pt x="11913" y="1065"/>
                  </a:cubicBezTo>
                  <a:lnTo>
                    <a:pt x="10493" y="1065"/>
                  </a:lnTo>
                  <a:lnTo>
                    <a:pt x="10493" y="787"/>
                  </a:lnTo>
                  <a:cubicBezTo>
                    <a:pt x="10493" y="263"/>
                    <a:pt x="10100" y="0"/>
                    <a:pt x="9706" y="0"/>
                  </a:cubicBezTo>
                  <a:cubicBezTo>
                    <a:pt x="9313" y="0"/>
                    <a:pt x="8919" y="263"/>
                    <a:pt x="8919" y="787"/>
                  </a:cubicBezTo>
                  <a:lnTo>
                    <a:pt x="8919" y="1065"/>
                  </a:lnTo>
                  <a:lnTo>
                    <a:pt x="7129" y="1065"/>
                  </a:lnTo>
                  <a:lnTo>
                    <a:pt x="7129" y="787"/>
                  </a:lnTo>
                  <a:cubicBezTo>
                    <a:pt x="7099" y="294"/>
                    <a:pt x="6720" y="47"/>
                    <a:pt x="6342" y="47"/>
                  </a:cubicBezTo>
                  <a:cubicBezTo>
                    <a:pt x="5964" y="47"/>
                    <a:pt x="5586" y="294"/>
                    <a:pt x="5555" y="787"/>
                  </a:cubicBezTo>
                  <a:lnTo>
                    <a:pt x="5555" y="1065"/>
                  </a:lnTo>
                  <a:lnTo>
                    <a:pt x="3796" y="1065"/>
                  </a:lnTo>
                  <a:lnTo>
                    <a:pt x="3796" y="787"/>
                  </a:lnTo>
                  <a:cubicBezTo>
                    <a:pt x="3781" y="263"/>
                    <a:pt x="3380" y="0"/>
                    <a:pt x="2982"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5"/>
            <p:cNvSpPr/>
            <p:nvPr/>
          </p:nvSpPr>
          <p:spPr>
            <a:xfrm>
              <a:off x="4807975" y="2235450"/>
              <a:ext cx="201800" cy="116300"/>
            </a:xfrm>
            <a:custGeom>
              <a:avLst/>
              <a:gdLst/>
              <a:ahLst/>
              <a:cxnLst/>
              <a:rect l="l" t="t" r="r" b="b"/>
              <a:pathLst>
                <a:path w="8072" h="4652" extrusionOk="0">
                  <a:moveTo>
                    <a:pt x="2346" y="825"/>
                  </a:moveTo>
                  <a:lnTo>
                    <a:pt x="4013" y="1380"/>
                  </a:lnTo>
                  <a:lnTo>
                    <a:pt x="3149" y="1874"/>
                  </a:lnTo>
                  <a:lnTo>
                    <a:pt x="2161" y="948"/>
                  </a:lnTo>
                  <a:lnTo>
                    <a:pt x="2346" y="825"/>
                  </a:lnTo>
                  <a:close/>
                  <a:moveTo>
                    <a:pt x="6617" y="566"/>
                  </a:moveTo>
                  <a:cubicBezTo>
                    <a:pt x="6646" y="566"/>
                    <a:pt x="6673" y="570"/>
                    <a:pt x="6698" y="578"/>
                  </a:cubicBezTo>
                  <a:cubicBezTo>
                    <a:pt x="6821" y="609"/>
                    <a:pt x="6914" y="701"/>
                    <a:pt x="6976" y="794"/>
                  </a:cubicBezTo>
                  <a:cubicBezTo>
                    <a:pt x="7099" y="1010"/>
                    <a:pt x="7037" y="1288"/>
                    <a:pt x="6821" y="1411"/>
                  </a:cubicBezTo>
                  <a:lnTo>
                    <a:pt x="4908" y="2491"/>
                  </a:lnTo>
                  <a:lnTo>
                    <a:pt x="2161" y="4065"/>
                  </a:lnTo>
                  <a:lnTo>
                    <a:pt x="772" y="3078"/>
                  </a:lnTo>
                  <a:lnTo>
                    <a:pt x="1235" y="2800"/>
                  </a:lnTo>
                  <a:lnTo>
                    <a:pt x="1853" y="3078"/>
                  </a:lnTo>
                  <a:cubicBezTo>
                    <a:pt x="1899" y="3109"/>
                    <a:pt x="1945" y="3124"/>
                    <a:pt x="1988" y="3124"/>
                  </a:cubicBezTo>
                  <a:cubicBezTo>
                    <a:pt x="2030" y="3124"/>
                    <a:pt x="2069" y="3109"/>
                    <a:pt x="2099" y="3078"/>
                  </a:cubicBezTo>
                  <a:lnTo>
                    <a:pt x="6358" y="640"/>
                  </a:lnTo>
                  <a:cubicBezTo>
                    <a:pt x="6449" y="595"/>
                    <a:pt x="6539" y="566"/>
                    <a:pt x="6617" y="566"/>
                  </a:cubicBezTo>
                  <a:close/>
                  <a:moveTo>
                    <a:pt x="6662" y="0"/>
                  </a:moveTo>
                  <a:cubicBezTo>
                    <a:pt x="6489" y="0"/>
                    <a:pt x="6302" y="53"/>
                    <a:pt x="6111" y="177"/>
                  </a:cubicBezTo>
                  <a:lnTo>
                    <a:pt x="4599" y="1041"/>
                  </a:lnTo>
                  <a:lnTo>
                    <a:pt x="2408" y="269"/>
                  </a:lnTo>
                  <a:cubicBezTo>
                    <a:pt x="2377" y="254"/>
                    <a:pt x="2339" y="246"/>
                    <a:pt x="2300" y="246"/>
                  </a:cubicBezTo>
                  <a:cubicBezTo>
                    <a:pt x="2261" y="246"/>
                    <a:pt x="2223" y="254"/>
                    <a:pt x="2192" y="269"/>
                  </a:cubicBezTo>
                  <a:lnTo>
                    <a:pt x="1575" y="640"/>
                  </a:lnTo>
                  <a:cubicBezTo>
                    <a:pt x="1420" y="732"/>
                    <a:pt x="1390" y="948"/>
                    <a:pt x="1513" y="1072"/>
                  </a:cubicBezTo>
                  <a:lnTo>
                    <a:pt x="2686" y="2121"/>
                  </a:lnTo>
                  <a:lnTo>
                    <a:pt x="1976" y="2553"/>
                  </a:lnTo>
                  <a:lnTo>
                    <a:pt x="1359" y="2245"/>
                  </a:lnTo>
                  <a:cubicBezTo>
                    <a:pt x="1312" y="2229"/>
                    <a:pt x="1274" y="2221"/>
                    <a:pt x="1235" y="2221"/>
                  </a:cubicBezTo>
                  <a:cubicBezTo>
                    <a:pt x="1197" y="2221"/>
                    <a:pt x="1158" y="2229"/>
                    <a:pt x="1112" y="2245"/>
                  </a:cubicBezTo>
                  <a:lnTo>
                    <a:pt x="124" y="2862"/>
                  </a:lnTo>
                  <a:cubicBezTo>
                    <a:pt x="63" y="2893"/>
                    <a:pt x="1" y="2985"/>
                    <a:pt x="1" y="3078"/>
                  </a:cubicBezTo>
                  <a:cubicBezTo>
                    <a:pt x="1" y="3139"/>
                    <a:pt x="32" y="3232"/>
                    <a:pt x="124" y="3294"/>
                  </a:cubicBezTo>
                  <a:lnTo>
                    <a:pt x="2007" y="4590"/>
                  </a:lnTo>
                  <a:cubicBezTo>
                    <a:pt x="2038" y="4621"/>
                    <a:pt x="2099" y="4652"/>
                    <a:pt x="2161" y="4652"/>
                  </a:cubicBezTo>
                  <a:cubicBezTo>
                    <a:pt x="2192" y="4652"/>
                    <a:pt x="2254" y="4621"/>
                    <a:pt x="2285" y="4621"/>
                  </a:cubicBezTo>
                  <a:lnTo>
                    <a:pt x="7068" y="1843"/>
                  </a:lnTo>
                  <a:cubicBezTo>
                    <a:pt x="8071" y="1329"/>
                    <a:pt x="7531" y="0"/>
                    <a:pt x="6662"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5"/>
            <p:cNvSpPr/>
            <p:nvPr/>
          </p:nvSpPr>
          <p:spPr>
            <a:xfrm>
              <a:off x="4956900" y="2347875"/>
              <a:ext cx="13900" cy="13150"/>
            </a:xfrm>
            <a:custGeom>
              <a:avLst/>
              <a:gdLst/>
              <a:ahLst/>
              <a:cxnLst/>
              <a:rect l="l" t="t" r="r" b="b"/>
              <a:pathLst>
                <a:path w="556" h="526" extrusionOk="0">
                  <a:moveTo>
                    <a:pt x="278" y="0"/>
                  </a:moveTo>
                  <a:cubicBezTo>
                    <a:pt x="216" y="0"/>
                    <a:pt x="154" y="31"/>
                    <a:pt x="93" y="62"/>
                  </a:cubicBezTo>
                  <a:cubicBezTo>
                    <a:pt x="31" y="124"/>
                    <a:pt x="0" y="186"/>
                    <a:pt x="0" y="247"/>
                  </a:cubicBezTo>
                  <a:cubicBezTo>
                    <a:pt x="0" y="432"/>
                    <a:pt x="131" y="525"/>
                    <a:pt x="262" y="525"/>
                  </a:cubicBezTo>
                  <a:cubicBezTo>
                    <a:pt x="394" y="525"/>
                    <a:pt x="525" y="432"/>
                    <a:pt x="525" y="247"/>
                  </a:cubicBezTo>
                  <a:cubicBezTo>
                    <a:pt x="556" y="186"/>
                    <a:pt x="525" y="124"/>
                    <a:pt x="463" y="62"/>
                  </a:cubicBezTo>
                  <a:cubicBezTo>
                    <a:pt x="401" y="31"/>
                    <a:pt x="340"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 name="Google Shape;477;p45"/>
          <p:cNvGrpSpPr/>
          <p:nvPr/>
        </p:nvGrpSpPr>
        <p:grpSpPr>
          <a:xfrm>
            <a:off x="975611" y="1197969"/>
            <a:ext cx="447277" cy="447276"/>
            <a:chOff x="247375" y="2123350"/>
            <a:chExt cx="337950" cy="337975"/>
          </a:xfrm>
        </p:grpSpPr>
        <p:sp>
          <p:nvSpPr>
            <p:cNvPr id="478" name="Google Shape;478;p45"/>
            <p:cNvSpPr/>
            <p:nvPr/>
          </p:nvSpPr>
          <p:spPr>
            <a:xfrm>
              <a:off x="393975" y="2123350"/>
              <a:ext cx="191350" cy="175950"/>
            </a:xfrm>
            <a:custGeom>
              <a:avLst/>
              <a:gdLst/>
              <a:ahLst/>
              <a:cxnLst/>
              <a:rect l="l" t="t" r="r" b="b"/>
              <a:pathLst>
                <a:path w="7654" h="7038" extrusionOk="0">
                  <a:moveTo>
                    <a:pt x="2963" y="525"/>
                  </a:moveTo>
                  <a:lnTo>
                    <a:pt x="4660" y="2562"/>
                  </a:lnTo>
                  <a:lnTo>
                    <a:pt x="3271" y="2562"/>
                  </a:lnTo>
                  <a:lnTo>
                    <a:pt x="2654" y="525"/>
                  </a:lnTo>
                  <a:close/>
                  <a:moveTo>
                    <a:pt x="1080" y="2377"/>
                  </a:moveTo>
                  <a:lnTo>
                    <a:pt x="1451" y="2963"/>
                  </a:lnTo>
                  <a:cubicBezTo>
                    <a:pt x="1512" y="3056"/>
                    <a:pt x="1605" y="3087"/>
                    <a:pt x="1698" y="3087"/>
                  </a:cubicBezTo>
                  <a:lnTo>
                    <a:pt x="6080" y="3087"/>
                  </a:lnTo>
                  <a:cubicBezTo>
                    <a:pt x="6450" y="3087"/>
                    <a:pt x="6821" y="3241"/>
                    <a:pt x="7067" y="3519"/>
                  </a:cubicBezTo>
                  <a:cubicBezTo>
                    <a:pt x="6821" y="3797"/>
                    <a:pt x="6450" y="3951"/>
                    <a:pt x="6080" y="3951"/>
                  </a:cubicBezTo>
                  <a:lnTo>
                    <a:pt x="1636" y="3951"/>
                  </a:lnTo>
                  <a:cubicBezTo>
                    <a:pt x="1543" y="3951"/>
                    <a:pt x="1481" y="3982"/>
                    <a:pt x="1420" y="4074"/>
                  </a:cubicBezTo>
                  <a:lnTo>
                    <a:pt x="1049" y="4661"/>
                  </a:lnTo>
                  <a:lnTo>
                    <a:pt x="710" y="4661"/>
                  </a:lnTo>
                  <a:lnTo>
                    <a:pt x="1080" y="3611"/>
                  </a:lnTo>
                  <a:cubicBezTo>
                    <a:pt x="1080" y="3550"/>
                    <a:pt x="1080" y="3488"/>
                    <a:pt x="1080" y="3426"/>
                  </a:cubicBezTo>
                  <a:lnTo>
                    <a:pt x="710" y="2377"/>
                  </a:lnTo>
                  <a:close/>
                  <a:moveTo>
                    <a:pt x="4629" y="4476"/>
                  </a:moveTo>
                  <a:lnTo>
                    <a:pt x="2963" y="6512"/>
                  </a:lnTo>
                  <a:lnTo>
                    <a:pt x="2654" y="6512"/>
                  </a:lnTo>
                  <a:lnTo>
                    <a:pt x="3271" y="4476"/>
                  </a:lnTo>
                  <a:close/>
                  <a:moveTo>
                    <a:pt x="2284" y="1"/>
                  </a:moveTo>
                  <a:cubicBezTo>
                    <a:pt x="2191" y="1"/>
                    <a:pt x="2130" y="32"/>
                    <a:pt x="2068" y="93"/>
                  </a:cubicBezTo>
                  <a:cubicBezTo>
                    <a:pt x="2037" y="186"/>
                    <a:pt x="2006" y="278"/>
                    <a:pt x="2037" y="340"/>
                  </a:cubicBezTo>
                  <a:lnTo>
                    <a:pt x="2747" y="2562"/>
                  </a:lnTo>
                  <a:lnTo>
                    <a:pt x="1790" y="2562"/>
                  </a:lnTo>
                  <a:lnTo>
                    <a:pt x="1420" y="1976"/>
                  </a:lnTo>
                  <a:cubicBezTo>
                    <a:pt x="1358" y="1883"/>
                    <a:pt x="1296" y="1852"/>
                    <a:pt x="1204" y="1852"/>
                  </a:cubicBezTo>
                  <a:lnTo>
                    <a:pt x="340" y="1852"/>
                  </a:lnTo>
                  <a:cubicBezTo>
                    <a:pt x="247" y="1852"/>
                    <a:pt x="154" y="1883"/>
                    <a:pt x="93" y="1976"/>
                  </a:cubicBezTo>
                  <a:cubicBezTo>
                    <a:pt x="62" y="2038"/>
                    <a:pt x="31" y="2130"/>
                    <a:pt x="62" y="2192"/>
                  </a:cubicBezTo>
                  <a:lnTo>
                    <a:pt x="525" y="3519"/>
                  </a:lnTo>
                  <a:lnTo>
                    <a:pt x="62" y="4846"/>
                  </a:lnTo>
                  <a:cubicBezTo>
                    <a:pt x="0" y="5000"/>
                    <a:pt x="154" y="5185"/>
                    <a:pt x="340" y="5185"/>
                  </a:cubicBezTo>
                  <a:lnTo>
                    <a:pt x="1204" y="5185"/>
                  </a:lnTo>
                  <a:cubicBezTo>
                    <a:pt x="1296" y="5185"/>
                    <a:pt x="1389" y="5155"/>
                    <a:pt x="1420" y="5062"/>
                  </a:cubicBezTo>
                  <a:lnTo>
                    <a:pt x="1821" y="4476"/>
                  </a:lnTo>
                  <a:lnTo>
                    <a:pt x="2747" y="4476"/>
                  </a:lnTo>
                  <a:lnTo>
                    <a:pt x="2037" y="6698"/>
                  </a:lnTo>
                  <a:cubicBezTo>
                    <a:pt x="2006" y="6790"/>
                    <a:pt x="2037" y="6883"/>
                    <a:pt x="2068" y="6945"/>
                  </a:cubicBezTo>
                  <a:cubicBezTo>
                    <a:pt x="2130" y="7006"/>
                    <a:pt x="2222" y="7037"/>
                    <a:pt x="2284" y="7037"/>
                  </a:cubicBezTo>
                  <a:lnTo>
                    <a:pt x="3086" y="7037"/>
                  </a:lnTo>
                  <a:cubicBezTo>
                    <a:pt x="3179" y="7037"/>
                    <a:pt x="3241" y="7006"/>
                    <a:pt x="3302" y="6945"/>
                  </a:cubicBezTo>
                  <a:lnTo>
                    <a:pt x="5339" y="4476"/>
                  </a:lnTo>
                  <a:lnTo>
                    <a:pt x="6049" y="4476"/>
                  </a:lnTo>
                  <a:cubicBezTo>
                    <a:pt x="6666" y="4476"/>
                    <a:pt x="7253" y="4167"/>
                    <a:pt x="7592" y="3673"/>
                  </a:cubicBezTo>
                  <a:cubicBezTo>
                    <a:pt x="7654" y="3581"/>
                    <a:pt x="7654" y="3457"/>
                    <a:pt x="7592" y="3365"/>
                  </a:cubicBezTo>
                  <a:cubicBezTo>
                    <a:pt x="7253" y="2871"/>
                    <a:pt x="6666" y="2562"/>
                    <a:pt x="6049" y="2562"/>
                  </a:cubicBezTo>
                  <a:lnTo>
                    <a:pt x="5339" y="2562"/>
                  </a:lnTo>
                  <a:lnTo>
                    <a:pt x="3302" y="93"/>
                  </a:lnTo>
                  <a:cubicBezTo>
                    <a:pt x="3241" y="32"/>
                    <a:pt x="3179" y="1"/>
                    <a:pt x="3086"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5"/>
            <p:cNvSpPr/>
            <p:nvPr/>
          </p:nvSpPr>
          <p:spPr>
            <a:xfrm>
              <a:off x="274375" y="2205025"/>
              <a:ext cx="111125" cy="13250"/>
            </a:xfrm>
            <a:custGeom>
              <a:avLst/>
              <a:gdLst/>
              <a:ahLst/>
              <a:cxnLst/>
              <a:rect l="l" t="t" r="r" b="b"/>
              <a:pathLst>
                <a:path w="4445" h="530" extrusionOk="0">
                  <a:moveTo>
                    <a:pt x="4214" y="0"/>
                  </a:moveTo>
                  <a:cubicBezTo>
                    <a:pt x="4199" y="0"/>
                    <a:pt x="4183" y="2"/>
                    <a:pt x="4167" y="5"/>
                  </a:cubicBezTo>
                  <a:lnTo>
                    <a:pt x="247" y="5"/>
                  </a:lnTo>
                  <a:cubicBezTo>
                    <a:pt x="93" y="5"/>
                    <a:pt x="1" y="98"/>
                    <a:pt x="1" y="252"/>
                  </a:cubicBezTo>
                  <a:cubicBezTo>
                    <a:pt x="1" y="406"/>
                    <a:pt x="124" y="530"/>
                    <a:pt x="247" y="530"/>
                  </a:cubicBezTo>
                  <a:lnTo>
                    <a:pt x="4167" y="530"/>
                  </a:lnTo>
                  <a:cubicBezTo>
                    <a:pt x="4321" y="530"/>
                    <a:pt x="4445" y="406"/>
                    <a:pt x="4445" y="252"/>
                  </a:cubicBezTo>
                  <a:cubicBezTo>
                    <a:pt x="4445" y="114"/>
                    <a:pt x="4346" y="0"/>
                    <a:pt x="4214"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5"/>
            <p:cNvSpPr/>
            <p:nvPr/>
          </p:nvSpPr>
          <p:spPr>
            <a:xfrm>
              <a:off x="247375" y="2205025"/>
              <a:ext cx="13900" cy="13250"/>
            </a:xfrm>
            <a:custGeom>
              <a:avLst/>
              <a:gdLst/>
              <a:ahLst/>
              <a:cxnLst/>
              <a:rect l="l" t="t" r="r" b="b"/>
              <a:pathLst>
                <a:path w="556" h="530" extrusionOk="0">
                  <a:moveTo>
                    <a:pt x="325" y="0"/>
                  </a:moveTo>
                  <a:cubicBezTo>
                    <a:pt x="310" y="0"/>
                    <a:pt x="294" y="2"/>
                    <a:pt x="278" y="5"/>
                  </a:cubicBezTo>
                  <a:cubicBezTo>
                    <a:pt x="216" y="5"/>
                    <a:pt x="155" y="5"/>
                    <a:pt x="93" y="67"/>
                  </a:cubicBezTo>
                  <a:cubicBezTo>
                    <a:pt x="31" y="128"/>
                    <a:pt x="0" y="190"/>
                    <a:pt x="31" y="252"/>
                  </a:cubicBezTo>
                  <a:cubicBezTo>
                    <a:pt x="0" y="406"/>
                    <a:pt x="124" y="530"/>
                    <a:pt x="278" y="530"/>
                  </a:cubicBezTo>
                  <a:cubicBezTo>
                    <a:pt x="340" y="530"/>
                    <a:pt x="402" y="499"/>
                    <a:pt x="463" y="437"/>
                  </a:cubicBezTo>
                  <a:cubicBezTo>
                    <a:pt x="525" y="406"/>
                    <a:pt x="556" y="314"/>
                    <a:pt x="556" y="252"/>
                  </a:cubicBezTo>
                  <a:cubicBezTo>
                    <a:pt x="556" y="114"/>
                    <a:pt x="457" y="0"/>
                    <a:pt x="325"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5"/>
            <p:cNvSpPr/>
            <p:nvPr/>
          </p:nvSpPr>
          <p:spPr>
            <a:xfrm>
              <a:off x="247375" y="2284600"/>
              <a:ext cx="190600" cy="176725"/>
            </a:xfrm>
            <a:custGeom>
              <a:avLst/>
              <a:gdLst/>
              <a:ahLst/>
              <a:cxnLst/>
              <a:rect l="l" t="t" r="r" b="b"/>
              <a:pathLst>
                <a:path w="7624" h="7069" extrusionOk="0">
                  <a:moveTo>
                    <a:pt x="5031" y="525"/>
                  </a:moveTo>
                  <a:lnTo>
                    <a:pt x="4383" y="2562"/>
                  </a:lnTo>
                  <a:lnTo>
                    <a:pt x="3025" y="2562"/>
                  </a:lnTo>
                  <a:lnTo>
                    <a:pt x="4691" y="525"/>
                  </a:lnTo>
                  <a:close/>
                  <a:moveTo>
                    <a:pt x="6975" y="2377"/>
                  </a:moveTo>
                  <a:lnTo>
                    <a:pt x="6605" y="3426"/>
                  </a:lnTo>
                  <a:cubicBezTo>
                    <a:pt x="6574" y="3488"/>
                    <a:pt x="6574" y="3550"/>
                    <a:pt x="6605" y="3612"/>
                  </a:cubicBezTo>
                  <a:lnTo>
                    <a:pt x="6975" y="4661"/>
                  </a:lnTo>
                  <a:lnTo>
                    <a:pt x="6605" y="4661"/>
                  </a:lnTo>
                  <a:lnTo>
                    <a:pt x="6234" y="4074"/>
                  </a:lnTo>
                  <a:cubicBezTo>
                    <a:pt x="6173" y="4013"/>
                    <a:pt x="6080" y="3951"/>
                    <a:pt x="5988" y="3951"/>
                  </a:cubicBezTo>
                  <a:lnTo>
                    <a:pt x="1605" y="3951"/>
                  </a:lnTo>
                  <a:cubicBezTo>
                    <a:pt x="1235" y="3951"/>
                    <a:pt x="864" y="3797"/>
                    <a:pt x="618" y="3519"/>
                  </a:cubicBezTo>
                  <a:cubicBezTo>
                    <a:pt x="864" y="3272"/>
                    <a:pt x="1235" y="3118"/>
                    <a:pt x="1605" y="3118"/>
                  </a:cubicBezTo>
                  <a:lnTo>
                    <a:pt x="5988" y="3118"/>
                  </a:lnTo>
                  <a:cubicBezTo>
                    <a:pt x="6080" y="3118"/>
                    <a:pt x="6173" y="3056"/>
                    <a:pt x="6204" y="2994"/>
                  </a:cubicBezTo>
                  <a:lnTo>
                    <a:pt x="6605" y="2377"/>
                  </a:lnTo>
                  <a:close/>
                  <a:moveTo>
                    <a:pt x="4383" y="4476"/>
                  </a:moveTo>
                  <a:lnTo>
                    <a:pt x="5031" y="6513"/>
                  </a:lnTo>
                  <a:lnTo>
                    <a:pt x="4691" y="6513"/>
                  </a:lnTo>
                  <a:lnTo>
                    <a:pt x="3025" y="4476"/>
                  </a:lnTo>
                  <a:close/>
                  <a:moveTo>
                    <a:pt x="4568" y="1"/>
                  </a:moveTo>
                  <a:cubicBezTo>
                    <a:pt x="4475" y="1"/>
                    <a:pt x="4414" y="32"/>
                    <a:pt x="4352" y="93"/>
                  </a:cubicBezTo>
                  <a:lnTo>
                    <a:pt x="2346" y="2562"/>
                  </a:lnTo>
                  <a:lnTo>
                    <a:pt x="1605" y="2562"/>
                  </a:lnTo>
                  <a:cubicBezTo>
                    <a:pt x="1019" y="2593"/>
                    <a:pt x="432" y="2871"/>
                    <a:pt x="62" y="3365"/>
                  </a:cubicBezTo>
                  <a:cubicBezTo>
                    <a:pt x="0" y="3457"/>
                    <a:pt x="0" y="3581"/>
                    <a:pt x="62" y="3673"/>
                  </a:cubicBezTo>
                  <a:cubicBezTo>
                    <a:pt x="432" y="4198"/>
                    <a:pt x="1019" y="4476"/>
                    <a:pt x="1605" y="4476"/>
                  </a:cubicBezTo>
                  <a:lnTo>
                    <a:pt x="2346" y="4476"/>
                  </a:lnTo>
                  <a:lnTo>
                    <a:pt x="4383" y="6945"/>
                  </a:lnTo>
                  <a:cubicBezTo>
                    <a:pt x="4414" y="7006"/>
                    <a:pt x="4506" y="7068"/>
                    <a:pt x="4568" y="7068"/>
                  </a:cubicBezTo>
                  <a:lnTo>
                    <a:pt x="5401" y="7068"/>
                  </a:lnTo>
                  <a:cubicBezTo>
                    <a:pt x="5463" y="7068"/>
                    <a:pt x="5555" y="7006"/>
                    <a:pt x="5586" y="6945"/>
                  </a:cubicBezTo>
                  <a:cubicBezTo>
                    <a:pt x="5648" y="6883"/>
                    <a:pt x="5648" y="6790"/>
                    <a:pt x="5648" y="6698"/>
                  </a:cubicBezTo>
                  <a:lnTo>
                    <a:pt x="4938" y="4476"/>
                  </a:lnTo>
                  <a:lnTo>
                    <a:pt x="5864" y="4476"/>
                  </a:lnTo>
                  <a:lnTo>
                    <a:pt x="6265" y="5093"/>
                  </a:lnTo>
                  <a:cubicBezTo>
                    <a:pt x="6296" y="5155"/>
                    <a:pt x="6389" y="5216"/>
                    <a:pt x="6481" y="5216"/>
                  </a:cubicBezTo>
                  <a:lnTo>
                    <a:pt x="7345" y="5216"/>
                  </a:lnTo>
                  <a:cubicBezTo>
                    <a:pt x="7438" y="5186"/>
                    <a:pt x="7500" y="5155"/>
                    <a:pt x="7562" y="5093"/>
                  </a:cubicBezTo>
                  <a:cubicBezTo>
                    <a:pt x="7623" y="5031"/>
                    <a:pt x="7623" y="4939"/>
                    <a:pt x="7592" y="4846"/>
                  </a:cubicBezTo>
                  <a:lnTo>
                    <a:pt x="7129" y="3519"/>
                  </a:lnTo>
                  <a:lnTo>
                    <a:pt x="7592" y="2223"/>
                  </a:lnTo>
                  <a:cubicBezTo>
                    <a:pt x="7623" y="2130"/>
                    <a:pt x="7623" y="2038"/>
                    <a:pt x="7562" y="1976"/>
                  </a:cubicBezTo>
                  <a:cubicBezTo>
                    <a:pt x="7500" y="1914"/>
                    <a:pt x="7438" y="1852"/>
                    <a:pt x="7345" y="1852"/>
                  </a:cubicBezTo>
                  <a:lnTo>
                    <a:pt x="6450" y="1852"/>
                  </a:lnTo>
                  <a:cubicBezTo>
                    <a:pt x="6358" y="1852"/>
                    <a:pt x="6296" y="1914"/>
                    <a:pt x="6234" y="1976"/>
                  </a:cubicBezTo>
                  <a:lnTo>
                    <a:pt x="5864" y="2562"/>
                  </a:lnTo>
                  <a:lnTo>
                    <a:pt x="4907" y="2562"/>
                  </a:lnTo>
                  <a:lnTo>
                    <a:pt x="5617" y="340"/>
                  </a:lnTo>
                  <a:cubicBezTo>
                    <a:pt x="5648" y="279"/>
                    <a:pt x="5617" y="186"/>
                    <a:pt x="5586" y="124"/>
                  </a:cubicBezTo>
                  <a:cubicBezTo>
                    <a:pt x="5525" y="62"/>
                    <a:pt x="5463" y="1"/>
                    <a:pt x="5370"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5"/>
            <p:cNvSpPr/>
            <p:nvPr/>
          </p:nvSpPr>
          <p:spPr>
            <a:xfrm>
              <a:off x="447200" y="2366400"/>
              <a:ext cx="111900" cy="13125"/>
            </a:xfrm>
            <a:custGeom>
              <a:avLst/>
              <a:gdLst/>
              <a:ahLst/>
              <a:cxnLst/>
              <a:rect l="l" t="t" r="r" b="b"/>
              <a:pathLst>
                <a:path w="4476" h="525" extrusionOk="0">
                  <a:moveTo>
                    <a:pt x="278" y="0"/>
                  </a:moveTo>
                  <a:cubicBezTo>
                    <a:pt x="124" y="0"/>
                    <a:pt x="1" y="124"/>
                    <a:pt x="1" y="247"/>
                  </a:cubicBezTo>
                  <a:cubicBezTo>
                    <a:pt x="1" y="401"/>
                    <a:pt x="124" y="525"/>
                    <a:pt x="278" y="525"/>
                  </a:cubicBezTo>
                  <a:lnTo>
                    <a:pt x="4198" y="525"/>
                  </a:lnTo>
                  <a:cubicBezTo>
                    <a:pt x="4352" y="525"/>
                    <a:pt x="4476" y="401"/>
                    <a:pt x="4476" y="247"/>
                  </a:cubicBezTo>
                  <a:cubicBezTo>
                    <a:pt x="4476" y="124"/>
                    <a:pt x="4352" y="0"/>
                    <a:pt x="419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5"/>
            <p:cNvSpPr/>
            <p:nvPr/>
          </p:nvSpPr>
          <p:spPr>
            <a:xfrm>
              <a:off x="572200" y="2366400"/>
              <a:ext cx="13125" cy="13125"/>
            </a:xfrm>
            <a:custGeom>
              <a:avLst/>
              <a:gdLst/>
              <a:ahLst/>
              <a:cxnLst/>
              <a:rect l="l" t="t" r="r" b="b"/>
              <a:pathLst>
                <a:path w="525" h="525" extrusionOk="0">
                  <a:moveTo>
                    <a:pt x="278" y="0"/>
                  </a:moveTo>
                  <a:cubicBezTo>
                    <a:pt x="185" y="0"/>
                    <a:pt x="124" y="31"/>
                    <a:pt x="62" y="62"/>
                  </a:cubicBezTo>
                  <a:cubicBezTo>
                    <a:pt x="31" y="124"/>
                    <a:pt x="0" y="185"/>
                    <a:pt x="0" y="247"/>
                  </a:cubicBezTo>
                  <a:cubicBezTo>
                    <a:pt x="0" y="401"/>
                    <a:pt x="124" y="525"/>
                    <a:pt x="278" y="525"/>
                  </a:cubicBezTo>
                  <a:cubicBezTo>
                    <a:pt x="340" y="525"/>
                    <a:pt x="401" y="494"/>
                    <a:pt x="463" y="463"/>
                  </a:cubicBezTo>
                  <a:cubicBezTo>
                    <a:pt x="494" y="401"/>
                    <a:pt x="525" y="340"/>
                    <a:pt x="525" y="247"/>
                  </a:cubicBezTo>
                  <a:cubicBezTo>
                    <a:pt x="525" y="185"/>
                    <a:pt x="494" y="124"/>
                    <a:pt x="463" y="62"/>
                  </a:cubicBezTo>
                  <a:cubicBezTo>
                    <a:pt x="401" y="31"/>
                    <a:pt x="340"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 name="Google Shape;484;p45"/>
          <p:cNvGrpSpPr/>
          <p:nvPr/>
        </p:nvGrpSpPr>
        <p:grpSpPr>
          <a:xfrm>
            <a:off x="964372" y="3043355"/>
            <a:ext cx="447277" cy="447508"/>
            <a:chOff x="990375" y="1563800"/>
            <a:chExt cx="337950" cy="338150"/>
          </a:xfrm>
        </p:grpSpPr>
        <p:sp>
          <p:nvSpPr>
            <p:cNvPr id="485" name="Google Shape;485;p45"/>
            <p:cNvSpPr/>
            <p:nvPr/>
          </p:nvSpPr>
          <p:spPr>
            <a:xfrm>
              <a:off x="990375" y="1563800"/>
              <a:ext cx="337950" cy="338150"/>
            </a:xfrm>
            <a:custGeom>
              <a:avLst/>
              <a:gdLst/>
              <a:ahLst/>
              <a:cxnLst/>
              <a:rect l="l" t="t" r="r" b="b"/>
              <a:pathLst>
                <a:path w="13518" h="13526" extrusionOk="0">
                  <a:moveTo>
                    <a:pt x="5833" y="2693"/>
                  </a:moveTo>
                  <a:lnTo>
                    <a:pt x="5833" y="4051"/>
                  </a:lnTo>
                  <a:lnTo>
                    <a:pt x="3827" y="4668"/>
                  </a:lnTo>
                  <a:lnTo>
                    <a:pt x="3827" y="4298"/>
                  </a:lnTo>
                  <a:lnTo>
                    <a:pt x="5833" y="2693"/>
                  </a:lnTo>
                  <a:close/>
                  <a:moveTo>
                    <a:pt x="7716" y="2693"/>
                  </a:moveTo>
                  <a:lnTo>
                    <a:pt x="9753" y="4298"/>
                  </a:lnTo>
                  <a:lnTo>
                    <a:pt x="9753" y="4668"/>
                  </a:lnTo>
                  <a:lnTo>
                    <a:pt x="7716" y="4051"/>
                  </a:lnTo>
                  <a:lnTo>
                    <a:pt x="7716" y="2693"/>
                  </a:lnTo>
                  <a:close/>
                  <a:moveTo>
                    <a:pt x="5833" y="4576"/>
                  </a:moveTo>
                  <a:lnTo>
                    <a:pt x="5833" y="5008"/>
                  </a:lnTo>
                  <a:lnTo>
                    <a:pt x="4475" y="5008"/>
                  </a:lnTo>
                  <a:lnTo>
                    <a:pt x="5833" y="4576"/>
                  </a:lnTo>
                  <a:close/>
                  <a:moveTo>
                    <a:pt x="7747" y="4576"/>
                  </a:moveTo>
                  <a:lnTo>
                    <a:pt x="9074" y="5008"/>
                  </a:lnTo>
                  <a:lnTo>
                    <a:pt x="7747" y="5008"/>
                  </a:lnTo>
                  <a:lnTo>
                    <a:pt x="7747" y="4576"/>
                  </a:lnTo>
                  <a:close/>
                  <a:moveTo>
                    <a:pt x="6790" y="625"/>
                  </a:moveTo>
                  <a:cubicBezTo>
                    <a:pt x="7037" y="872"/>
                    <a:pt x="7191" y="1212"/>
                    <a:pt x="7191" y="1613"/>
                  </a:cubicBezTo>
                  <a:lnTo>
                    <a:pt x="7191" y="5933"/>
                  </a:lnTo>
                  <a:cubicBezTo>
                    <a:pt x="7191" y="6026"/>
                    <a:pt x="7253" y="6119"/>
                    <a:pt x="7315" y="6180"/>
                  </a:cubicBezTo>
                  <a:lnTo>
                    <a:pt x="7901" y="6551"/>
                  </a:lnTo>
                  <a:lnTo>
                    <a:pt x="7901" y="6890"/>
                  </a:lnTo>
                  <a:lnTo>
                    <a:pt x="6883" y="6520"/>
                  </a:lnTo>
                  <a:lnTo>
                    <a:pt x="6697" y="6520"/>
                  </a:lnTo>
                  <a:lnTo>
                    <a:pt x="5648" y="6890"/>
                  </a:lnTo>
                  <a:lnTo>
                    <a:pt x="5648" y="6520"/>
                  </a:lnTo>
                  <a:lnTo>
                    <a:pt x="6234" y="6180"/>
                  </a:lnTo>
                  <a:cubicBezTo>
                    <a:pt x="6327" y="6119"/>
                    <a:pt x="6358" y="6026"/>
                    <a:pt x="6358" y="5933"/>
                  </a:cubicBezTo>
                  <a:lnTo>
                    <a:pt x="6358" y="4267"/>
                  </a:lnTo>
                  <a:lnTo>
                    <a:pt x="6358" y="1613"/>
                  </a:lnTo>
                  <a:cubicBezTo>
                    <a:pt x="6358" y="1242"/>
                    <a:pt x="6512" y="903"/>
                    <a:pt x="6790" y="625"/>
                  </a:cubicBezTo>
                  <a:close/>
                  <a:moveTo>
                    <a:pt x="3303" y="4390"/>
                  </a:moveTo>
                  <a:lnTo>
                    <a:pt x="3303" y="5038"/>
                  </a:lnTo>
                  <a:lnTo>
                    <a:pt x="2253" y="5038"/>
                  </a:lnTo>
                  <a:cubicBezTo>
                    <a:pt x="1945" y="5038"/>
                    <a:pt x="1729" y="5254"/>
                    <a:pt x="1729" y="5532"/>
                  </a:cubicBezTo>
                  <a:lnTo>
                    <a:pt x="1729" y="11519"/>
                  </a:lnTo>
                  <a:lnTo>
                    <a:pt x="1173" y="11519"/>
                  </a:lnTo>
                  <a:lnTo>
                    <a:pt x="1142" y="4822"/>
                  </a:lnTo>
                  <a:cubicBezTo>
                    <a:pt x="1142" y="4576"/>
                    <a:pt x="1297" y="4390"/>
                    <a:pt x="1543" y="4390"/>
                  </a:cubicBezTo>
                  <a:close/>
                  <a:moveTo>
                    <a:pt x="11296" y="5532"/>
                  </a:moveTo>
                  <a:lnTo>
                    <a:pt x="11327" y="11519"/>
                  </a:lnTo>
                  <a:lnTo>
                    <a:pt x="2253" y="11519"/>
                  </a:lnTo>
                  <a:lnTo>
                    <a:pt x="2253" y="5563"/>
                  </a:lnTo>
                  <a:lnTo>
                    <a:pt x="5833" y="5563"/>
                  </a:lnTo>
                  <a:lnTo>
                    <a:pt x="5833" y="5810"/>
                  </a:lnTo>
                  <a:lnTo>
                    <a:pt x="5247" y="6180"/>
                  </a:lnTo>
                  <a:cubicBezTo>
                    <a:pt x="5185" y="6242"/>
                    <a:pt x="5123" y="6304"/>
                    <a:pt x="5123" y="6396"/>
                  </a:cubicBezTo>
                  <a:lnTo>
                    <a:pt x="5123" y="7260"/>
                  </a:lnTo>
                  <a:cubicBezTo>
                    <a:pt x="5123" y="7353"/>
                    <a:pt x="5154" y="7446"/>
                    <a:pt x="5247" y="7477"/>
                  </a:cubicBezTo>
                  <a:cubicBezTo>
                    <a:pt x="5309" y="7538"/>
                    <a:pt x="5401" y="7538"/>
                    <a:pt x="5463" y="7538"/>
                  </a:cubicBezTo>
                  <a:lnTo>
                    <a:pt x="6790" y="7075"/>
                  </a:lnTo>
                  <a:lnTo>
                    <a:pt x="8086" y="7538"/>
                  </a:lnTo>
                  <a:lnTo>
                    <a:pt x="8179" y="7538"/>
                  </a:lnTo>
                  <a:cubicBezTo>
                    <a:pt x="8240" y="7507"/>
                    <a:pt x="8271" y="7507"/>
                    <a:pt x="8333" y="7477"/>
                  </a:cubicBezTo>
                  <a:cubicBezTo>
                    <a:pt x="8395" y="7415"/>
                    <a:pt x="8426" y="7353"/>
                    <a:pt x="8426" y="7260"/>
                  </a:cubicBezTo>
                  <a:lnTo>
                    <a:pt x="8426" y="6396"/>
                  </a:lnTo>
                  <a:cubicBezTo>
                    <a:pt x="8426" y="6304"/>
                    <a:pt x="8395" y="6211"/>
                    <a:pt x="8302" y="6180"/>
                  </a:cubicBezTo>
                  <a:lnTo>
                    <a:pt x="7716" y="5810"/>
                  </a:lnTo>
                  <a:lnTo>
                    <a:pt x="7716" y="5532"/>
                  </a:lnTo>
                  <a:close/>
                  <a:moveTo>
                    <a:pt x="7778" y="12044"/>
                  </a:moveTo>
                  <a:cubicBezTo>
                    <a:pt x="7747" y="12167"/>
                    <a:pt x="7623" y="12260"/>
                    <a:pt x="7469" y="12260"/>
                  </a:cubicBezTo>
                  <a:lnTo>
                    <a:pt x="6080" y="12260"/>
                  </a:lnTo>
                  <a:cubicBezTo>
                    <a:pt x="5957" y="12229"/>
                    <a:pt x="5833" y="12167"/>
                    <a:pt x="5802" y="12044"/>
                  </a:cubicBezTo>
                  <a:close/>
                  <a:moveTo>
                    <a:pt x="12993" y="12044"/>
                  </a:moveTo>
                  <a:lnTo>
                    <a:pt x="13024" y="12229"/>
                  </a:lnTo>
                  <a:cubicBezTo>
                    <a:pt x="13024" y="12661"/>
                    <a:pt x="12654" y="13001"/>
                    <a:pt x="12252" y="13001"/>
                  </a:cubicBezTo>
                  <a:lnTo>
                    <a:pt x="1327" y="13001"/>
                  </a:lnTo>
                  <a:cubicBezTo>
                    <a:pt x="895" y="13001"/>
                    <a:pt x="556" y="12661"/>
                    <a:pt x="556" y="12229"/>
                  </a:cubicBezTo>
                  <a:lnTo>
                    <a:pt x="556" y="12044"/>
                  </a:lnTo>
                  <a:lnTo>
                    <a:pt x="5247" y="12044"/>
                  </a:lnTo>
                  <a:cubicBezTo>
                    <a:pt x="5278" y="12476"/>
                    <a:pt x="5648" y="12785"/>
                    <a:pt x="6080" y="12785"/>
                  </a:cubicBezTo>
                  <a:lnTo>
                    <a:pt x="7469" y="12785"/>
                  </a:lnTo>
                  <a:cubicBezTo>
                    <a:pt x="7901" y="12785"/>
                    <a:pt x="8240" y="12476"/>
                    <a:pt x="8302" y="12044"/>
                  </a:cubicBezTo>
                  <a:close/>
                  <a:moveTo>
                    <a:pt x="6759" y="0"/>
                  </a:moveTo>
                  <a:cubicBezTo>
                    <a:pt x="6705" y="0"/>
                    <a:pt x="6651" y="23"/>
                    <a:pt x="6605" y="70"/>
                  </a:cubicBezTo>
                  <a:cubicBezTo>
                    <a:pt x="6111" y="409"/>
                    <a:pt x="5833" y="996"/>
                    <a:pt x="5833" y="1613"/>
                  </a:cubicBezTo>
                  <a:lnTo>
                    <a:pt x="5833" y="2014"/>
                  </a:lnTo>
                  <a:lnTo>
                    <a:pt x="3519" y="3866"/>
                  </a:lnTo>
                  <a:lnTo>
                    <a:pt x="1482" y="3866"/>
                  </a:lnTo>
                  <a:cubicBezTo>
                    <a:pt x="988" y="3866"/>
                    <a:pt x="587" y="4298"/>
                    <a:pt x="587" y="4792"/>
                  </a:cubicBezTo>
                  <a:lnTo>
                    <a:pt x="587" y="11519"/>
                  </a:lnTo>
                  <a:lnTo>
                    <a:pt x="278" y="11519"/>
                  </a:lnTo>
                  <a:cubicBezTo>
                    <a:pt x="262" y="11516"/>
                    <a:pt x="246" y="11515"/>
                    <a:pt x="231" y="11515"/>
                  </a:cubicBezTo>
                  <a:cubicBezTo>
                    <a:pt x="99" y="11515"/>
                    <a:pt x="0" y="11628"/>
                    <a:pt x="0" y="11766"/>
                  </a:cubicBezTo>
                  <a:lnTo>
                    <a:pt x="0" y="12229"/>
                  </a:lnTo>
                  <a:cubicBezTo>
                    <a:pt x="0" y="12939"/>
                    <a:pt x="587" y="13495"/>
                    <a:pt x="1297" y="13525"/>
                  </a:cubicBezTo>
                  <a:lnTo>
                    <a:pt x="12222" y="13525"/>
                  </a:lnTo>
                  <a:cubicBezTo>
                    <a:pt x="12931" y="13495"/>
                    <a:pt x="13518" y="12939"/>
                    <a:pt x="13518" y="12229"/>
                  </a:cubicBezTo>
                  <a:lnTo>
                    <a:pt x="13518" y="11766"/>
                  </a:lnTo>
                  <a:cubicBezTo>
                    <a:pt x="13518" y="11612"/>
                    <a:pt x="13394" y="11519"/>
                    <a:pt x="13240" y="11519"/>
                  </a:cubicBezTo>
                  <a:lnTo>
                    <a:pt x="12962" y="11519"/>
                  </a:lnTo>
                  <a:lnTo>
                    <a:pt x="12962" y="9760"/>
                  </a:lnTo>
                  <a:cubicBezTo>
                    <a:pt x="12962" y="9575"/>
                    <a:pt x="12831" y="9483"/>
                    <a:pt x="12700" y="9483"/>
                  </a:cubicBezTo>
                  <a:cubicBezTo>
                    <a:pt x="12569" y="9483"/>
                    <a:pt x="12438" y="9575"/>
                    <a:pt x="12438" y="9760"/>
                  </a:cubicBezTo>
                  <a:lnTo>
                    <a:pt x="12438" y="11519"/>
                  </a:lnTo>
                  <a:lnTo>
                    <a:pt x="11851" y="11519"/>
                  </a:lnTo>
                  <a:lnTo>
                    <a:pt x="11851" y="5532"/>
                  </a:lnTo>
                  <a:cubicBezTo>
                    <a:pt x="11851" y="5254"/>
                    <a:pt x="11604" y="5008"/>
                    <a:pt x="11327" y="5008"/>
                  </a:cubicBezTo>
                  <a:lnTo>
                    <a:pt x="10277" y="5008"/>
                  </a:lnTo>
                  <a:lnTo>
                    <a:pt x="10277" y="4390"/>
                  </a:lnTo>
                  <a:lnTo>
                    <a:pt x="12036" y="4390"/>
                  </a:lnTo>
                  <a:cubicBezTo>
                    <a:pt x="12252" y="4390"/>
                    <a:pt x="12438" y="4576"/>
                    <a:pt x="12438" y="4792"/>
                  </a:cubicBezTo>
                  <a:lnTo>
                    <a:pt x="12438" y="7631"/>
                  </a:lnTo>
                  <a:cubicBezTo>
                    <a:pt x="12438" y="7816"/>
                    <a:pt x="12569" y="7909"/>
                    <a:pt x="12700" y="7909"/>
                  </a:cubicBezTo>
                  <a:cubicBezTo>
                    <a:pt x="12831" y="7909"/>
                    <a:pt x="12962" y="7816"/>
                    <a:pt x="12962" y="7631"/>
                  </a:cubicBezTo>
                  <a:lnTo>
                    <a:pt x="12962" y="4792"/>
                  </a:lnTo>
                  <a:cubicBezTo>
                    <a:pt x="12962" y="4298"/>
                    <a:pt x="12561" y="3866"/>
                    <a:pt x="12036" y="3866"/>
                  </a:cubicBezTo>
                  <a:lnTo>
                    <a:pt x="10030" y="3866"/>
                  </a:lnTo>
                  <a:lnTo>
                    <a:pt x="7716" y="2014"/>
                  </a:lnTo>
                  <a:lnTo>
                    <a:pt x="7716" y="1613"/>
                  </a:lnTo>
                  <a:cubicBezTo>
                    <a:pt x="7716" y="996"/>
                    <a:pt x="7407" y="409"/>
                    <a:pt x="6913" y="70"/>
                  </a:cubicBezTo>
                  <a:cubicBezTo>
                    <a:pt x="6867" y="23"/>
                    <a:pt x="6813" y="0"/>
                    <a:pt x="675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5"/>
            <p:cNvSpPr/>
            <p:nvPr/>
          </p:nvSpPr>
          <p:spPr>
            <a:xfrm>
              <a:off x="1301300" y="1774625"/>
              <a:ext cx="13150" cy="13325"/>
            </a:xfrm>
            <a:custGeom>
              <a:avLst/>
              <a:gdLst/>
              <a:ahLst/>
              <a:cxnLst/>
              <a:rect l="l" t="t" r="r" b="b"/>
              <a:pathLst>
                <a:path w="526" h="533" extrusionOk="0">
                  <a:moveTo>
                    <a:pt x="248" y="0"/>
                  </a:moveTo>
                  <a:cubicBezTo>
                    <a:pt x="93" y="0"/>
                    <a:pt x="1" y="124"/>
                    <a:pt x="1" y="278"/>
                  </a:cubicBezTo>
                  <a:cubicBezTo>
                    <a:pt x="1" y="448"/>
                    <a:pt x="132" y="533"/>
                    <a:pt x="263" y="533"/>
                  </a:cubicBezTo>
                  <a:cubicBezTo>
                    <a:pt x="394" y="533"/>
                    <a:pt x="525" y="448"/>
                    <a:pt x="525" y="278"/>
                  </a:cubicBezTo>
                  <a:cubicBezTo>
                    <a:pt x="525" y="124"/>
                    <a:pt x="402" y="0"/>
                    <a:pt x="24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5"/>
            <p:cNvSpPr/>
            <p:nvPr/>
          </p:nvSpPr>
          <p:spPr>
            <a:xfrm>
              <a:off x="1152775" y="1755325"/>
              <a:ext cx="13925" cy="52100"/>
            </a:xfrm>
            <a:custGeom>
              <a:avLst/>
              <a:gdLst/>
              <a:ahLst/>
              <a:cxnLst/>
              <a:rect l="l" t="t" r="r" b="b"/>
              <a:pathLst>
                <a:path w="557" h="2084" extrusionOk="0">
                  <a:moveTo>
                    <a:pt x="294" y="1"/>
                  </a:moveTo>
                  <a:cubicBezTo>
                    <a:pt x="140" y="1"/>
                    <a:pt x="16" y="124"/>
                    <a:pt x="16" y="248"/>
                  </a:cubicBezTo>
                  <a:lnTo>
                    <a:pt x="16" y="1852"/>
                  </a:lnTo>
                  <a:cubicBezTo>
                    <a:pt x="1" y="2007"/>
                    <a:pt x="140" y="2084"/>
                    <a:pt x="278" y="2084"/>
                  </a:cubicBezTo>
                  <a:cubicBezTo>
                    <a:pt x="417" y="2084"/>
                    <a:pt x="556" y="2007"/>
                    <a:pt x="541" y="1852"/>
                  </a:cubicBezTo>
                  <a:lnTo>
                    <a:pt x="541" y="248"/>
                  </a:lnTo>
                  <a:cubicBezTo>
                    <a:pt x="541" y="124"/>
                    <a:pt x="417" y="1"/>
                    <a:pt x="29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5"/>
            <p:cNvSpPr/>
            <p:nvPr/>
          </p:nvSpPr>
          <p:spPr>
            <a:xfrm>
              <a:off x="1153175" y="1821675"/>
              <a:ext cx="13125" cy="13150"/>
            </a:xfrm>
            <a:custGeom>
              <a:avLst/>
              <a:gdLst/>
              <a:ahLst/>
              <a:cxnLst/>
              <a:rect l="l" t="t" r="r" b="b"/>
              <a:pathLst>
                <a:path w="525" h="526" extrusionOk="0">
                  <a:moveTo>
                    <a:pt x="278" y="1"/>
                  </a:moveTo>
                  <a:cubicBezTo>
                    <a:pt x="185" y="1"/>
                    <a:pt x="124" y="32"/>
                    <a:pt x="93" y="93"/>
                  </a:cubicBezTo>
                  <a:cubicBezTo>
                    <a:pt x="31" y="124"/>
                    <a:pt x="0" y="186"/>
                    <a:pt x="0" y="279"/>
                  </a:cubicBezTo>
                  <a:cubicBezTo>
                    <a:pt x="0" y="340"/>
                    <a:pt x="31" y="402"/>
                    <a:pt x="93" y="464"/>
                  </a:cubicBezTo>
                  <a:cubicBezTo>
                    <a:pt x="124" y="495"/>
                    <a:pt x="185" y="525"/>
                    <a:pt x="278" y="525"/>
                  </a:cubicBezTo>
                  <a:cubicBezTo>
                    <a:pt x="401" y="525"/>
                    <a:pt x="525" y="402"/>
                    <a:pt x="525" y="279"/>
                  </a:cubicBezTo>
                  <a:cubicBezTo>
                    <a:pt x="525" y="186"/>
                    <a:pt x="494" y="124"/>
                    <a:pt x="463" y="93"/>
                  </a:cubicBezTo>
                  <a:cubicBezTo>
                    <a:pt x="401" y="32"/>
                    <a:pt x="340"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5"/>
            <p:cNvSpPr/>
            <p:nvPr/>
          </p:nvSpPr>
          <p:spPr>
            <a:xfrm>
              <a:off x="1103025" y="1778475"/>
              <a:ext cx="13125" cy="55775"/>
            </a:xfrm>
            <a:custGeom>
              <a:avLst/>
              <a:gdLst/>
              <a:ahLst/>
              <a:cxnLst/>
              <a:rect l="l" t="t" r="r" b="b"/>
              <a:pathLst>
                <a:path w="525" h="2231" extrusionOk="0">
                  <a:moveTo>
                    <a:pt x="278" y="1"/>
                  </a:moveTo>
                  <a:cubicBezTo>
                    <a:pt x="124" y="1"/>
                    <a:pt x="0" y="124"/>
                    <a:pt x="0" y="278"/>
                  </a:cubicBezTo>
                  <a:lnTo>
                    <a:pt x="0" y="1976"/>
                  </a:lnTo>
                  <a:cubicBezTo>
                    <a:pt x="0" y="2145"/>
                    <a:pt x="131" y="2230"/>
                    <a:pt x="262" y="2230"/>
                  </a:cubicBezTo>
                  <a:cubicBezTo>
                    <a:pt x="394" y="2230"/>
                    <a:pt x="525" y="2145"/>
                    <a:pt x="525" y="1976"/>
                  </a:cubicBezTo>
                  <a:lnTo>
                    <a:pt x="525" y="309"/>
                  </a:lnTo>
                  <a:cubicBezTo>
                    <a:pt x="525" y="155"/>
                    <a:pt x="401" y="31"/>
                    <a:pt x="278" y="31"/>
                  </a:cubicBezTo>
                  <a:lnTo>
                    <a:pt x="278" y="1"/>
                  </a:ln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5"/>
            <p:cNvSpPr/>
            <p:nvPr/>
          </p:nvSpPr>
          <p:spPr>
            <a:xfrm>
              <a:off x="1203325" y="1779250"/>
              <a:ext cx="13125" cy="55575"/>
            </a:xfrm>
            <a:custGeom>
              <a:avLst/>
              <a:gdLst/>
              <a:ahLst/>
              <a:cxnLst/>
              <a:rect l="l" t="t" r="r" b="b"/>
              <a:pathLst>
                <a:path w="525" h="2223" extrusionOk="0">
                  <a:moveTo>
                    <a:pt x="278" y="0"/>
                  </a:moveTo>
                  <a:cubicBezTo>
                    <a:pt x="124" y="0"/>
                    <a:pt x="0" y="124"/>
                    <a:pt x="0" y="278"/>
                  </a:cubicBezTo>
                  <a:lnTo>
                    <a:pt x="0" y="1945"/>
                  </a:lnTo>
                  <a:cubicBezTo>
                    <a:pt x="0" y="2099"/>
                    <a:pt x="124" y="2222"/>
                    <a:pt x="278" y="2222"/>
                  </a:cubicBezTo>
                  <a:lnTo>
                    <a:pt x="278" y="2192"/>
                  </a:lnTo>
                  <a:cubicBezTo>
                    <a:pt x="401" y="2192"/>
                    <a:pt x="525" y="2068"/>
                    <a:pt x="525" y="1914"/>
                  </a:cubicBezTo>
                  <a:lnTo>
                    <a:pt x="525" y="278"/>
                  </a:lnTo>
                  <a:cubicBezTo>
                    <a:pt x="525" y="124"/>
                    <a:pt x="401"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46"/>
          <p:cNvSpPr txBox="1">
            <a:spLocks noGrp="1"/>
          </p:cNvSpPr>
          <p:nvPr>
            <p:ph type="title"/>
          </p:nvPr>
        </p:nvSpPr>
        <p:spPr>
          <a:xfrm>
            <a:off x="715100" y="1584575"/>
            <a:ext cx="6534000" cy="252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Awesome words</a:t>
            </a:r>
            <a:endParaRPr/>
          </a:p>
        </p:txBody>
      </p:sp>
      <p:cxnSp>
        <p:nvCxnSpPr>
          <p:cNvPr id="496" name="Google Shape;496;p46"/>
          <p:cNvCxnSpPr/>
          <p:nvPr/>
        </p:nvCxnSpPr>
        <p:spPr>
          <a:xfrm>
            <a:off x="715473" y="1525633"/>
            <a:ext cx="5739000" cy="0"/>
          </a:xfrm>
          <a:prstGeom prst="straightConnector1">
            <a:avLst/>
          </a:prstGeom>
          <a:noFill/>
          <a:ln w="19050" cap="flat" cmpd="sng">
            <a:solidFill>
              <a:schemeClr val="dk2"/>
            </a:solidFill>
            <a:prstDash val="solid"/>
            <a:round/>
            <a:headEnd type="none" w="med" len="med"/>
            <a:tailEnd type="none" w="med" len="med"/>
          </a:ln>
        </p:spPr>
      </p:cxnSp>
      <p:cxnSp>
        <p:nvCxnSpPr>
          <p:cNvPr id="497" name="Google Shape;497;p46"/>
          <p:cNvCxnSpPr/>
          <p:nvPr/>
        </p:nvCxnSpPr>
        <p:spPr>
          <a:xfrm>
            <a:off x="715473" y="4180717"/>
            <a:ext cx="57570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47"/>
          <p:cNvSpPr txBox="1">
            <a:spLocks noGrp="1"/>
          </p:cNvSpPr>
          <p:nvPr>
            <p:ph type="title"/>
          </p:nvPr>
        </p:nvSpPr>
        <p:spPr>
          <a:xfrm>
            <a:off x="3844525" y="2937217"/>
            <a:ext cx="3152100" cy="53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—Someone famous</a:t>
            </a:r>
            <a:endParaRPr/>
          </a:p>
        </p:txBody>
      </p:sp>
      <p:sp>
        <p:nvSpPr>
          <p:cNvPr id="503" name="Google Shape;503;p47"/>
          <p:cNvSpPr txBox="1">
            <a:spLocks noGrp="1"/>
          </p:cNvSpPr>
          <p:nvPr>
            <p:ph type="subTitle" idx="1"/>
          </p:nvPr>
        </p:nvSpPr>
        <p:spPr>
          <a:xfrm>
            <a:off x="3844525" y="1794217"/>
            <a:ext cx="4476900" cy="114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pic>
        <p:nvPicPr>
          <p:cNvPr id="504" name="Google Shape;504;p47"/>
          <p:cNvPicPr preferRelativeResize="0"/>
          <p:nvPr/>
        </p:nvPicPr>
        <p:blipFill>
          <a:blip r:embed="rId3">
            <a:alphaModFix/>
          </a:blip>
          <a:stretch>
            <a:fillRect/>
          </a:stretch>
        </p:blipFill>
        <p:spPr>
          <a:xfrm>
            <a:off x="822575" y="744655"/>
            <a:ext cx="2439101" cy="3654190"/>
          </a:xfrm>
          <a:prstGeom prst="rect">
            <a:avLst/>
          </a:prstGeom>
          <a:noFill/>
          <a:ln>
            <a:noFill/>
          </a:ln>
        </p:spPr>
      </p:pic>
      <p:cxnSp>
        <p:nvCxnSpPr>
          <p:cNvPr id="505" name="Google Shape;505;p47"/>
          <p:cNvCxnSpPr/>
          <p:nvPr/>
        </p:nvCxnSpPr>
        <p:spPr>
          <a:xfrm>
            <a:off x="3848218" y="1674383"/>
            <a:ext cx="44724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09"/>
        <p:cNvGrpSpPr/>
        <p:nvPr/>
      </p:nvGrpSpPr>
      <p:grpSpPr>
        <a:xfrm>
          <a:off x="0" y="0"/>
          <a:ext cx="0" cy="0"/>
          <a:chOff x="0" y="0"/>
          <a:chExt cx="0" cy="0"/>
        </a:xfrm>
      </p:grpSpPr>
      <p:sp>
        <p:nvSpPr>
          <p:cNvPr id="510" name="Google Shape;510;p48"/>
          <p:cNvSpPr txBox="1">
            <a:spLocks noGrp="1"/>
          </p:cNvSpPr>
          <p:nvPr>
            <p:ph type="title"/>
          </p:nvPr>
        </p:nvSpPr>
        <p:spPr>
          <a:xfrm>
            <a:off x="720000" y="40358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A picture is worth a thousand words</a:t>
            </a:r>
            <a:endParaRPr>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9"/>
          <p:cNvSpPr txBox="1">
            <a:spLocks noGrp="1"/>
          </p:cNvSpPr>
          <p:nvPr>
            <p:ph type="title"/>
          </p:nvPr>
        </p:nvSpPr>
        <p:spPr>
          <a:xfrm>
            <a:off x="715100" y="2237150"/>
            <a:ext cx="4061700" cy="108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smtClean="0"/>
              <a:t>Model Creation</a:t>
            </a:r>
            <a:endParaRPr dirty="0"/>
          </a:p>
        </p:txBody>
      </p:sp>
      <p:sp>
        <p:nvSpPr>
          <p:cNvPr id="340" name="Google Shape;340;p39"/>
          <p:cNvSpPr txBox="1">
            <a:spLocks noGrp="1"/>
          </p:cNvSpPr>
          <p:nvPr>
            <p:ph type="title" idx="2"/>
          </p:nvPr>
        </p:nvSpPr>
        <p:spPr>
          <a:xfrm>
            <a:off x="715100" y="1458875"/>
            <a:ext cx="1498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cxnSp>
        <p:nvCxnSpPr>
          <p:cNvPr id="342" name="Google Shape;342;p39"/>
          <p:cNvCxnSpPr/>
          <p:nvPr/>
        </p:nvCxnSpPr>
        <p:spPr>
          <a:xfrm>
            <a:off x="715100" y="1292921"/>
            <a:ext cx="5083800" cy="0"/>
          </a:xfrm>
          <a:prstGeom prst="straightConnector1">
            <a:avLst/>
          </a:prstGeom>
          <a:noFill/>
          <a:ln w="19050" cap="flat" cmpd="sng">
            <a:solidFill>
              <a:schemeClr val="dk2"/>
            </a:solidFill>
            <a:prstDash val="solid"/>
            <a:round/>
            <a:headEnd type="none" w="med" len="med"/>
            <a:tailEnd type="none" w="med" len="med"/>
          </a:ln>
        </p:spPr>
      </p:cxnSp>
      <p:cxnSp>
        <p:nvCxnSpPr>
          <p:cNvPr id="343" name="Google Shape;343;p39"/>
          <p:cNvCxnSpPr/>
          <p:nvPr/>
        </p:nvCxnSpPr>
        <p:spPr>
          <a:xfrm>
            <a:off x="760700" y="3850563"/>
            <a:ext cx="5041200" cy="0"/>
          </a:xfrm>
          <a:prstGeom prst="straightConnector1">
            <a:avLst/>
          </a:prstGeom>
          <a:noFill/>
          <a:ln w="19050" cap="flat" cmpd="sng">
            <a:solidFill>
              <a:schemeClr val="dk2"/>
            </a:solidFill>
            <a:prstDash val="solid"/>
            <a:round/>
            <a:headEnd type="none" w="med" len="med"/>
            <a:tailEnd type="none" w="med" len="med"/>
          </a:ln>
        </p:spPr>
      </p:cxnSp>
    </p:spTree>
    <p:extLst>
      <p:ext uri="{BB962C8B-B14F-4D97-AF65-F5344CB8AC3E}">
        <p14:creationId xmlns:p14="http://schemas.microsoft.com/office/powerpoint/2010/main" val="35826430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49"/>
          <p:cNvSpPr txBox="1">
            <a:spLocks noGrp="1"/>
          </p:cNvSpPr>
          <p:nvPr>
            <p:ph type="title"/>
          </p:nvPr>
        </p:nvSpPr>
        <p:spPr>
          <a:xfrm>
            <a:off x="881753" y="1992644"/>
            <a:ext cx="3858000" cy="142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t>
            </a:r>
            <a:endParaRPr/>
          </a:p>
          <a:p>
            <a:pPr marL="0" lvl="0" indent="0" algn="l" rtl="0">
              <a:spcBef>
                <a:spcPts val="0"/>
              </a:spcBef>
              <a:spcAft>
                <a:spcPts val="0"/>
              </a:spcAft>
              <a:buNone/>
            </a:pPr>
            <a:r>
              <a:rPr lang="en"/>
              <a:t>always reinforces </a:t>
            </a:r>
            <a:endParaRPr/>
          </a:p>
          <a:p>
            <a:pPr marL="0" lvl="0" indent="0" algn="l" rtl="0">
              <a:spcBef>
                <a:spcPts val="0"/>
              </a:spcBef>
              <a:spcAft>
                <a:spcPts val="0"/>
              </a:spcAft>
              <a:buNone/>
            </a:pPr>
            <a:r>
              <a:rPr lang="en"/>
              <a:t>the concept</a:t>
            </a:r>
            <a:endParaRPr/>
          </a:p>
        </p:txBody>
      </p:sp>
      <p:sp>
        <p:nvSpPr>
          <p:cNvPr id="516" name="Google Shape;516;p49"/>
          <p:cNvSpPr txBox="1">
            <a:spLocks noGrp="1"/>
          </p:cNvSpPr>
          <p:nvPr>
            <p:ph type="subTitle" idx="1"/>
          </p:nvPr>
        </p:nvSpPr>
        <p:spPr>
          <a:xfrm>
            <a:off x="881753" y="3571069"/>
            <a:ext cx="3858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Images reveal large amounts of data, so remember: use an image instead of a long text. Your audience will appreciate it</a:t>
            </a:r>
            <a:endParaRPr/>
          </a:p>
        </p:txBody>
      </p:sp>
      <p:cxnSp>
        <p:nvCxnSpPr>
          <p:cNvPr id="517" name="Google Shape;517;p49"/>
          <p:cNvCxnSpPr/>
          <p:nvPr/>
        </p:nvCxnSpPr>
        <p:spPr>
          <a:xfrm>
            <a:off x="881746" y="1792704"/>
            <a:ext cx="3865800" cy="0"/>
          </a:xfrm>
          <a:prstGeom prst="straightConnector1">
            <a:avLst/>
          </a:prstGeom>
          <a:noFill/>
          <a:ln w="19050" cap="flat" cmpd="sng">
            <a:solidFill>
              <a:schemeClr val="dk2"/>
            </a:solidFill>
            <a:prstDash val="solid"/>
            <a:round/>
            <a:headEnd type="none" w="med" len="med"/>
            <a:tailEnd type="none" w="med" len="med"/>
          </a:ln>
        </p:spPr>
      </p:cxnSp>
      <p:pic>
        <p:nvPicPr>
          <p:cNvPr id="518" name="Google Shape;518;p49"/>
          <p:cNvPicPr preferRelativeResize="0"/>
          <p:nvPr/>
        </p:nvPicPr>
        <p:blipFill rotWithShape="1">
          <a:blip r:embed="rId3">
            <a:alphaModFix/>
          </a:blip>
          <a:srcRect b="773"/>
          <a:stretch/>
        </p:blipFill>
        <p:spPr>
          <a:xfrm>
            <a:off x="5531650" y="956000"/>
            <a:ext cx="2449802" cy="3652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50"/>
          <p:cNvSpPr txBox="1">
            <a:spLocks noGrp="1"/>
          </p:cNvSpPr>
          <p:nvPr>
            <p:ph type="title"/>
          </p:nvPr>
        </p:nvSpPr>
        <p:spPr>
          <a:xfrm>
            <a:off x="4592013" y="2654375"/>
            <a:ext cx="3387000" cy="101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90%</a:t>
            </a:r>
            <a:endParaRPr/>
          </a:p>
        </p:txBody>
      </p:sp>
      <p:sp>
        <p:nvSpPr>
          <p:cNvPr id="524" name="Google Shape;524;p50"/>
          <p:cNvSpPr txBox="1">
            <a:spLocks noGrp="1"/>
          </p:cNvSpPr>
          <p:nvPr>
            <p:ph type="subTitle" idx="1"/>
          </p:nvPr>
        </p:nvSpPr>
        <p:spPr>
          <a:xfrm>
            <a:off x="4592013" y="3669875"/>
            <a:ext cx="3387000" cy="67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of our teaching staff has a PhD or is a prestigious professional</a:t>
            </a:r>
            <a:endParaRPr/>
          </a:p>
        </p:txBody>
      </p:sp>
      <p:cxnSp>
        <p:nvCxnSpPr>
          <p:cNvPr id="525" name="Google Shape;525;p50"/>
          <p:cNvCxnSpPr/>
          <p:nvPr/>
        </p:nvCxnSpPr>
        <p:spPr>
          <a:xfrm>
            <a:off x="4592006" y="2515615"/>
            <a:ext cx="3387000" cy="0"/>
          </a:xfrm>
          <a:prstGeom prst="straightConnector1">
            <a:avLst/>
          </a:prstGeom>
          <a:noFill/>
          <a:ln w="19050" cap="flat" cmpd="sng">
            <a:solidFill>
              <a:schemeClr val="dk2"/>
            </a:solidFill>
            <a:prstDash val="solid"/>
            <a:round/>
            <a:headEnd type="none" w="med" len="med"/>
            <a:tailEnd type="none" w="med" len="med"/>
          </a:ln>
        </p:spPr>
      </p:cxnSp>
      <p:pic>
        <p:nvPicPr>
          <p:cNvPr id="526" name="Google Shape;526;p50"/>
          <p:cNvPicPr preferRelativeResize="0"/>
          <p:nvPr/>
        </p:nvPicPr>
        <p:blipFill rotWithShape="1">
          <a:blip r:embed="rId3">
            <a:alphaModFix/>
          </a:blip>
          <a:srcRect t="12537" b="5090"/>
          <a:stretch/>
        </p:blipFill>
        <p:spPr>
          <a:xfrm>
            <a:off x="1126575" y="874825"/>
            <a:ext cx="2743800" cy="33912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pic>
        <p:nvPicPr>
          <p:cNvPr id="531" name="Google Shape;531;p51"/>
          <p:cNvPicPr preferRelativeResize="0"/>
          <p:nvPr/>
        </p:nvPicPr>
        <p:blipFill>
          <a:blip r:embed="rId3">
            <a:alphaModFix/>
          </a:blip>
          <a:stretch>
            <a:fillRect/>
          </a:stretch>
        </p:blipFill>
        <p:spPr>
          <a:xfrm>
            <a:off x="5679688" y="3488528"/>
            <a:ext cx="2749214" cy="2638425"/>
          </a:xfrm>
          <a:prstGeom prst="rect">
            <a:avLst/>
          </a:prstGeom>
          <a:noFill/>
          <a:ln>
            <a:noFill/>
          </a:ln>
        </p:spPr>
      </p:pic>
      <p:sp>
        <p:nvSpPr>
          <p:cNvPr id="532" name="Google Shape;532;p51"/>
          <p:cNvSpPr txBox="1">
            <a:spLocks noGrp="1"/>
          </p:cNvSpPr>
          <p:nvPr>
            <p:ph type="title"/>
          </p:nvPr>
        </p:nvSpPr>
        <p:spPr>
          <a:xfrm>
            <a:off x="715100" y="654650"/>
            <a:ext cx="1884300" cy="71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97%</a:t>
            </a:r>
            <a:endParaRPr/>
          </a:p>
        </p:txBody>
      </p:sp>
      <p:sp>
        <p:nvSpPr>
          <p:cNvPr id="533" name="Google Shape;533;p51"/>
          <p:cNvSpPr txBox="1">
            <a:spLocks noGrp="1"/>
          </p:cNvSpPr>
          <p:nvPr>
            <p:ph type="subTitle" idx="1"/>
          </p:nvPr>
        </p:nvSpPr>
        <p:spPr>
          <a:xfrm>
            <a:off x="715100" y="1311701"/>
            <a:ext cx="4472700" cy="34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Employability rates in Aeronautical Engineering degree</a:t>
            </a:r>
            <a:endParaRPr/>
          </a:p>
        </p:txBody>
      </p:sp>
      <p:sp>
        <p:nvSpPr>
          <p:cNvPr id="534" name="Google Shape;534;p51"/>
          <p:cNvSpPr txBox="1">
            <a:spLocks noGrp="1"/>
          </p:cNvSpPr>
          <p:nvPr>
            <p:ph type="title" idx="2"/>
          </p:nvPr>
        </p:nvSpPr>
        <p:spPr>
          <a:xfrm>
            <a:off x="715100" y="2110788"/>
            <a:ext cx="1884300" cy="71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40%</a:t>
            </a:r>
            <a:endParaRPr/>
          </a:p>
        </p:txBody>
      </p:sp>
      <p:sp>
        <p:nvSpPr>
          <p:cNvPr id="535" name="Google Shape;535;p51"/>
          <p:cNvSpPr txBox="1">
            <a:spLocks noGrp="1"/>
          </p:cNvSpPr>
          <p:nvPr>
            <p:ph type="subTitle" idx="3"/>
          </p:nvPr>
        </p:nvSpPr>
        <p:spPr>
          <a:xfrm>
            <a:off x="715100" y="2767788"/>
            <a:ext cx="4472700" cy="34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Minimum of continuous evaluation during the whole degree</a:t>
            </a:r>
            <a:endParaRPr/>
          </a:p>
        </p:txBody>
      </p:sp>
      <p:sp>
        <p:nvSpPr>
          <p:cNvPr id="536" name="Google Shape;536;p51"/>
          <p:cNvSpPr txBox="1">
            <a:spLocks noGrp="1"/>
          </p:cNvSpPr>
          <p:nvPr>
            <p:ph type="title" idx="4"/>
          </p:nvPr>
        </p:nvSpPr>
        <p:spPr>
          <a:xfrm>
            <a:off x="715100" y="3566925"/>
            <a:ext cx="1884300" cy="71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98%</a:t>
            </a:r>
            <a:endParaRPr/>
          </a:p>
        </p:txBody>
      </p:sp>
      <p:sp>
        <p:nvSpPr>
          <p:cNvPr id="537" name="Google Shape;537;p51"/>
          <p:cNvSpPr txBox="1">
            <a:spLocks noGrp="1"/>
          </p:cNvSpPr>
          <p:nvPr>
            <p:ph type="subTitle" idx="5"/>
          </p:nvPr>
        </p:nvSpPr>
        <p:spPr>
          <a:xfrm>
            <a:off x="715100" y="4223950"/>
            <a:ext cx="4472700" cy="34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Of graduates believe the degree has helped them find work</a:t>
            </a:r>
            <a:endParaRPr/>
          </a:p>
        </p:txBody>
      </p:sp>
      <p:cxnSp>
        <p:nvCxnSpPr>
          <p:cNvPr id="538" name="Google Shape;538;p51"/>
          <p:cNvCxnSpPr/>
          <p:nvPr/>
        </p:nvCxnSpPr>
        <p:spPr>
          <a:xfrm>
            <a:off x="715100" y="578450"/>
            <a:ext cx="1884300" cy="0"/>
          </a:xfrm>
          <a:prstGeom prst="straightConnector1">
            <a:avLst/>
          </a:prstGeom>
          <a:noFill/>
          <a:ln w="19050" cap="flat" cmpd="sng">
            <a:solidFill>
              <a:schemeClr val="dk2"/>
            </a:solidFill>
            <a:prstDash val="solid"/>
            <a:round/>
            <a:headEnd type="none" w="med" len="med"/>
            <a:tailEnd type="none" w="med" len="med"/>
          </a:ln>
        </p:spPr>
      </p:cxnSp>
      <p:cxnSp>
        <p:nvCxnSpPr>
          <p:cNvPr id="539" name="Google Shape;539;p51"/>
          <p:cNvCxnSpPr/>
          <p:nvPr/>
        </p:nvCxnSpPr>
        <p:spPr>
          <a:xfrm>
            <a:off x="715100" y="2034600"/>
            <a:ext cx="1884300" cy="0"/>
          </a:xfrm>
          <a:prstGeom prst="straightConnector1">
            <a:avLst/>
          </a:prstGeom>
          <a:noFill/>
          <a:ln w="19050" cap="flat" cmpd="sng">
            <a:solidFill>
              <a:schemeClr val="dk2"/>
            </a:solidFill>
            <a:prstDash val="solid"/>
            <a:round/>
            <a:headEnd type="none" w="med" len="med"/>
            <a:tailEnd type="none" w="med" len="med"/>
          </a:ln>
        </p:spPr>
      </p:cxnSp>
      <p:cxnSp>
        <p:nvCxnSpPr>
          <p:cNvPr id="540" name="Google Shape;540;p51"/>
          <p:cNvCxnSpPr/>
          <p:nvPr/>
        </p:nvCxnSpPr>
        <p:spPr>
          <a:xfrm>
            <a:off x="715100" y="3490725"/>
            <a:ext cx="1884300" cy="0"/>
          </a:xfrm>
          <a:prstGeom prst="straightConnector1">
            <a:avLst/>
          </a:prstGeom>
          <a:noFill/>
          <a:ln w="19050" cap="flat" cmpd="sng">
            <a:solidFill>
              <a:schemeClr val="dk2"/>
            </a:solidFill>
            <a:prstDash val="solid"/>
            <a:round/>
            <a:headEnd type="none" w="med" len="med"/>
            <a:tailEnd type="none" w="med" len="med"/>
          </a:ln>
        </p:spPr>
      </p:cxnSp>
      <p:sp>
        <p:nvSpPr>
          <p:cNvPr id="541" name="Google Shape;541;p51"/>
          <p:cNvSpPr/>
          <p:nvPr/>
        </p:nvSpPr>
        <p:spPr>
          <a:xfrm rot="-9035819">
            <a:off x="7161276" y="3162597"/>
            <a:ext cx="1303393" cy="2704429"/>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1"/>
          <p:cNvSpPr/>
          <p:nvPr/>
        </p:nvSpPr>
        <p:spPr>
          <a:xfrm rot="-9035819">
            <a:off x="7486473" y="3349966"/>
            <a:ext cx="1303393" cy="2704429"/>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sp>
        <p:nvSpPr>
          <p:cNvPr id="547" name="Google Shape;547;p5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Academic calendar</a:t>
            </a:r>
            <a:endParaRPr/>
          </a:p>
        </p:txBody>
      </p:sp>
      <p:graphicFrame>
        <p:nvGraphicFramePr>
          <p:cNvPr id="548" name="Google Shape;548;p52"/>
          <p:cNvGraphicFramePr/>
          <p:nvPr/>
        </p:nvGraphicFramePr>
        <p:xfrm>
          <a:off x="1177062" y="2064100"/>
          <a:ext cx="3000000" cy="3000000"/>
        </p:xfrm>
        <a:graphic>
          <a:graphicData uri="http://schemas.openxmlformats.org/drawingml/2006/table">
            <a:tbl>
              <a:tblPr>
                <a:noFill/>
                <a:tableStyleId>{CDF74F2B-4C70-4CFC-9DF4-1EC9B2805157}</a:tableStyleId>
              </a:tblPr>
              <a:tblGrid>
                <a:gridCol w="594550">
                  <a:extLst>
                    <a:ext uri="{9D8B030D-6E8A-4147-A177-3AD203B41FA5}">
                      <a16:colId xmlns:a16="http://schemas.microsoft.com/office/drawing/2014/main" val="20000"/>
                    </a:ext>
                  </a:extLst>
                </a:gridCol>
                <a:gridCol w="594550">
                  <a:extLst>
                    <a:ext uri="{9D8B030D-6E8A-4147-A177-3AD203B41FA5}">
                      <a16:colId xmlns:a16="http://schemas.microsoft.com/office/drawing/2014/main" val="20001"/>
                    </a:ext>
                  </a:extLst>
                </a:gridCol>
                <a:gridCol w="594550">
                  <a:extLst>
                    <a:ext uri="{9D8B030D-6E8A-4147-A177-3AD203B41FA5}">
                      <a16:colId xmlns:a16="http://schemas.microsoft.com/office/drawing/2014/main" val="20002"/>
                    </a:ext>
                  </a:extLst>
                </a:gridCol>
                <a:gridCol w="594550">
                  <a:extLst>
                    <a:ext uri="{9D8B030D-6E8A-4147-A177-3AD203B41FA5}">
                      <a16:colId xmlns:a16="http://schemas.microsoft.com/office/drawing/2014/main" val="20003"/>
                    </a:ext>
                  </a:extLst>
                </a:gridCol>
                <a:gridCol w="594550">
                  <a:extLst>
                    <a:ext uri="{9D8B030D-6E8A-4147-A177-3AD203B41FA5}">
                      <a16:colId xmlns:a16="http://schemas.microsoft.com/office/drawing/2014/main" val="20004"/>
                    </a:ext>
                  </a:extLst>
                </a:gridCol>
                <a:gridCol w="594550">
                  <a:extLst>
                    <a:ext uri="{9D8B030D-6E8A-4147-A177-3AD203B41FA5}">
                      <a16:colId xmlns:a16="http://schemas.microsoft.com/office/drawing/2014/main" val="20005"/>
                    </a:ext>
                  </a:extLst>
                </a:gridCol>
                <a:gridCol w="594550">
                  <a:extLst>
                    <a:ext uri="{9D8B030D-6E8A-4147-A177-3AD203B41FA5}">
                      <a16:colId xmlns:a16="http://schemas.microsoft.com/office/drawing/2014/main" val="20006"/>
                    </a:ext>
                  </a:extLst>
                </a:gridCol>
              </a:tblGrid>
              <a:tr h="478400">
                <a:tc>
                  <a:txBody>
                    <a:bodyPr/>
                    <a:lstStyle/>
                    <a:p>
                      <a:pPr marL="0" lvl="0" indent="0" algn="r" rtl="0">
                        <a:spcBef>
                          <a:spcPts val="0"/>
                        </a:spcBef>
                        <a:spcAft>
                          <a:spcPts val="0"/>
                        </a:spcAft>
                        <a:buNone/>
                      </a:pPr>
                      <a:endParaRPr>
                        <a:solidFill>
                          <a:schemeClr val="dk2"/>
                        </a:solidFill>
                        <a:latin typeface="Mallanna"/>
                        <a:ea typeface="Mallanna"/>
                        <a:cs typeface="Mallanna"/>
                        <a:sym typeface="Mallanna"/>
                      </a:endParaRPr>
                    </a:p>
                  </a:txBody>
                  <a:tcPr marL="91425" marR="91425" marT="91425" marB="91425" anchor="b">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endParaRPr>
                        <a:solidFill>
                          <a:schemeClr val="dk2"/>
                        </a:solidFill>
                        <a:latin typeface="Mallanna"/>
                        <a:ea typeface="Mallanna"/>
                        <a:cs typeface="Mallanna"/>
                        <a:sym typeface="Mallanna"/>
                      </a:endParaRPr>
                    </a:p>
                  </a:txBody>
                  <a:tcPr marL="91425" marR="91425" marT="91425" marB="91425" anchor="b">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1</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2</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3</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4</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5</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478400">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6</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7</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8</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9</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10</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11</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12</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78400">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13</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14</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15</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16</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17</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18</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19</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78400">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20</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21</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22</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2"/>
                    </a:solidFill>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23</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2"/>
                    </a:solidFill>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24</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2"/>
                    </a:solidFill>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25</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26</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478400">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27</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2"/>
                    </a:solidFill>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28</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2"/>
                    </a:solidFill>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29</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2"/>
                          </a:solidFill>
                          <a:latin typeface="Mallanna"/>
                          <a:ea typeface="Mallanna"/>
                          <a:cs typeface="Mallanna"/>
                          <a:sym typeface="Mallanna"/>
                        </a:rPr>
                        <a:t>30</a:t>
                      </a: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endParaRPr>
                        <a:solidFill>
                          <a:schemeClr val="dk2"/>
                        </a:solidFill>
                        <a:latin typeface="Mallanna"/>
                        <a:ea typeface="Mallanna"/>
                        <a:cs typeface="Mallanna"/>
                        <a:sym typeface="Mallanna"/>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r" rtl="0">
                        <a:spcBef>
                          <a:spcPts val="0"/>
                        </a:spcBef>
                        <a:spcAft>
                          <a:spcPts val="0"/>
                        </a:spcAft>
                        <a:buNone/>
                      </a:pPr>
                      <a:endParaRPr>
                        <a:solidFill>
                          <a:schemeClr val="dk2"/>
                        </a:solidFill>
                        <a:latin typeface="Mallanna"/>
                        <a:ea typeface="Mallanna"/>
                        <a:cs typeface="Mallanna"/>
                        <a:sym typeface="Mallanna"/>
                      </a:endParaRPr>
                    </a:p>
                  </a:txBody>
                  <a:tcPr marL="91425" marR="91425" marT="91425" marB="91425" anchor="b">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r" rtl="0">
                        <a:spcBef>
                          <a:spcPts val="0"/>
                        </a:spcBef>
                        <a:spcAft>
                          <a:spcPts val="0"/>
                        </a:spcAft>
                        <a:buNone/>
                      </a:pPr>
                      <a:endParaRPr>
                        <a:solidFill>
                          <a:schemeClr val="dk2"/>
                        </a:solidFill>
                        <a:latin typeface="Mallanna"/>
                        <a:ea typeface="Mallanna"/>
                        <a:cs typeface="Mallanna"/>
                        <a:sym typeface="Mallanna"/>
                      </a:endParaRPr>
                    </a:p>
                  </a:txBody>
                  <a:tcPr marL="91425" marR="91425" marT="91425" marB="91425" anchor="b">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549" name="Google Shape;549;p52"/>
          <p:cNvSpPr txBox="1"/>
          <p:nvPr/>
        </p:nvSpPr>
        <p:spPr>
          <a:xfrm>
            <a:off x="1177062" y="1347325"/>
            <a:ext cx="1821900" cy="472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2"/>
                </a:solidFill>
                <a:latin typeface="Russo One"/>
                <a:ea typeface="Russo One"/>
                <a:cs typeface="Russo One"/>
                <a:sym typeface="Russo One"/>
              </a:rPr>
              <a:t>June 2022</a:t>
            </a:r>
            <a:endParaRPr sz="2400">
              <a:solidFill>
                <a:schemeClr val="dk2"/>
              </a:solidFill>
              <a:latin typeface="Russo One"/>
              <a:ea typeface="Russo One"/>
              <a:cs typeface="Russo One"/>
              <a:sym typeface="Russo One"/>
            </a:endParaRPr>
          </a:p>
        </p:txBody>
      </p:sp>
      <p:sp>
        <p:nvSpPr>
          <p:cNvPr id="550" name="Google Shape;550;p52"/>
          <p:cNvSpPr txBox="1"/>
          <p:nvPr/>
        </p:nvSpPr>
        <p:spPr>
          <a:xfrm>
            <a:off x="6078287" y="2703691"/>
            <a:ext cx="1877400" cy="42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allanna"/>
                <a:ea typeface="Mallanna"/>
                <a:cs typeface="Mallanna"/>
                <a:sym typeface="Mallanna"/>
              </a:rPr>
              <a:t>Venus is the second planet from the Sun</a:t>
            </a:r>
            <a:endParaRPr>
              <a:solidFill>
                <a:schemeClr val="dk2"/>
              </a:solidFill>
              <a:latin typeface="Mallanna"/>
              <a:ea typeface="Mallanna"/>
              <a:cs typeface="Mallanna"/>
              <a:sym typeface="Mallanna"/>
            </a:endParaRPr>
          </a:p>
        </p:txBody>
      </p:sp>
      <p:sp>
        <p:nvSpPr>
          <p:cNvPr id="551" name="Google Shape;551;p52"/>
          <p:cNvSpPr txBox="1"/>
          <p:nvPr/>
        </p:nvSpPr>
        <p:spPr>
          <a:xfrm>
            <a:off x="6078287" y="2281591"/>
            <a:ext cx="1877400" cy="42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2"/>
                </a:solidFill>
                <a:latin typeface="Russo One"/>
                <a:ea typeface="Russo One"/>
                <a:cs typeface="Russo One"/>
                <a:sym typeface="Russo One"/>
              </a:rPr>
              <a:t>Classes</a:t>
            </a:r>
            <a:endParaRPr sz="2400">
              <a:solidFill>
                <a:schemeClr val="dk2"/>
              </a:solidFill>
              <a:latin typeface="Russo One"/>
              <a:ea typeface="Russo One"/>
              <a:cs typeface="Russo One"/>
              <a:sym typeface="Russo One"/>
            </a:endParaRPr>
          </a:p>
        </p:txBody>
      </p:sp>
      <p:sp>
        <p:nvSpPr>
          <p:cNvPr id="552" name="Google Shape;552;p52"/>
          <p:cNvSpPr txBox="1"/>
          <p:nvPr/>
        </p:nvSpPr>
        <p:spPr>
          <a:xfrm>
            <a:off x="6078287" y="3913723"/>
            <a:ext cx="1877400" cy="42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allanna"/>
                <a:ea typeface="Mallanna"/>
                <a:cs typeface="Mallanna"/>
                <a:sym typeface="Mallanna"/>
              </a:rPr>
              <a:t>Saturn is a gas giant and has several rings</a:t>
            </a:r>
            <a:endParaRPr>
              <a:solidFill>
                <a:schemeClr val="dk2"/>
              </a:solidFill>
              <a:latin typeface="Mallanna"/>
              <a:ea typeface="Mallanna"/>
              <a:cs typeface="Mallanna"/>
              <a:sym typeface="Mallanna"/>
            </a:endParaRPr>
          </a:p>
        </p:txBody>
      </p:sp>
      <p:sp>
        <p:nvSpPr>
          <p:cNvPr id="553" name="Google Shape;553;p52"/>
          <p:cNvSpPr txBox="1"/>
          <p:nvPr/>
        </p:nvSpPr>
        <p:spPr>
          <a:xfrm>
            <a:off x="6078287" y="3490841"/>
            <a:ext cx="1877400" cy="42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2"/>
                </a:solidFill>
                <a:latin typeface="Russo One"/>
                <a:ea typeface="Russo One"/>
                <a:cs typeface="Russo One"/>
                <a:sym typeface="Russo One"/>
              </a:rPr>
              <a:t>Exams</a:t>
            </a:r>
            <a:endParaRPr sz="2400">
              <a:solidFill>
                <a:schemeClr val="dk2"/>
              </a:solidFill>
              <a:latin typeface="Russo One"/>
              <a:ea typeface="Russo One"/>
              <a:cs typeface="Russo One"/>
              <a:sym typeface="Russo One"/>
            </a:endParaRPr>
          </a:p>
        </p:txBody>
      </p:sp>
      <p:cxnSp>
        <p:nvCxnSpPr>
          <p:cNvPr id="554" name="Google Shape;554;p52"/>
          <p:cNvCxnSpPr/>
          <p:nvPr/>
        </p:nvCxnSpPr>
        <p:spPr>
          <a:xfrm>
            <a:off x="6074838" y="2184566"/>
            <a:ext cx="1892100" cy="0"/>
          </a:xfrm>
          <a:prstGeom prst="straightConnector1">
            <a:avLst/>
          </a:prstGeom>
          <a:noFill/>
          <a:ln w="19050" cap="flat" cmpd="sng">
            <a:solidFill>
              <a:schemeClr val="dk2"/>
            </a:solidFill>
            <a:prstDash val="solid"/>
            <a:round/>
            <a:headEnd type="none" w="med" len="med"/>
            <a:tailEnd type="none" w="med" len="med"/>
          </a:ln>
        </p:spPr>
      </p:cxnSp>
      <p:cxnSp>
        <p:nvCxnSpPr>
          <p:cNvPr id="555" name="Google Shape;555;p52"/>
          <p:cNvCxnSpPr/>
          <p:nvPr/>
        </p:nvCxnSpPr>
        <p:spPr>
          <a:xfrm>
            <a:off x="6074838" y="3390791"/>
            <a:ext cx="1892100" cy="0"/>
          </a:xfrm>
          <a:prstGeom prst="straightConnector1">
            <a:avLst/>
          </a:prstGeom>
          <a:noFill/>
          <a:ln w="19050" cap="flat" cmpd="sng">
            <a:solidFill>
              <a:schemeClr val="dk2"/>
            </a:solidFill>
            <a:prstDash val="solid"/>
            <a:round/>
            <a:headEnd type="none" w="med" len="med"/>
            <a:tailEnd type="none" w="med" len="med"/>
          </a:ln>
        </p:spPr>
      </p:cxnSp>
      <p:sp>
        <p:nvSpPr>
          <p:cNvPr id="556" name="Google Shape;556;p52"/>
          <p:cNvSpPr/>
          <p:nvPr/>
        </p:nvSpPr>
        <p:spPr>
          <a:xfrm>
            <a:off x="5831250" y="2370843"/>
            <a:ext cx="243600" cy="243600"/>
          </a:xfrm>
          <a:prstGeom prst="ellipse">
            <a:avLst/>
          </a:prstGeom>
          <a:solidFill>
            <a:schemeClr val="lt2"/>
          </a:solid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2"/>
          <p:cNvSpPr/>
          <p:nvPr/>
        </p:nvSpPr>
        <p:spPr>
          <a:xfrm>
            <a:off x="5831250" y="3580093"/>
            <a:ext cx="243600" cy="243600"/>
          </a:xfrm>
          <a:prstGeom prst="ellipse">
            <a:avLst/>
          </a:prstGeom>
          <a:solidFill>
            <a:schemeClr val="accent2"/>
          </a:solid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58" name="Google Shape;558;p52"/>
          <p:cNvPicPr preferRelativeResize="0"/>
          <p:nvPr/>
        </p:nvPicPr>
        <p:blipFill>
          <a:blip r:embed="rId3">
            <a:alphaModFix/>
          </a:blip>
          <a:stretch>
            <a:fillRect/>
          </a:stretch>
        </p:blipFill>
        <p:spPr>
          <a:xfrm>
            <a:off x="5244850" y="-1389925"/>
            <a:ext cx="3391850" cy="3455261"/>
          </a:xfrm>
          <a:prstGeom prst="rect">
            <a:avLst/>
          </a:prstGeom>
          <a:noFill/>
          <a:ln>
            <a:noFill/>
          </a:ln>
        </p:spPr>
      </p:pic>
      <p:sp>
        <p:nvSpPr>
          <p:cNvPr id="559" name="Google Shape;559;p52"/>
          <p:cNvSpPr/>
          <p:nvPr/>
        </p:nvSpPr>
        <p:spPr>
          <a:xfrm rot="-8157027">
            <a:off x="6542616" y="-725847"/>
            <a:ext cx="1061443" cy="2203297"/>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2"/>
          <p:cNvSpPr/>
          <p:nvPr/>
        </p:nvSpPr>
        <p:spPr>
          <a:xfrm rot="-8157027">
            <a:off x="6760346" y="-511105"/>
            <a:ext cx="1061443" cy="2203297"/>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2"/>
          <p:cNvSpPr/>
          <p:nvPr/>
        </p:nvSpPr>
        <p:spPr>
          <a:xfrm rot="-8157027">
            <a:off x="-958079" y="3733870"/>
            <a:ext cx="1061443" cy="2203297"/>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2"/>
          <p:cNvSpPr/>
          <p:nvPr/>
        </p:nvSpPr>
        <p:spPr>
          <a:xfrm rot="-8157027">
            <a:off x="-1077384" y="3388478"/>
            <a:ext cx="1061443" cy="2203297"/>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p5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Subjects that we will cover</a:t>
            </a:r>
            <a:endParaRPr/>
          </a:p>
        </p:txBody>
      </p:sp>
      <p:sp>
        <p:nvSpPr>
          <p:cNvPr id="568" name="Google Shape;568;p53"/>
          <p:cNvSpPr txBox="1"/>
          <p:nvPr/>
        </p:nvSpPr>
        <p:spPr>
          <a:xfrm>
            <a:off x="1539850" y="1387300"/>
            <a:ext cx="4747800" cy="43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Computational aerodynamics</a:t>
            </a:r>
            <a:endParaRPr sz="2400">
              <a:solidFill>
                <a:srgbClr val="29235C"/>
              </a:solidFill>
              <a:latin typeface="Russo One"/>
              <a:ea typeface="Russo One"/>
              <a:cs typeface="Russo One"/>
              <a:sym typeface="Russo One"/>
            </a:endParaRPr>
          </a:p>
        </p:txBody>
      </p:sp>
      <p:sp>
        <p:nvSpPr>
          <p:cNvPr id="569" name="Google Shape;569;p53"/>
          <p:cNvSpPr txBox="1"/>
          <p:nvPr/>
        </p:nvSpPr>
        <p:spPr>
          <a:xfrm>
            <a:off x="720000" y="1480436"/>
            <a:ext cx="819900" cy="43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rgbClr val="29235C"/>
                </a:solidFill>
                <a:latin typeface="Russo One"/>
                <a:ea typeface="Russo One"/>
                <a:cs typeface="Russo One"/>
                <a:sym typeface="Russo One"/>
              </a:rPr>
              <a:t>01.</a:t>
            </a:r>
            <a:endParaRPr sz="3000">
              <a:solidFill>
                <a:srgbClr val="29235C"/>
              </a:solidFill>
              <a:latin typeface="Russo One"/>
              <a:ea typeface="Russo One"/>
              <a:cs typeface="Russo One"/>
              <a:sym typeface="Russo One"/>
            </a:endParaRPr>
          </a:p>
        </p:txBody>
      </p:sp>
      <p:sp>
        <p:nvSpPr>
          <p:cNvPr id="570" name="Google Shape;570;p53"/>
          <p:cNvSpPr txBox="1"/>
          <p:nvPr/>
        </p:nvSpPr>
        <p:spPr>
          <a:xfrm>
            <a:off x="1539850" y="1740068"/>
            <a:ext cx="4590300" cy="29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Venus is the second planet from the Sun</a:t>
            </a:r>
            <a:endParaRPr>
              <a:solidFill>
                <a:srgbClr val="29235C"/>
              </a:solidFill>
              <a:latin typeface="Mallanna"/>
              <a:ea typeface="Mallanna"/>
              <a:cs typeface="Mallanna"/>
              <a:sym typeface="Mallanna"/>
            </a:endParaRPr>
          </a:p>
        </p:txBody>
      </p:sp>
      <p:sp>
        <p:nvSpPr>
          <p:cNvPr id="571" name="Google Shape;571;p53"/>
          <p:cNvSpPr txBox="1"/>
          <p:nvPr/>
        </p:nvSpPr>
        <p:spPr>
          <a:xfrm>
            <a:off x="1539850" y="3113625"/>
            <a:ext cx="4747800" cy="43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Air navigation systems</a:t>
            </a:r>
            <a:endParaRPr sz="2400">
              <a:solidFill>
                <a:srgbClr val="29235C"/>
              </a:solidFill>
              <a:latin typeface="Russo One"/>
              <a:ea typeface="Russo One"/>
              <a:cs typeface="Russo One"/>
              <a:sym typeface="Russo One"/>
            </a:endParaRPr>
          </a:p>
        </p:txBody>
      </p:sp>
      <p:sp>
        <p:nvSpPr>
          <p:cNvPr id="572" name="Google Shape;572;p53"/>
          <p:cNvSpPr txBox="1"/>
          <p:nvPr/>
        </p:nvSpPr>
        <p:spPr>
          <a:xfrm>
            <a:off x="720000" y="2343561"/>
            <a:ext cx="819900" cy="43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rgbClr val="29235C"/>
                </a:solidFill>
                <a:latin typeface="Russo One"/>
                <a:ea typeface="Russo One"/>
                <a:cs typeface="Russo One"/>
                <a:sym typeface="Russo One"/>
              </a:rPr>
              <a:t>02.</a:t>
            </a:r>
            <a:endParaRPr sz="3000">
              <a:solidFill>
                <a:srgbClr val="29235C"/>
              </a:solidFill>
              <a:latin typeface="Russo One"/>
              <a:ea typeface="Russo One"/>
              <a:cs typeface="Russo One"/>
              <a:sym typeface="Russo One"/>
            </a:endParaRPr>
          </a:p>
        </p:txBody>
      </p:sp>
      <p:sp>
        <p:nvSpPr>
          <p:cNvPr id="573" name="Google Shape;573;p53"/>
          <p:cNvSpPr txBox="1"/>
          <p:nvPr/>
        </p:nvSpPr>
        <p:spPr>
          <a:xfrm>
            <a:off x="1539850" y="3458993"/>
            <a:ext cx="4590300" cy="29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Despite being red, Mars is a cold place</a:t>
            </a:r>
            <a:endParaRPr>
              <a:solidFill>
                <a:srgbClr val="29235C"/>
              </a:solidFill>
              <a:latin typeface="Mallanna"/>
              <a:ea typeface="Mallanna"/>
              <a:cs typeface="Mallanna"/>
              <a:sym typeface="Mallanna"/>
            </a:endParaRPr>
          </a:p>
        </p:txBody>
      </p:sp>
      <p:sp>
        <p:nvSpPr>
          <p:cNvPr id="574" name="Google Shape;574;p53"/>
          <p:cNvSpPr txBox="1"/>
          <p:nvPr/>
        </p:nvSpPr>
        <p:spPr>
          <a:xfrm>
            <a:off x="720000" y="4069811"/>
            <a:ext cx="819900" cy="43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rgbClr val="29235C"/>
                </a:solidFill>
                <a:latin typeface="Russo One"/>
                <a:ea typeface="Russo One"/>
                <a:cs typeface="Russo One"/>
                <a:sym typeface="Russo One"/>
              </a:rPr>
              <a:t>04.</a:t>
            </a:r>
            <a:endParaRPr sz="3000">
              <a:solidFill>
                <a:srgbClr val="29235C"/>
              </a:solidFill>
              <a:latin typeface="Russo One"/>
              <a:ea typeface="Russo One"/>
              <a:cs typeface="Russo One"/>
              <a:sym typeface="Russo One"/>
            </a:endParaRPr>
          </a:p>
        </p:txBody>
      </p:sp>
      <p:sp>
        <p:nvSpPr>
          <p:cNvPr id="575" name="Google Shape;575;p53"/>
          <p:cNvSpPr txBox="1"/>
          <p:nvPr/>
        </p:nvSpPr>
        <p:spPr>
          <a:xfrm>
            <a:off x="1539850" y="2251000"/>
            <a:ext cx="4747800" cy="43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Advanced flight mechanics</a:t>
            </a:r>
            <a:endParaRPr sz="2400">
              <a:solidFill>
                <a:srgbClr val="29235C"/>
              </a:solidFill>
              <a:latin typeface="Russo One"/>
              <a:ea typeface="Russo One"/>
              <a:cs typeface="Russo One"/>
              <a:sym typeface="Russo One"/>
            </a:endParaRPr>
          </a:p>
        </p:txBody>
      </p:sp>
      <p:sp>
        <p:nvSpPr>
          <p:cNvPr id="576" name="Google Shape;576;p53"/>
          <p:cNvSpPr txBox="1"/>
          <p:nvPr/>
        </p:nvSpPr>
        <p:spPr>
          <a:xfrm>
            <a:off x="720000" y="3206686"/>
            <a:ext cx="819900" cy="43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rgbClr val="29235C"/>
                </a:solidFill>
                <a:latin typeface="Russo One"/>
                <a:ea typeface="Russo One"/>
                <a:cs typeface="Russo One"/>
                <a:sym typeface="Russo One"/>
              </a:rPr>
              <a:t>03.</a:t>
            </a:r>
            <a:endParaRPr sz="3000">
              <a:solidFill>
                <a:srgbClr val="29235C"/>
              </a:solidFill>
              <a:latin typeface="Russo One"/>
              <a:ea typeface="Russo One"/>
              <a:cs typeface="Russo One"/>
              <a:sym typeface="Russo One"/>
            </a:endParaRPr>
          </a:p>
        </p:txBody>
      </p:sp>
      <p:sp>
        <p:nvSpPr>
          <p:cNvPr id="577" name="Google Shape;577;p53"/>
          <p:cNvSpPr txBox="1"/>
          <p:nvPr/>
        </p:nvSpPr>
        <p:spPr>
          <a:xfrm>
            <a:off x="1539850" y="2596343"/>
            <a:ext cx="4590300" cy="29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Jupiter is the biggest planet in the Solar System</a:t>
            </a:r>
            <a:endParaRPr>
              <a:solidFill>
                <a:srgbClr val="29235C"/>
              </a:solidFill>
              <a:latin typeface="Mallanna"/>
              <a:ea typeface="Mallanna"/>
              <a:cs typeface="Mallanna"/>
              <a:sym typeface="Mallanna"/>
            </a:endParaRPr>
          </a:p>
        </p:txBody>
      </p:sp>
      <p:sp>
        <p:nvSpPr>
          <p:cNvPr id="578" name="Google Shape;578;p53"/>
          <p:cNvSpPr txBox="1"/>
          <p:nvPr/>
        </p:nvSpPr>
        <p:spPr>
          <a:xfrm>
            <a:off x="1539850" y="3977225"/>
            <a:ext cx="4747800" cy="43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Aerospace manufacturing</a:t>
            </a:r>
            <a:endParaRPr sz="2400">
              <a:solidFill>
                <a:srgbClr val="29235C"/>
              </a:solidFill>
              <a:latin typeface="Russo One"/>
              <a:ea typeface="Russo One"/>
              <a:cs typeface="Russo One"/>
              <a:sym typeface="Russo One"/>
            </a:endParaRPr>
          </a:p>
        </p:txBody>
      </p:sp>
      <p:sp>
        <p:nvSpPr>
          <p:cNvPr id="579" name="Google Shape;579;p53"/>
          <p:cNvSpPr txBox="1"/>
          <p:nvPr/>
        </p:nvSpPr>
        <p:spPr>
          <a:xfrm>
            <a:off x="1539850" y="4322568"/>
            <a:ext cx="4590300" cy="29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Saturn is a gas giant and has several rings</a:t>
            </a:r>
            <a:endParaRPr>
              <a:solidFill>
                <a:srgbClr val="29235C"/>
              </a:solidFill>
              <a:latin typeface="Mallanna"/>
              <a:ea typeface="Mallanna"/>
              <a:cs typeface="Mallanna"/>
              <a:sym typeface="Mallanna"/>
            </a:endParaRPr>
          </a:p>
        </p:txBody>
      </p:sp>
      <p:cxnSp>
        <p:nvCxnSpPr>
          <p:cNvPr id="580" name="Google Shape;580;p53"/>
          <p:cNvCxnSpPr/>
          <p:nvPr/>
        </p:nvCxnSpPr>
        <p:spPr>
          <a:xfrm>
            <a:off x="720006" y="1380431"/>
            <a:ext cx="5567700" cy="0"/>
          </a:xfrm>
          <a:prstGeom prst="straightConnector1">
            <a:avLst/>
          </a:prstGeom>
          <a:noFill/>
          <a:ln w="19050" cap="flat" cmpd="sng">
            <a:solidFill>
              <a:schemeClr val="dk2"/>
            </a:solidFill>
            <a:prstDash val="solid"/>
            <a:round/>
            <a:headEnd type="none" w="med" len="med"/>
            <a:tailEnd type="none" w="med" len="med"/>
          </a:ln>
        </p:spPr>
      </p:cxnSp>
      <p:cxnSp>
        <p:nvCxnSpPr>
          <p:cNvPr id="581" name="Google Shape;581;p53"/>
          <p:cNvCxnSpPr/>
          <p:nvPr/>
        </p:nvCxnSpPr>
        <p:spPr>
          <a:xfrm>
            <a:off x="720006" y="2240981"/>
            <a:ext cx="5567700" cy="0"/>
          </a:xfrm>
          <a:prstGeom prst="straightConnector1">
            <a:avLst/>
          </a:prstGeom>
          <a:noFill/>
          <a:ln w="19050" cap="flat" cmpd="sng">
            <a:solidFill>
              <a:schemeClr val="dk2"/>
            </a:solidFill>
            <a:prstDash val="solid"/>
            <a:round/>
            <a:headEnd type="none" w="med" len="med"/>
            <a:tailEnd type="none" w="med" len="med"/>
          </a:ln>
        </p:spPr>
      </p:cxnSp>
      <p:cxnSp>
        <p:nvCxnSpPr>
          <p:cNvPr id="582" name="Google Shape;582;p53"/>
          <p:cNvCxnSpPr/>
          <p:nvPr/>
        </p:nvCxnSpPr>
        <p:spPr>
          <a:xfrm>
            <a:off x="720006" y="3103156"/>
            <a:ext cx="5567700" cy="0"/>
          </a:xfrm>
          <a:prstGeom prst="straightConnector1">
            <a:avLst/>
          </a:prstGeom>
          <a:noFill/>
          <a:ln w="19050" cap="flat" cmpd="sng">
            <a:solidFill>
              <a:schemeClr val="dk2"/>
            </a:solidFill>
            <a:prstDash val="solid"/>
            <a:round/>
            <a:headEnd type="none" w="med" len="med"/>
            <a:tailEnd type="none" w="med" len="med"/>
          </a:ln>
        </p:spPr>
      </p:cxnSp>
      <p:cxnSp>
        <p:nvCxnSpPr>
          <p:cNvPr id="583" name="Google Shape;583;p53"/>
          <p:cNvCxnSpPr/>
          <p:nvPr/>
        </p:nvCxnSpPr>
        <p:spPr>
          <a:xfrm>
            <a:off x="720006" y="3977231"/>
            <a:ext cx="5567700" cy="0"/>
          </a:xfrm>
          <a:prstGeom prst="straightConnector1">
            <a:avLst/>
          </a:prstGeom>
          <a:noFill/>
          <a:ln w="19050" cap="flat" cmpd="sng">
            <a:solidFill>
              <a:schemeClr val="dk2"/>
            </a:solidFill>
            <a:prstDash val="solid"/>
            <a:round/>
            <a:headEnd type="none" w="med" len="med"/>
            <a:tailEnd type="none" w="med" len="med"/>
          </a:ln>
        </p:spPr>
      </p:cxnSp>
      <p:pic>
        <p:nvPicPr>
          <p:cNvPr id="584" name="Google Shape;584;p53"/>
          <p:cNvPicPr preferRelativeResize="0"/>
          <p:nvPr/>
        </p:nvPicPr>
        <p:blipFill>
          <a:blip r:embed="rId3">
            <a:alphaModFix/>
          </a:blip>
          <a:stretch>
            <a:fillRect/>
          </a:stretch>
        </p:blipFill>
        <p:spPr>
          <a:xfrm>
            <a:off x="6911204" y="-891212"/>
            <a:ext cx="2799598" cy="2779792"/>
          </a:xfrm>
          <a:prstGeom prst="rect">
            <a:avLst/>
          </a:prstGeom>
          <a:noFill/>
          <a:ln>
            <a:noFill/>
          </a:ln>
        </p:spPr>
      </p:pic>
      <p:sp>
        <p:nvSpPr>
          <p:cNvPr id="585" name="Google Shape;585;p53"/>
          <p:cNvSpPr/>
          <p:nvPr/>
        </p:nvSpPr>
        <p:spPr>
          <a:xfrm rot="-3098454" flipH="1">
            <a:off x="8493806" y="133572"/>
            <a:ext cx="1071242" cy="222166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3"/>
          <p:cNvSpPr/>
          <p:nvPr/>
        </p:nvSpPr>
        <p:spPr>
          <a:xfrm rot="-3098454" flipH="1">
            <a:off x="8682893" y="-110010"/>
            <a:ext cx="1071242" cy="222166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3"/>
          <p:cNvSpPr/>
          <p:nvPr/>
        </p:nvSpPr>
        <p:spPr>
          <a:xfrm rot="-8157142">
            <a:off x="7385680" y="3678205"/>
            <a:ext cx="816821" cy="169538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3"/>
          <p:cNvSpPr/>
          <p:nvPr/>
        </p:nvSpPr>
        <p:spPr>
          <a:xfrm rot="-8157142">
            <a:off x="7553199" y="3843426"/>
            <a:ext cx="816821" cy="169538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pic>
        <p:nvPicPr>
          <p:cNvPr id="593" name="Google Shape;593;p54"/>
          <p:cNvPicPr preferRelativeResize="0"/>
          <p:nvPr/>
        </p:nvPicPr>
        <p:blipFill rotWithShape="1">
          <a:blip r:embed="rId3">
            <a:alphaModFix/>
          </a:blip>
          <a:srcRect l="3739" r="5277" b="3818"/>
          <a:stretch/>
        </p:blipFill>
        <p:spPr>
          <a:xfrm rot="-5400000">
            <a:off x="1503075" y="3845575"/>
            <a:ext cx="2750575" cy="2920675"/>
          </a:xfrm>
          <a:prstGeom prst="rect">
            <a:avLst/>
          </a:prstGeom>
          <a:noFill/>
          <a:ln>
            <a:noFill/>
          </a:ln>
        </p:spPr>
      </p:pic>
      <p:sp>
        <p:nvSpPr>
          <p:cNvPr id="594" name="Google Shape;594;p5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Enrollment fees</a:t>
            </a:r>
            <a:endParaRPr/>
          </a:p>
        </p:txBody>
      </p:sp>
      <p:graphicFrame>
        <p:nvGraphicFramePr>
          <p:cNvPr id="595" name="Google Shape;595;p54"/>
          <p:cNvGraphicFramePr/>
          <p:nvPr/>
        </p:nvGraphicFramePr>
        <p:xfrm>
          <a:off x="827200" y="1704682"/>
          <a:ext cx="3000000" cy="3000000"/>
        </p:xfrm>
        <a:graphic>
          <a:graphicData uri="http://schemas.openxmlformats.org/drawingml/2006/table">
            <a:tbl>
              <a:tblPr>
                <a:noFill/>
                <a:tableStyleId>{CDF74F2B-4C70-4CFC-9DF4-1EC9B2805157}</a:tableStyleId>
              </a:tblPr>
              <a:tblGrid>
                <a:gridCol w="2144800">
                  <a:extLst>
                    <a:ext uri="{9D8B030D-6E8A-4147-A177-3AD203B41FA5}">
                      <a16:colId xmlns:a16="http://schemas.microsoft.com/office/drawing/2014/main" val="20000"/>
                    </a:ext>
                  </a:extLst>
                </a:gridCol>
                <a:gridCol w="2144800">
                  <a:extLst>
                    <a:ext uri="{9D8B030D-6E8A-4147-A177-3AD203B41FA5}">
                      <a16:colId xmlns:a16="http://schemas.microsoft.com/office/drawing/2014/main" val="20001"/>
                    </a:ext>
                  </a:extLst>
                </a:gridCol>
              </a:tblGrid>
              <a:tr h="571875">
                <a:tc gridSpan="2">
                  <a:txBody>
                    <a:bodyPr/>
                    <a:lstStyle/>
                    <a:p>
                      <a:pPr marL="0" lvl="0" indent="0" algn="l" rtl="0">
                        <a:spcBef>
                          <a:spcPts val="0"/>
                        </a:spcBef>
                        <a:spcAft>
                          <a:spcPts val="0"/>
                        </a:spcAft>
                        <a:buNone/>
                      </a:pPr>
                      <a:r>
                        <a:rPr lang="en" sz="2400">
                          <a:solidFill>
                            <a:schemeClr val="dk2"/>
                          </a:solidFill>
                          <a:latin typeface="Russo One"/>
                          <a:ea typeface="Russo One"/>
                          <a:cs typeface="Russo One"/>
                          <a:sym typeface="Russo One"/>
                        </a:rPr>
                        <a:t>Aeronautical engineering</a:t>
                      </a:r>
                      <a:endParaRPr sz="2400">
                        <a:solidFill>
                          <a:schemeClr val="dk2"/>
                        </a:solidFill>
                        <a:latin typeface="Russo One"/>
                        <a:ea typeface="Russo One"/>
                        <a:cs typeface="Russo One"/>
                        <a:sym typeface="Russo One"/>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0"/>
                  </a:ext>
                </a:extLst>
              </a:tr>
              <a:tr h="338950">
                <a:tc>
                  <a:txBody>
                    <a:bodyPr/>
                    <a:lstStyle/>
                    <a:p>
                      <a:pPr marL="0" lvl="0" indent="0" algn="l" rtl="0">
                        <a:spcBef>
                          <a:spcPts val="0"/>
                        </a:spcBef>
                        <a:spcAft>
                          <a:spcPts val="0"/>
                        </a:spcAft>
                        <a:buNone/>
                      </a:pPr>
                      <a:r>
                        <a:rPr lang="en" b="1">
                          <a:solidFill>
                            <a:schemeClr val="dk2"/>
                          </a:solidFill>
                          <a:latin typeface="Mallanna"/>
                          <a:ea typeface="Mallanna"/>
                          <a:cs typeface="Mallanna"/>
                          <a:sym typeface="Mallanna"/>
                        </a:rPr>
                        <a:t>Reservation fee</a:t>
                      </a:r>
                      <a:endParaRPr b="1">
                        <a:solidFill>
                          <a:schemeClr val="dk2"/>
                        </a:solidFill>
                        <a:latin typeface="Mallanna"/>
                        <a:ea typeface="Mallanna"/>
                        <a:cs typeface="Mallanna"/>
                        <a:sym typeface="Mallanna"/>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€550</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38950">
                <a:tc>
                  <a:txBody>
                    <a:bodyPr/>
                    <a:lstStyle/>
                    <a:p>
                      <a:pPr marL="0" lvl="0" indent="0" algn="l" rtl="0">
                        <a:spcBef>
                          <a:spcPts val="0"/>
                        </a:spcBef>
                        <a:spcAft>
                          <a:spcPts val="0"/>
                        </a:spcAft>
                        <a:buNone/>
                      </a:pPr>
                      <a:r>
                        <a:rPr lang="en" b="1">
                          <a:solidFill>
                            <a:schemeClr val="dk2"/>
                          </a:solidFill>
                          <a:latin typeface="Mallanna"/>
                          <a:ea typeface="Mallanna"/>
                          <a:cs typeface="Mallanna"/>
                          <a:sym typeface="Mallanna"/>
                        </a:rPr>
                        <a:t>Price EU students</a:t>
                      </a:r>
                      <a:endParaRPr b="1">
                        <a:solidFill>
                          <a:schemeClr val="dk2"/>
                        </a:solidFill>
                        <a:latin typeface="Mallanna"/>
                        <a:ea typeface="Mallanna"/>
                        <a:cs typeface="Mallanna"/>
                        <a:sym typeface="Mallanna"/>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€32.58/ECTS</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38950">
                <a:tc>
                  <a:txBody>
                    <a:bodyPr/>
                    <a:lstStyle/>
                    <a:p>
                      <a:pPr marL="0" lvl="0" indent="0" algn="l" rtl="0">
                        <a:spcBef>
                          <a:spcPts val="0"/>
                        </a:spcBef>
                        <a:spcAft>
                          <a:spcPts val="0"/>
                        </a:spcAft>
                        <a:buNone/>
                      </a:pPr>
                      <a:r>
                        <a:rPr lang="en" b="1">
                          <a:solidFill>
                            <a:schemeClr val="dk2"/>
                          </a:solidFill>
                          <a:latin typeface="Mallanna"/>
                          <a:ea typeface="Mallanna"/>
                          <a:cs typeface="Mallanna"/>
                          <a:sym typeface="Mallanna"/>
                        </a:rPr>
                        <a:t>Price for non-EU students</a:t>
                      </a:r>
                      <a:endParaRPr b="1">
                        <a:solidFill>
                          <a:schemeClr val="dk2"/>
                        </a:solidFill>
                        <a:latin typeface="Mallanna"/>
                        <a:ea typeface="Mallanna"/>
                        <a:cs typeface="Mallanna"/>
                        <a:sym typeface="Mallanna"/>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€250.62/ECTS</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38950">
                <a:tc>
                  <a:txBody>
                    <a:bodyPr/>
                    <a:lstStyle/>
                    <a:p>
                      <a:pPr marL="0" lvl="0" indent="0" algn="l" rtl="0">
                        <a:spcBef>
                          <a:spcPts val="0"/>
                        </a:spcBef>
                        <a:spcAft>
                          <a:spcPts val="0"/>
                        </a:spcAft>
                        <a:buNone/>
                      </a:pPr>
                      <a:r>
                        <a:rPr lang="en" b="1">
                          <a:solidFill>
                            <a:schemeClr val="dk2"/>
                          </a:solidFill>
                          <a:latin typeface="Mallanna"/>
                          <a:ea typeface="Mallanna"/>
                          <a:cs typeface="Mallanna"/>
                          <a:sym typeface="Mallanna"/>
                        </a:rPr>
                        <a:t>Total of credits</a:t>
                      </a:r>
                      <a:endParaRPr b="1">
                        <a:solidFill>
                          <a:schemeClr val="dk2"/>
                        </a:solidFill>
                        <a:latin typeface="Mallanna"/>
                        <a:ea typeface="Mallanna"/>
                        <a:cs typeface="Mallanna"/>
                        <a:sym typeface="Mallanna"/>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120 ECTS</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pic>
        <p:nvPicPr>
          <p:cNvPr id="596" name="Google Shape;596;p54"/>
          <p:cNvPicPr preferRelativeResize="0"/>
          <p:nvPr/>
        </p:nvPicPr>
        <p:blipFill rotWithShape="1">
          <a:blip r:embed="rId4">
            <a:alphaModFix/>
          </a:blip>
          <a:srcRect t="699" b="7244"/>
          <a:stretch/>
        </p:blipFill>
        <p:spPr>
          <a:xfrm>
            <a:off x="5890050" y="877525"/>
            <a:ext cx="2449802" cy="3388477"/>
          </a:xfrm>
          <a:prstGeom prst="rect">
            <a:avLst/>
          </a:prstGeom>
          <a:noFill/>
          <a:ln>
            <a:noFill/>
          </a:ln>
        </p:spPr>
      </p:pic>
      <p:sp>
        <p:nvSpPr>
          <p:cNvPr id="597" name="Google Shape;597;p54"/>
          <p:cNvSpPr/>
          <p:nvPr/>
        </p:nvSpPr>
        <p:spPr>
          <a:xfrm rot="8709643">
            <a:off x="5778681" y="-1373425"/>
            <a:ext cx="995665" cy="206548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4"/>
          <p:cNvSpPr/>
          <p:nvPr/>
        </p:nvSpPr>
        <p:spPr>
          <a:xfrm rot="8709643">
            <a:off x="5994217" y="-1463854"/>
            <a:ext cx="995665" cy="2065480"/>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4"/>
          <p:cNvSpPr/>
          <p:nvPr/>
        </p:nvSpPr>
        <p:spPr>
          <a:xfrm rot="-8157142">
            <a:off x="1843805" y="4053955"/>
            <a:ext cx="816821" cy="169538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54"/>
          <p:cNvSpPr/>
          <p:nvPr/>
        </p:nvSpPr>
        <p:spPr>
          <a:xfrm rot="-8157142">
            <a:off x="2011324" y="4219176"/>
            <a:ext cx="816821" cy="169538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pic>
        <p:nvPicPr>
          <p:cNvPr id="605" name="Google Shape;605;p55"/>
          <p:cNvPicPr preferRelativeResize="0"/>
          <p:nvPr/>
        </p:nvPicPr>
        <p:blipFill>
          <a:blip r:embed="rId3">
            <a:alphaModFix/>
          </a:blip>
          <a:stretch>
            <a:fillRect/>
          </a:stretch>
        </p:blipFill>
        <p:spPr>
          <a:xfrm>
            <a:off x="-1590812" y="3847075"/>
            <a:ext cx="2657475" cy="2638425"/>
          </a:xfrm>
          <a:prstGeom prst="rect">
            <a:avLst/>
          </a:prstGeom>
          <a:noFill/>
          <a:ln>
            <a:noFill/>
          </a:ln>
        </p:spPr>
      </p:pic>
      <p:sp>
        <p:nvSpPr>
          <p:cNvPr id="606" name="Google Shape;606;p5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Skill set for aspirants</a:t>
            </a:r>
            <a:endParaRPr/>
          </a:p>
        </p:txBody>
      </p:sp>
      <p:sp>
        <p:nvSpPr>
          <p:cNvPr id="607" name="Google Shape;607;p55"/>
          <p:cNvSpPr txBox="1"/>
          <p:nvPr/>
        </p:nvSpPr>
        <p:spPr>
          <a:xfrm>
            <a:off x="980745" y="1670575"/>
            <a:ext cx="34902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Speed and accuracy</a:t>
            </a:r>
            <a:endParaRPr sz="2400">
              <a:solidFill>
                <a:srgbClr val="29235C"/>
              </a:solidFill>
              <a:latin typeface="Russo One"/>
              <a:ea typeface="Russo One"/>
              <a:cs typeface="Russo One"/>
              <a:sym typeface="Russo One"/>
            </a:endParaRPr>
          </a:p>
        </p:txBody>
      </p:sp>
      <p:sp>
        <p:nvSpPr>
          <p:cNvPr id="608" name="Google Shape;608;p55"/>
          <p:cNvSpPr txBox="1"/>
          <p:nvPr/>
        </p:nvSpPr>
        <p:spPr>
          <a:xfrm>
            <a:off x="5436045" y="1715225"/>
            <a:ext cx="2838300" cy="395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Mars is actually a very cold place</a:t>
            </a:r>
            <a:endParaRPr>
              <a:solidFill>
                <a:srgbClr val="29235C"/>
              </a:solidFill>
              <a:latin typeface="Mallanna"/>
              <a:ea typeface="Mallanna"/>
              <a:cs typeface="Mallanna"/>
              <a:sym typeface="Mallanna"/>
            </a:endParaRPr>
          </a:p>
        </p:txBody>
      </p:sp>
      <p:sp>
        <p:nvSpPr>
          <p:cNvPr id="609" name="Google Shape;609;p55"/>
          <p:cNvSpPr txBox="1"/>
          <p:nvPr/>
        </p:nvSpPr>
        <p:spPr>
          <a:xfrm>
            <a:off x="980745" y="2315275"/>
            <a:ext cx="34902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Strong responsibility</a:t>
            </a:r>
            <a:endParaRPr sz="2400">
              <a:solidFill>
                <a:srgbClr val="29235C"/>
              </a:solidFill>
              <a:latin typeface="Russo One"/>
              <a:ea typeface="Russo One"/>
              <a:cs typeface="Russo One"/>
              <a:sym typeface="Russo One"/>
            </a:endParaRPr>
          </a:p>
        </p:txBody>
      </p:sp>
      <p:sp>
        <p:nvSpPr>
          <p:cNvPr id="610" name="Google Shape;610;p55"/>
          <p:cNvSpPr txBox="1"/>
          <p:nvPr/>
        </p:nvSpPr>
        <p:spPr>
          <a:xfrm>
            <a:off x="5436045" y="2359950"/>
            <a:ext cx="2838300" cy="395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Neptune is far away from Earth</a:t>
            </a:r>
            <a:endParaRPr>
              <a:solidFill>
                <a:srgbClr val="29235C"/>
              </a:solidFill>
              <a:latin typeface="Mallanna"/>
              <a:ea typeface="Mallanna"/>
              <a:cs typeface="Mallanna"/>
              <a:sym typeface="Mallanna"/>
            </a:endParaRPr>
          </a:p>
        </p:txBody>
      </p:sp>
      <p:sp>
        <p:nvSpPr>
          <p:cNvPr id="611" name="Google Shape;611;p55"/>
          <p:cNvSpPr txBox="1"/>
          <p:nvPr/>
        </p:nvSpPr>
        <p:spPr>
          <a:xfrm>
            <a:off x="980745" y="2959975"/>
            <a:ext cx="34902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Leadership qualities</a:t>
            </a:r>
            <a:endParaRPr sz="2400">
              <a:solidFill>
                <a:srgbClr val="29235C"/>
              </a:solidFill>
              <a:latin typeface="Russo One"/>
              <a:ea typeface="Russo One"/>
              <a:cs typeface="Russo One"/>
              <a:sym typeface="Russo One"/>
            </a:endParaRPr>
          </a:p>
        </p:txBody>
      </p:sp>
      <p:sp>
        <p:nvSpPr>
          <p:cNvPr id="612" name="Google Shape;612;p55"/>
          <p:cNvSpPr txBox="1"/>
          <p:nvPr/>
        </p:nvSpPr>
        <p:spPr>
          <a:xfrm>
            <a:off x="5436045" y="3649375"/>
            <a:ext cx="2838300" cy="395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Jupiter is the biggest planet</a:t>
            </a:r>
            <a:endParaRPr>
              <a:solidFill>
                <a:srgbClr val="29235C"/>
              </a:solidFill>
              <a:latin typeface="Mallanna"/>
              <a:ea typeface="Mallanna"/>
              <a:cs typeface="Mallanna"/>
              <a:sym typeface="Mallanna"/>
            </a:endParaRPr>
          </a:p>
        </p:txBody>
      </p:sp>
      <p:sp>
        <p:nvSpPr>
          <p:cNvPr id="613" name="Google Shape;613;p55"/>
          <p:cNvSpPr txBox="1"/>
          <p:nvPr/>
        </p:nvSpPr>
        <p:spPr>
          <a:xfrm>
            <a:off x="980745" y="3604675"/>
            <a:ext cx="34902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Height and strength</a:t>
            </a:r>
            <a:endParaRPr sz="2400">
              <a:solidFill>
                <a:srgbClr val="29235C"/>
              </a:solidFill>
              <a:latin typeface="Russo One"/>
              <a:ea typeface="Russo One"/>
              <a:cs typeface="Russo One"/>
              <a:sym typeface="Russo One"/>
            </a:endParaRPr>
          </a:p>
        </p:txBody>
      </p:sp>
      <p:sp>
        <p:nvSpPr>
          <p:cNvPr id="614" name="Google Shape;614;p55"/>
          <p:cNvSpPr txBox="1"/>
          <p:nvPr/>
        </p:nvSpPr>
        <p:spPr>
          <a:xfrm>
            <a:off x="5436045" y="3004675"/>
            <a:ext cx="2838300" cy="395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Saturn is the ringed planet</a:t>
            </a:r>
            <a:endParaRPr>
              <a:solidFill>
                <a:srgbClr val="29235C"/>
              </a:solidFill>
              <a:latin typeface="Mallanna"/>
              <a:ea typeface="Mallanna"/>
              <a:cs typeface="Mallanna"/>
              <a:sym typeface="Mallanna"/>
            </a:endParaRPr>
          </a:p>
        </p:txBody>
      </p:sp>
      <p:cxnSp>
        <p:nvCxnSpPr>
          <p:cNvPr id="615" name="Google Shape;615;p55"/>
          <p:cNvCxnSpPr>
            <a:endCxn id="608" idx="1"/>
          </p:cNvCxnSpPr>
          <p:nvPr/>
        </p:nvCxnSpPr>
        <p:spPr>
          <a:xfrm rot="10800000" flipH="1">
            <a:off x="4482045" y="1912925"/>
            <a:ext cx="954000" cy="9000"/>
          </a:xfrm>
          <a:prstGeom prst="straightConnector1">
            <a:avLst/>
          </a:prstGeom>
          <a:noFill/>
          <a:ln w="19050" cap="flat" cmpd="sng">
            <a:solidFill>
              <a:schemeClr val="dk2"/>
            </a:solidFill>
            <a:prstDash val="dot"/>
            <a:round/>
            <a:headEnd type="none" w="med" len="med"/>
            <a:tailEnd type="oval" w="med" len="med"/>
          </a:ln>
        </p:spPr>
      </p:cxnSp>
      <p:cxnSp>
        <p:nvCxnSpPr>
          <p:cNvPr id="616" name="Google Shape;616;p55"/>
          <p:cNvCxnSpPr>
            <a:stCxn id="609" idx="3"/>
            <a:endCxn id="610" idx="1"/>
          </p:cNvCxnSpPr>
          <p:nvPr/>
        </p:nvCxnSpPr>
        <p:spPr>
          <a:xfrm>
            <a:off x="4470945" y="2557675"/>
            <a:ext cx="965100" cy="0"/>
          </a:xfrm>
          <a:prstGeom prst="straightConnector1">
            <a:avLst/>
          </a:prstGeom>
          <a:noFill/>
          <a:ln w="19050" cap="flat" cmpd="sng">
            <a:solidFill>
              <a:schemeClr val="dk2"/>
            </a:solidFill>
            <a:prstDash val="dot"/>
            <a:round/>
            <a:headEnd type="none" w="med" len="med"/>
            <a:tailEnd type="oval" w="med" len="med"/>
          </a:ln>
        </p:spPr>
      </p:cxnSp>
      <p:cxnSp>
        <p:nvCxnSpPr>
          <p:cNvPr id="617" name="Google Shape;617;p55"/>
          <p:cNvCxnSpPr>
            <a:stCxn id="611" idx="3"/>
            <a:endCxn id="614" idx="1"/>
          </p:cNvCxnSpPr>
          <p:nvPr/>
        </p:nvCxnSpPr>
        <p:spPr>
          <a:xfrm>
            <a:off x="4470945" y="3202375"/>
            <a:ext cx="965100" cy="0"/>
          </a:xfrm>
          <a:prstGeom prst="straightConnector1">
            <a:avLst/>
          </a:prstGeom>
          <a:noFill/>
          <a:ln w="19050" cap="flat" cmpd="sng">
            <a:solidFill>
              <a:schemeClr val="dk2"/>
            </a:solidFill>
            <a:prstDash val="dot"/>
            <a:round/>
            <a:headEnd type="none" w="med" len="med"/>
            <a:tailEnd type="oval" w="med" len="med"/>
          </a:ln>
        </p:spPr>
      </p:cxnSp>
      <p:cxnSp>
        <p:nvCxnSpPr>
          <p:cNvPr id="618" name="Google Shape;618;p55"/>
          <p:cNvCxnSpPr>
            <a:stCxn id="613" idx="3"/>
            <a:endCxn id="612" idx="1"/>
          </p:cNvCxnSpPr>
          <p:nvPr/>
        </p:nvCxnSpPr>
        <p:spPr>
          <a:xfrm>
            <a:off x="4470945" y="3847075"/>
            <a:ext cx="965100" cy="0"/>
          </a:xfrm>
          <a:prstGeom prst="straightConnector1">
            <a:avLst/>
          </a:prstGeom>
          <a:noFill/>
          <a:ln w="19050" cap="flat" cmpd="sng">
            <a:solidFill>
              <a:schemeClr val="dk2"/>
            </a:solidFill>
            <a:prstDash val="dot"/>
            <a:round/>
            <a:headEnd type="none" w="med" len="med"/>
            <a:tailEnd type="oval" w="med" len="med"/>
          </a:ln>
        </p:spPr>
      </p:cxnSp>
      <p:pic>
        <p:nvPicPr>
          <p:cNvPr id="619" name="Google Shape;619;p55"/>
          <p:cNvPicPr preferRelativeResize="0"/>
          <p:nvPr/>
        </p:nvPicPr>
        <p:blipFill>
          <a:blip r:embed="rId4">
            <a:alphaModFix/>
          </a:blip>
          <a:stretch>
            <a:fillRect/>
          </a:stretch>
        </p:blipFill>
        <p:spPr>
          <a:xfrm>
            <a:off x="6043325" y="-1724700"/>
            <a:ext cx="2970125" cy="2970125"/>
          </a:xfrm>
          <a:prstGeom prst="rect">
            <a:avLst/>
          </a:prstGeom>
          <a:noFill/>
          <a:ln>
            <a:noFill/>
          </a:ln>
        </p:spPr>
      </p:pic>
      <p:sp>
        <p:nvSpPr>
          <p:cNvPr id="620" name="Google Shape;620;p55"/>
          <p:cNvSpPr/>
          <p:nvPr/>
        </p:nvSpPr>
        <p:spPr>
          <a:xfrm rot="-3098596" flipH="1">
            <a:off x="7341059" y="-493978"/>
            <a:ext cx="992014" cy="2057444"/>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5"/>
          <p:cNvSpPr/>
          <p:nvPr/>
        </p:nvSpPr>
        <p:spPr>
          <a:xfrm rot="-3098596" flipH="1">
            <a:off x="7516164" y="-719547"/>
            <a:ext cx="992014" cy="2057444"/>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5"/>
          <p:cNvSpPr/>
          <p:nvPr/>
        </p:nvSpPr>
        <p:spPr>
          <a:xfrm rot="-8157095">
            <a:off x="-239041" y="4088174"/>
            <a:ext cx="868588" cy="1802950"/>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5"/>
          <p:cNvSpPr/>
          <p:nvPr/>
        </p:nvSpPr>
        <p:spPr>
          <a:xfrm rot="-8157095">
            <a:off x="-336665" y="3805550"/>
            <a:ext cx="868588" cy="180295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4" name="Google Shape;624;p55"/>
          <p:cNvCxnSpPr/>
          <p:nvPr/>
        </p:nvCxnSpPr>
        <p:spPr>
          <a:xfrm>
            <a:off x="980748" y="1592283"/>
            <a:ext cx="72996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sp>
        <p:nvSpPr>
          <p:cNvPr id="629" name="Google Shape;629;p56"/>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Top job profiles</a:t>
            </a:r>
            <a:endParaRPr/>
          </a:p>
        </p:txBody>
      </p:sp>
      <p:sp>
        <p:nvSpPr>
          <p:cNvPr id="630" name="Google Shape;630;p56"/>
          <p:cNvSpPr txBox="1">
            <a:spLocks noGrp="1"/>
          </p:cNvSpPr>
          <p:nvPr>
            <p:ph type="title"/>
          </p:nvPr>
        </p:nvSpPr>
        <p:spPr>
          <a:xfrm>
            <a:off x="720000" y="1555011"/>
            <a:ext cx="2308500" cy="7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Aeronautical engineers</a:t>
            </a:r>
            <a:endParaRPr/>
          </a:p>
        </p:txBody>
      </p:sp>
      <p:sp>
        <p:nvSpPr>
          <p:cNvPr id="631" name="Google Shape;631;p56"/>
          <p:cNvSpPr txBox="1">
            <a:spLocks noGrp="1"/>
          </p:cNvSpPr>
          <p:nvPr>
            <p:ph type="subTitle" idx="1"/>
          </p:nvPr>
        </p:nvSpPr>
        <p:spPr>
          <a:xfrm>
            <a:off x="720000" y="2267811"/>
            <a:ext cx="20682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 is actually a very cold planet</a:t>
            </a:r>
            <a:endParaRPr/>
          </a:p>
        </p:txBody>
      </p:sp>
      <p:sp>
        <p:nvSpPr>
          <p:cNvPr id="632" name="Google Shape;632;p56"/>
          <p:cNvSpPr txBox="1">
            <a:spLocks noGrp="1"/>
          </p:cNvSpPr>
          <p:nvPr>
            <p:ph type="title" idx="2"/>
          </p:nvPr>
        </p:nvSpPr>
        <p:spPr>
          <a:xfrm>
            <a:off x="6109648" y="1555011"/>
            <a:ext cx="2308500" cy="7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Mechanical engineers</a:t>
            </a:r>
            <a:endParaRPr/>
          </a:p>
        </p:txBody>
      </p:sp>
      <p:sp>
        <p:nvSpPr>
          <p:cNvPr id="633" name="Google Shape;633;p56"/>
          <p:cNvSpPr txBox="1">
            <a:spLocks noGrp="1"/>
          </p:cNvSpPr>
          <p:nvPr>
            <p:ph type="subTitle" idx="3"/>
          </p:nvPr>
        </p:nvSpPr>
        <p:spPr>
          <a:xfrm>
            <a:off x="6109645" y="2267811"/>
            <a:ext cx="20682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the farthest planet from the Sun</a:t>
            </a:r>
            <a:endParaRPr/>
          </a:p>
        </p:txBody>
      </p:sp>
      <p:sp>
        <p:nvSpPr>
          <p:cNvPr id="634" name="Google Shape;634;p56"/>
          <p:cNvSpPr txBox="1">
            <a:spLocks noGrp="1"/>
          </p:cNvSpPr>
          <p:nvPr>
            <p:ph type="title" idx="4"/>
          </p:nvPr>
        </p:nvSpPr>
        <p:spPr>
          <a:xfrm>
            <a:off x="720000" y="3409339"/>
            <a:ext cx="2308500" cy="7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Electronic engineers</a:t>
            </a:r>
            <a:endParaRPr/>
          </a:p>
        </p:txBody>
      </p:sp>
      <p:sp>
        <p:nvSpPr>
          <p:cNvPr id="635" name="Google Shape;635;p56"/>
          <p:cNvSpPr txBox="1">
            <a:spLocks noGrp="1"/>
          </p:cNvSpPr>
          <p:nvPr>
            <p:ph type="subTitle" idx="5"/>
          </p:nvPr>
        </p:nvSpPr>
        <p:spPr>
          <a:xfrm>
            <a:off x="720000" y="4122139"/>
            <a:ext cx="20682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in the Solar System</a:t>
            </a:r>
            <a:endParaRPr/>
          </a:p>
        </p:txBody>
      </p:sp>
      <p:sp>
        <p:nvSpPr>
          <p:cNvPr id="636" name="Google Shape;636;p56"/>
          <p:cNvSpPr txBox="1">
            <a:spLocks noGrp="1"/>
          </p:cNvSpPr>
          <p:nvPr>
            <p:ph type="title" idx="6"/>
          </p:nvPr>
        </p:nvSpPr>
        <p:spPr>
          <a:xfrm>
            <a:off x="6109648" y="3409339"/>
            <a:ext cx="2308500" cy="7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Flight engineers</a:t>
            </a:r>
            <a:endParaRPr/>
          </a:p>
        </p:txBody>
      </p:sp>
      <p:sp>
        <p:nvSpPr>
          <p:cNvPr id="637" name="Google Shape;637;p56"/>
          <p:cNvSpPr txBox="1">
            <a:spLocks noGrp="1"/>
          </p:cNvSpPr>
          <p:nvPr>
            <p:ph type="subTitle" idx="7"/>
          </p:nvPr>
        </p:nvSpPr>
        <p:spPr>
          <a:xfrm>
            <a:off x="6109645" y="4122139"/>
            <a:ext cx="20682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and has several rings</a:t>
            </a:r>
            <a:endParaRPr/>
          </a:p>
        </p:txBody>
      </p:sp>
      <p:cxnSp>
        <p:nvCxnSpPr>
          <p:cNvPr id="638" name="Google Shape;638;p56"/>
          <p:cNvCxnSpPr/>
          <p:nvPr/>
        </p:nvCxnSpPr>
        <p:spPr>
          <a:xfrm>
            <a:off x="720000" y="1424016"/>
            <a:ext cx="2320200" cy="0"/>
          </a:xfrm>
          <a:prstGeom prst="straightConnector1">
            <a:avLst/>
          </a:prstGeom>
          <a:noFill/>
          <a:ln w="19050" cap="flat" cmpd="sng">
            <a:solidFill>
              <a:srgbClr val="29235C"/>
            </a:solidFill>
            <a:prstDash val="solid"/>
            <a:round/>
            <a:headEnd type="none" w="med" len="med"/>
            <a:tailEnd type="none" w="med" len="med"/>
          </a:ln>
        </p:spPr>
      </p:cxnSp>
      <p:cxnSp>
        <p:nvCxnSpPr>
          <p:cNvPr id="639" name="Google Shape;639;p56"/>
          <p:cNvCxnSpPr/>
          <p:nvPr/>
        </p:nvCxnSpPr>
        <p:spPr>
          <a:xfrm>
            <a:off x="720000" y="3267593"/>
            <a:ext cx="2320200" cy="0"/>
          </a:xfrm>
          <a:prstGeom prst="straightConnector1">
            <a:avLst/>
          </a:prstGeom>
          <a:noFill/>
          <a:ln w="19050" cap="flat" cmpd="sng">
            <a:solidFill>
              <a:srgbClr val="29235C"/>
            </a:solidFill>
            <a:prstDash val="solid"/>
            <a:round/>
            <a:headEnd type="none" w="med" len="med"/>
            <a:tailEnd type="none" w="med" len="med"/>
          </a:ln>
        </p:spPr>
      </p:cxnSp>
      <p:cxnSp>
        <p:nvCxnSpPr>
          <p:cNvPr id="640" name="Google Shape;640;p56"/>
          <p:cNvCxnSpPr/>
          <p:nvPr/>
        </p:nvCxnSpPr>
        <p:spPr>
          <a:xfrm>
            <a:off x="6103798" y="3267593"/>
            <a:ext cx="2320200" cy="0"/>
          </a:xfrm>
          <a:prstGeom prst="straightConnector1">
            <a:avLst/>
          </a:prstGeom>
          <a:noFill/>
          <a:ln w="19050" cap="flat" cmpd="sng">
            <a:solidFill>
              <a:srgbClr val="29235C"/>
            </a:solidFill>
            <a:prstDash val="solid"/>
            <a:round/>
            <a:headEnd type="none" w="med" len="med"/>
            <a:tailEnd type="none" w="med" len="med"/>
          </a:ln>
        </p:spPr>
      </p:cxnSp>
      <p:cxnSp>
        <p:nvCxnSpPr>
          <p:cNvPr id="641" name="Google Shape;641;p56"/>
          <p:cNvCxnSpPr/>
          <p:nvPr/>
        </p:nvCxnSpPr>
        <p:spPr>
          <a:xfrm>
            <a:off x="6103798" y="1424016"/>
            <a:ext cx="2320200" cy="0"/>
          </a:xfrm>
          <a:prstGeom prst="straightConnector1">
            <a:avLst/>
          </a:prstGeom>
          <a:noFill/>
          <a:ln w="19050" cap="flat" cmpd="sng">
            <a:solidFill>
              <a:srgbClr val="29235C"/>
            </a:solidFill>
            <a:prstDash val="solid"/>
            <a:round/>
            <a:headEnd type="none" w="med" len="med"/>
            <a:tailEnd type="none" w="med" len="med"/>
          </a:ln>
        </p:spPr>
      </p:cxnSp>
      <p:pic>
        <p:nvPicPr>
          <p:cNvPr id="642" name="Google Shape;642;p56"/>
          <p:cNvPicPr preferRelativeResize="0"/>
          <p:nvPr/>
        </p:nvPicPr>
        <p:blipFill rotWithShape="1">
          <a:blip r:embed="rId3">
            <a:alphaModFix/>
          </a:blip>
          <a:srcRect l="17725" t="260" r="26091" b="-260"/>
          <a:stretch/>
        </p:blipFill>
        <p:spPr>
          <a:xfrm>
            <a:off x="3371425" y="1492236"/>
            <a:ext cx="2401126" cy="305299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7" name="Google Shape;647;p5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Top recruiters</a:t>
            </a:r>
            <a:endParaRPr/>
          </a:p>
        </p:txBody>
      </p:sp>
      <p:graphicFrame>
        <p:nvGraphicFramePr>
          <p:cNvPr id="648" name="Google Shape;648;p57"/>
          <p:cNvGraphicFramePr/>
          <p:nvPr/>
        </p:nvGraphicFramePr>
        <p:xfrm>
          <a:off x="952500" y="1801500"/>
          <a:ext cx="3000000" cy="3000000"/>
        </p:xfrm>
        <a:graphic>
          <a:graphicData uri="http://schemas.openxmlformats.org/drawingml/2006/table">
            <a:tbl>
              <a:tblPr>
                <a:noFill/>
                <a:tableStyleId>{CDF74F2B-4C70-4CFC-9DF4-1EC9B2805157}</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gridSpan="2">
                  <a:txBody>
                    <a:bodyPr/>
                    <a:lstStyle/>
                    <a:p>
                      <a:pPr marL="0" lvl="0" indent="0" algn="l" rtl="0">
                        <a:spcBef>
                          <a:spcPts val="0"/>
                        </a:spcBef>
                        <a:spcAft>
                          <a:spcPts val="0"/>
                        </a:spcAft>
                        <a:buNone/>
                      </a:pPr>
                      <a:r>
                        <a:rPr lang="en" sz="2400">
                          <a:solidFill>
                            <a:schemeClr val="dk2"/>
                          </a:solidFill>
                          <a:latin typeface="Russo One"/>
                          <a:ea typeface="Russo One"/>
                          <a:cs typeface="Russo One"/>
                          <a:sym typeface="Russo One"/>
                        </a:rPr>
                        <a:t>Top recruiters for Aeronautical Engineering</a:t>
                      </a:r>
                      <a:endParaRPr sz="2400">
                        <a:solidFill>
                          <a:schemeClr val="dk2"/>
                        </a:solidFill>
                        <a:latin typeface="Russo One"/>
                        <a:ea typeface="Russo One"/>
                        <a:cs typeface="Russo One"/>
                        <a:sym typeface="Russo On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b="1">
                          <a:solidFill>
                            <a:schemeClr val="dk2"/>
                          </a:solidFill>
                          <a:latin typeface="Mallanna"/>
                          <a:ea typeface="Mallanna"/>
                          <a:cs typeface="Mallanna"/>
                          <a:sym typeface="Mallanna"/>
                        </a:rPr>
                        <a:t>Air Venus</a:t>
                      </a:r>
                      <a:endParaRPr b="1">
                        <a:solidFill>
                          <a:schemeClr val="dk2"/>
                        </a:solidFill>
                        <a:latin typeface="Mallanna"/>
                        <a:ea typeface="Mallanna"/>
                        <a:cs typeface="Mallanna"/>
                        <a:sym typeface="Mallanna"/>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Venus is the second planet from the Sun</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b="1">
                          <a:solidFill>
                            <a:schemeClr val="dk2"/>
                          </a:solidFill>
                          <a:latin typeface="Mallanna"/>
                          <a:ea typeface="Mallanna"/>
                          <a:cs typeface="Mallanna"/>
                          <a:sym typeface="Mallanna"/>
                        </a:rPr>
                        <a:t>Mars Aviation Department</a:t>
                      </a:r>
                      <a:endParaRPr b="1">
                        <a:solidFill>
                          <a:schemeClr val="dk2"/>
                        </a:solidFill>
                        <a:latin typeface="Mallanna"/>
                        <a:ea typeface="Mallanna"/>
                        <a:cs typeface="Mallanna"/>
                        <a:sym typeface="Mallanna"/>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Mars is actually a very cold place</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b="1">
                          <a:solidFill>
                            <a:schemeClr val="dk2"/>
                          </a:solidFill>
                          <a:latin typeface="Mallanna"/>
                          <a:ea typeface="Mallanna"/>
                          <a:cs typeface="Mallanna"/>
                          <a:sym typeface="Mallanna"/>
                        </a:rPr>
                        <a:t>Jupiter Academy</a:t>
                      </a:r>
                      <a:endParaRPr b="1">
                        <a:solidFill>
                          <a:schemeClr val="dk2"/>
                        </a:solidFill>
                        <a:latin typeface="Mallanna"/>
                        <a:ea typeface="Mallanna"/>
                        <a:cs typeface="Mallanna"/>
                        <a:sym typeface="Mallanna"/>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Jupiter is the biggest planet of them all</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b="1">
                          <a:solidFill>
                            <a:schemeClr val="dk2"/>
                          </a:solidFill>
                          <a:latin typeface="Mallanna"/>
                          <a:ea typeface="Mallanna"/>
                          <a:cs typeface="Mallanna"/>
                          <a:sym typeface="Mallanna"/>
                        </a:rPr>
                        <a:t>Corporation of Saturn</a:t>
                      </a:r>
                      <a:endParaRPr b="1">
                        <a:solidFill>
                          <a:schemeClr val="dk2"/>
                        </a:solidFill>
                        <a:latin typeface="Mallanna"/>
                        <a:ea typeface="Mallanna"/>
                        <a:cs typeface="Mallanna"/>
                        <a:sym typeface="Mallanna"/>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Saturn is composed of hydrogen and helium</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b="1">
                          <a:solidFill>
                            <a:schemeClr val="dk2"/>
                          </a:solidFill>
                          <a:latin typeface="Mallanna"/>
                          <a:ea typeface="Mallanna"/>
                          <a:cs typeface="Mallanna"/>
                          <a:sym typeface="Mallanna"/>
                        </a:rPr>
                        <a:t>Neptune Aeronautical Lab</a:t>
                      </a:r>
                      <a:endParaRPr b="1">
                        <a:solidFill>
                          <a:schemeClr val="dk2"/>
                        </a:solidFill>
                        <a:latin typeface="Mallanna"/>
                        <a:ea typeface="Mallanna"/>
                        <a:cs typeface="Mallanna"/>
                        <a:sym typeface="Mallanna"/>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Neptune is the farthest planet from the Sun</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pic>
        <p:nvPicPr>
          <p:cNvPr id="649" name="Google Shape;649;p57"/>
          <p:cNvPicPr preferRelativeResize="0"/>
          <p:nvPr/>
        </p:nvPicPr>
        <p:blipFill>
          <a:blip r:embed="rId3">
            <a:alphaModFix/>
          </a:blip>
          <a:stretch>
            <a:fillRect/>
          </a:stretch>
        </p:blipFill>
        <p:spPr>
          <a:xfrm>
            <a:off x="5318850" y="-1419225"/>
            <a:ext cx="3181350" cy="3240825"/>
          </a:xfrm>
          <a:prstGeom prst="rect">
            <a:avLst/>
          </a:prstGeom>
          <a:noFill/>
          <a:ln>
            <a:noFill/>
          </a:ln>
        </p:spPr>
      </p:pic>
      <p:sp>
        <p:nvSpPr>
          <p:cNvPr id="650" name="Google Shape;650;p57"/>
          <p:cNvSpPr/>
          <p:nvPr/>
        </p:nvSpPr>
        <p:spPr>
          <a:xfrm rot="-7586340">
            <a:off x="6124617" y="-864627"/>
            <a:ext cx="1212694" cy="2516351"/>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7"/>
          <p:cNvSpPr/>
          <p:nvPr/>
        </p:nvSpPr>
        <p:spPr>
          <a:xfrm rot="-7586340">
            <a:off x="6329328" y="-581716"/>
            <a:ext cx="1212694" cy="2516351"/>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52" name="Google Shape;652;p57"/>
          <p:cNvPicPr preferRelativeResize="0"/>
          <p:nvPr/>
        </p:nvPicPr>
        <p:blipFill>
          <a:blip r:embed="rId4">
            <a:alphaModFix/>
          </a:blip>
          <a:stretch>
            <a:fillRect/>
          </a:stretch>
        </p:blipFill>
        <p:spPr>
          <a:xfrm>
            <a:off x="-1733550" y="3757613"/>
            <a:ext cx="2819400" cy="28098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sp>
        <p:nvSpPr>
          <p:cNvPr id="657" name="Google Shape;657;p5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Eligibility criteria</a:t>
            </a:r>
            <a:endParaRPr/>
          </a:p>
        </p:txBody>
      </p:sp>
      <p:sp>
        <p:nvSpPr>
          <p:cNvPr id="658" name="Google Shape;658;p58"/>
          <p:cNvSpPr txBox="1"/>
          <p:nvPr/>
        </p:nvSpPr>
        <p:spPr>
          <a:xfrm>
            <a:off x="708000" y="1582822"/>
            <a:ext cx="2018700" cy="68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JEE main score</a:t>
            </a:r>
            <a:endParaRPr sz="2400">
              <a:solidFill>
                <a:srgbClr val="29235C"/>
              </a:solidFill>
              <a:latin typeface="Russo One"/>
              <a:ea typeface="Russo One"/>
              <a:cs typeface="Russo One"/>
              <a:sym typeface="Russo One"/>
            </a:endParaRPr>
          </a:p>
        </p:txBody>
      </p:sp>
      <p:sp>
        <p:nvSpPr>
          <p:cNvPr id="659" name="Google Shape;659;p58"/>
          <p:cNvSpPr txBox="1"/>
          <p:nvPr/>
        </p:nvSpPr>
        <p:spPr>
          <a:xfrm>
            <a:off x="708000" y="2290030"/>
            <a:ext cx="18633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Mars is actually a very cold planet</a:t>
            </a:r>
            <a:endParaRPr>
              <a:solidFill>
                <a:srgbClr val="29235C"/>
              </a:solidFill>
              <a:latin typeface="Mallanna"/>
              <a:ea typeface="Mallanna"/>
              <a:cs typeface="Mallanna"/>
              <a:sym typeface="Mallanna"/>
            </a:endParaRPr>
          </a:p>
        </p:txBody>
      </p:sp>
      <p:cxnSp>
        <p:nvCxnSpPr>
          <p:cNvPr id="660" name="Google Shape;660;p58"/>
          <p:cNvCxnSpPr/>
          <p:nvPr/>
        </p:nvCxnSpPr>
        <p:spPr>
          <a:xfrm>
            <a:off x="739800" y="1413850"/>
            <a:ext cx="1986900" cy="0"/>
          </a:xfrm>
          <a:prstGeom prst="straightConnector1">
            <a:avLst/>
          </a:prstGeom>
          <a:noFill/>
          <a:ln w="19050" cap="flat" cmpd="sng">
            <a:solidFill>
              <a:srgbClr val="29235C"/>
            </a:solidFill>
            <a:prstDash val="solid"/>
            <a:round/>
            <a:headEnd type="none" w="med" len="med"/>
            <a:tailEnd type="none" w="med" len="med"/>
          </a:ln>
        </p:spPr>
      </p:cxnSp>
      <p:sp>
        <p:nvSpPr>
          <p:cNvPr id="661" name="Google Shape;661;p58"/>
          <p:cNvSpPr txBox="1"/>
          <p:nvPr/>
        </p:nvSpPr>
        <p:spPr>
          <a:xfrm>
            <a:off x="3570575" y="1582850"/>
            <a:ext cx="1986900" cy="68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High marks in PCM</a:t>
            </a:r>
            <a:endParaRPr sz="2400">
              <a:solidFill>
                <a:srgbClr val="29235C"/>
              </a:solidFill>
              <a:latin typeface="Russo One"/>
              <a:ea typeface="Russo One"/>
              <a:cs typeface="Russo One"/>
              <a:sym typeface="Russo One"/>
            </a:endParaRPr>
          </a:p>
        </p:txBody>
      </p:sp>
      <p:sp>
        <p:nvSpPr>
          <p:cNvPr id="662" name="Google Shape;662;p58"/>
          <p:cNvSpPr txBox="1"/>
          <p:nvPr/>
        </p:nvSpPr>
        <p:spPr>
          <a:xfrm>
            <a:off x="3570599" y="2290030"/>
            <a:ext cx="18633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Neptune is the farthest planet from the Sun</a:t>
            </a:r>
            <a:endParaRPr>
              <a:solidFill>
                <a:srgbClr val="29235C"/>
              </a:solidFill>
              <a:latin typeface="Mallanna"/>
              <a:ea typeface="Mallanna"/>
              <a:cs typeface="Mallanna"/>
              <a:sym typeface="Mallanna"/>
            </a:endParaRPr>
          </a:p>
        </p:txBody>
      </p:sp>
      <p:cxnSp>
        <p:nvCxnSpPr>
          <p:cNvPr id="663" name="Google Shape;663;p58"/>
          <p:cNvCxnSpPr/>
          <p:nvPr/>
        </p:nvCxnSpPr>
        <p:spPr>
          <a:xfrm>
            <a:off x="3586475" y="1413850"/>
            <a:ext cx="1986900" cy="0"/>
          </a:xfrm>
          <a:prstGeom prst="straightConnector1">
            <a:avLst/>
          </a:prstGeom>
          <a:noFill/>
          <a:ln w="19050" cap="flat" cmpd="sng">
            <a:solidFill>
              <a:srgbClr val="29235C"/>
            </a:solidFill>
            <a:prstDash val="solid"/>
            <a:round/>
            <a:headEnd type="none" w="med" len="med"/>
            <a:tailEnd type="none" w="med" len="med"/>
          </a:ln>
        </p:spPr>
      </p:cxnSp>
      <p:sp>
        <p:nvSpPr>
          <p:cNvPr id="664" name="Google Shape;664;p58"/>
          <p:cNvSpPr txBox="1"/>
          <p:nvPr/>
        </p:nvSpPr>
        <p:spPr>
          <a:xfrm>
            <a:off x="6417300" y="1582847"/>
            <a:ext cx="2018700" cy="68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Diploma holders</a:t>
            </a:r>
            <a:endParaRPr sz="2400">
              <a:solidFill>
                <a:srgbClr val="29235C"/>
              </a:solidFill>
              <a:latin typeface="Russo One"/>
              <a:ea typeface="Russo One"/>
              <a:cs typeface="Russo One"/>
              <a:sym typeface="Russo One"/>
            </a:endParaRPr>
          </a:p>
        </p:txBody>
      </p:sp>
      <p:sp>
        <p:nvSpPr>
          <p:cNvPr id="665" name="Google Shape;665;p58"/>
          <p:cNvSpPr txBox="1"/>
          <p:nvPr/>
        </p:nvSpPr>
        <p:spPr>
          <a:xfrm>
            <a:off x="6417249" y="2290030"/>
            <a:ext cx="18633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Jupiter is the biggest planet of them all</a:t>
            </a:r>
            <a:endParaRPr>
              <a:solidFill>
                <a:srgbClr val="29235C"/>
              </a:solidFill>
              <a:latin typeface="Mallanna"/>
              <a:ea typeface="Mallanna"/>
              <a:cs typeface="Mallanna"/>
              <a:sym typeface="Mallanna"/>
            </a:endParaRPr>
          </a:p>
        </p:txBody>
      </p:sp>
      <p:cxnSp>
        <p:nvCxnSpPr>
          <p:cNvPr id="666" name="Google Shape;666;p58"/>
          <p:cNvCxnSpPr/>
          <p:nvPr/>
        </p:nvCxnSpPr>
        <p:spPr>
          <a:xfrm>
            <a:off x="6433200" y="1413850"/>
            <a:ext cx="1986900" cy="0"/>
          </a:xfrm>
          <a:prstGeom prst="straightConnector1">
            <a:avLst/>
          </a:prstGeom>
          <a:noFill/>
          <a:ln w="19050" cap="flat" cmpd="sng">
            <a:solidFill>
              <a:srgbClr val="29235C"/>
            </a:solidFill>
            <a:prstDash val="solid"/>
            <a:round/>
            <a:headEnd type="none" w="med" len="med"/>
            <a:tailEnd type="none" w="med" len="med"/>
          </a:ln>
        </p:spPr>
      </p:cxnSp>
      <p:sp>
        <p:nvSpPr>
          <p:cNvPr id="667" name="Google Shape;667;p58"/>
          <p:cNvSpPr txBox="1"/>
          <p:nvPr/>
        </p:nvSpPr>
        <p:spPr>
          <a:xfrm>
            <a:off x="2135215" y="3306784"/>
            <a:ext cx="2018700" cy="68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Bachelor’s degree</a:t>
            </a:r>
            <a:endParaRPr sz="2400">
              <a:solidFill>
                <a:srgbClr val="29235C"/>
              </a:solidFill>
              <a:latin typeface="Russo One"/>
              <a:ea typeface="Russo One"/>
              <a:cs typeface="Russo One"/>
              <a:sym typeface="Russo One"/>
            </a:endParaRPr>
          </a:p>
        </p:txBody>
      </p:sp>
      <p:sp>
        <p:nvSpPr>
          <p:cNvPr id="668" name="Google Shape;668;p58"/>
          <p:cNvSpPr txBox="1"/>
          <p:nvPr/>
        </p:nvSpPr>
        <p:spPr>
          <a:xfrm>
            <a:off x="2135215" y="4013994"/>
            <a:ext cx="18633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Mercury is the closest planet to the Sun</a:t>
            </a:r>
            <a:endParaRPr>
              <a:solidFill>
                <a:srgbClr val="29235C"/>
              </a:solidFill>
              <a:latin typeface="Mallanna"/>
              <a:ea typeface="Mallanna"/>
              <a:cs typeface="Mallanna"/>
              <a:sym typeface="Mallanna"/>
            </a:endParaRPr>
          </a:p>
        </p:txBody>
      </p:sp>
      <p:cxnSp>
        <p:nvCxnSpPr>
          <p:cNvPr id="669" name="Google Shape;669;p58"/>
          <p:cNvCxnSpPr/>
          <p:nvPr/>
        </p:nvCxnSpPr>
        <p:spPr>
          <a:xfrm>
            <a:off x="2167015" y="3137489"/>
            <a:ext cx="1986900" cy="0"/>
          </a:xfrm>
          <a:prstGeom prst="straightConnector1">
            <a:avLst/>
          </a:prstGeom>
          <a:noFill/>
          <a:ln w="19050" cap="flat" cmpd="sng">
            <a:solidFill>
              <a:srgbClr val="29235C"/>
            </a:solidFill>
            <a:prstDash val="solid"/>
            <a:round/>
            <a:headEnd type="none" w="med" len="med"/>
            <a:tailEnd type="none" w="med" len="med"/>
          </a:ln>
        </p:spPr>
      </p:cxnSp>
      <p:sp>
        <p:nvSpPr>
          <p:cNvPr id="670" name="Google Shape;670;p58"/>
          <p:cNvSpPr txBox="1"/>
          <p:nvPr/>
        </p:nvSpPr>
        <p:spPr>
          <a:xfrm>
            <a:off x="4978917" y="3306784"/>
            <a:ext cx="2018700" cy="68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Economic solvency</a:t>
            </a:r>
            <a:endParaRPr sz="2400">
              <a:solidFill>
                <a:srgbClr val="29235C"/>
              </a:solidFill>
              <a:latin typeface="Russo One"/>
              <a:ea typeface="Russo One"/>
              <a:cs typeface="Russo One"/>
              <a:sym typeface="Russo One"/>
            </a:endParaRPr>
          </a:p>
        </p:txBody>
      </p:sp>
      <p:sp>
        <p:nvSpPr>
          <p:cNvPr id="671" name="Google Shape;671;p58"/>
          <p:cNvSpPr txBox="1"/>
          <p:nvPr/>
        </p:nvSpPr>
        <p:spPr>
          <a:xfrm>
            <a:off x="4978941" y="4013994"/>
            <a:ext cx="18633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Saturn is a gas giant and has several rings</a:t>
            </a:r>
            <a:endParaRPr>
              <a:solidFill>
                <a:srgbClr val="29235C"/>
              </a:solidFill>
              <a:latin typeface="Mallanna"/>
              <a:ea typeface="Mallanna"/>
              <a:cs typeface="Mallanna"/>
              <a:sym typeface="Mallanna"/>
            </a:endParaRPr>
          </a:p>
        </p:txBody>
      </p:sp>
      <p:cxnSp>
        <p:nvCxnSpPr>
          <p:cNvPr id="672" name="Google Shape;672;p58"/>
          <p:cNvCxnSpPr/>
          <p:nvPr/>
        </p:nvCxnSpPr>
        <p:spPr>
          <a:xfrm>
            <a:off x="4994817" y="3137489"/>
            <a:ext cx="1986900" cy="0"/>
          </a:xfrm>
          <a:prstGeom prst="straightConnector1">
            <a:avLst/>
          </a:prstGeom>
          <a:noFill/>
          <a:ln w="19050" cap="flat" cmpd="sng">
            <a:solidFill>
              <a:srgbClr val="29235C"/>
            </a:solidFill>
            <a:prstDash val="solid"/>
            <a:round/>
            <a:headEnd type="none" w="med" len="med"/>
            <a:tailEnd type="none" w="med" len="med"/>
          </a:ln>
        </p:spPr>
      </p:cxnSp>
      <p:pic>
        <p:nvPicPr>
          <p:cNvPr id="673" name="Google Shape;673;p58"/>
          <p:cNvPicPr preferRelativeResize="0"/>
          <p:nvPr/>
        </p:nvPicPr>
        <p:blipFill>
          <a:blip r:embed="rId3">
            <a:alphaModFix/>
          </a:blip>
          <a:stretch>
            <a:fillRect/>
          </a:stretch>
        </p:blipFill>
        <p:spPr>
          <a:xfrm>
            <a:off x="7359579" y="3573476"/>
            <a:ext cx="2794350" cy="2774600"/>
          </a:xfrm>
          <a:prstGeom prst="rect">
            <a:avLst/>
          </a:prstGeom>
          <a:noFill/>
          <a:ln>
            <a:noFill/>
          </a:ln>
        </p:spPr>
      </p:pic>
      <p:sp>
        <p:nvSpPr>
          <p:cNvPr id="674" name="Google Shape;674;p58"/>
          <p:cNvSpPr/>
          <p:nvPr/>
        </p:nvSpPr>
        <p:spPr>
          <a:xfrm rot="-2756974">
            <a:off x="8307802" y="3107631"/>
            <a:ext cx="844826" cy="175351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8"/>
          <p:cNvSpPr/>
          <p:nvPr/>
        </p:nvSpPr>
        <p:spPr>
          <a:xfrm rot="-2756974">
            <a:off x="8136912" y="3280902"/>
            <a:ext cx="844826" cy="175351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8"/>
          <p:cNvSpPr/>
          <p:nvPr/>
        </p:nvSpPr>
        <p:spPr>
          <a:xfrm rot="-7586079">
            <a:off x="-1036217" y="2773892"/>
            <a:ext cx="1303238" cy="2704455"/>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8"/>
          <p:cNvSpPr/>
          <p:nvPr/>
        </p:nvSpPr>
        <p:spPr>
          <a:xfrm rot="-7586079">
            <a:off x="-816203" y="3077954"/>
            <a:ext cx="1303238" cy="2704455"/>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3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Introduction</a:t>
            </a:r>
            <a:endParaRPr dirty="0"/>
          </a:p>
        </p:txBody>
      </p:sp>
      <p:sp>
        <p:nvSpPr>
          <p:cNvPr id="297" name="Google Shape;297;p36"/>
          <p:cNvSpPr txBox="1">
            <a:spLocks noGrp="1"/>
          </p:cNvSpPr>
          <p:nvPr>
            <p:ph type="body" idx="1"/>
          </p:nvPr>
        </p:nvSpPr>
        <p:spPr>
          <a:xfrm>
            <a:off x="762150" y="1178497"/>
            <a:ext cx="7619700" cy="2298128"/>
          </a:xfrm>
          <a:prstGeom prst="rect">
            <a:avLst/>
          </a:prstGeom>
        </p:spPr>
        <p:txBody>
          <a:bodyPr spcFirstLastPara="1" wrap="square" lIns="91425" tIns="91425" rIns="91425" bIns="91425" anchor="t" anchorCtr="0">
            <a:noAutofit/>
          </a:bodyPr>
          <a:lstStyle/>
          <a:p>
            <a:pPr marL="0" lvl="0" indent="0">
              <a:buNone/>
            </a:pPr>
            <a:r>
              <a:rPr lang="en-GB" sz="1400" dirty="0">
                <a:solidFill>
                  <a:schemeClr val="dk2"/>
                </a:solidFill>
              </a:rPr>
              <a:t>Over the course of the past week, we have developed a control system for a MIMO analysis of the Lego </a:t>
            </a:r>
            <a:r>
              <a:rPr lang="en-GB" sz="1400" dirty="0" err="1">
                <a:solidFill>
                  <a:schemeClr val="dk2"/>
                </a:solidFill>
              </a:rPr>
              <a:t>Mindstorm</a:t>
            </a:r>
            <a:r>
              <a:rPr lang="en-GB" sz="1400" dirty="0">
                <a:solidFill>
                  <a:schemeClr val="dk2"/>
                </a:solidFill>
              </a:rPr>
              <a:t> EV3 robot. To achieve stability and some performance requirements, we have independently designed a SISO closed-loop system for each variable (namely x1 = [θ; ψ; θ˙; ψ˙] </a:t>
            </a:r>
            <a:r>
              <a:rPr lang="en-GB" sz="1400" dirty="0" smtClean="0">
                <a:solidFill>
                  <a:schemeClr val="dk2"/>
                </a:solidFill>
              </a:rPr>
              <a:t>and</a:t>
            </a:r>
          </a:p>
          <a:p>
            <a:pPr marL="0" lvl="0" indent="0">
              <a:buNone/>
            </a:pPr>
            <a:r>
              <a:rPr lang="en-GB" sz="1400" dirty="0" smtClean="0">
                <a:solidFill>
                  <a:schemeClr val="dk2"/>
                </a:solidFill>
              </a:rPr>
              <a:t>x2 </a:t>
            </a:r>
            <a:r>
              <a:rPr lang="en-GB" sz="1400" dirty="0">
                <a:solidFill>
                  <a:schemeClr val="dk2"/>
                </a:solidFill>
              </a:rPr>
              <a:t>= [φ; φ˙], where these angles represent:</a:t>
            </a:r>
          </a:p>
          <a:p>
            <a:pPr marL="0" lvl="0" indent="0">
              <a:buNone/>
            </a:pPr>
            <a:endParaRPr lang="en-GB" sz="1400" dirty="0">
              <a:solidFill>
                <a:schemeClr val="dk2"/>
              </a:solidFill>
            </a:endParaRPr>
          </a:p>
          <a:p>
            <a:pPr marL="0" lvl="0" indent="0">
              <a:buNone/>
            </a:pPr>
            <a:r>
              <a:rPr lang="en-GB" sz="1400" dirty="0">
                <a:solidFill>
                  <a:schemeClr val="dk2"/>
                </a:solidFill>
              </a:rPr>
              <a:t>· θ = common mode rotational angle of left and right wheel</a:t>
            </a:r>
          </a:p>
          <a:p>
            <a:pPr marL="0" lvl="0" indent="0">
              <a:buNone/>
            </a:pPr>
            <a:endParaRPr lang="en-GB" sz="1400" dirty="0">
              <a:solidFill>
                <a:schemeClr val="dk2"/>
              </a:solidFill>
            </a:endParaRPr>
          </a:p>
          <a:p>
            <a:pPr marL="0" lvl="0" indent="0">
              <a:buNone/>
            </a:pPr>
            <a:r>
              <a:rPr lang="en-GB" sz="1400" dirty="0">
                <a:solidFill>
                  <a:schemeClr val="dk2"/>
                </a:solidFill>
              </a:rPr>
              <a:t>· ψ = pitch angle of the body with respect to the vertical</a:t>
            </a:r>
          </a:p>
          <a:p>
            <a:pPr marL="0" lvl="0" indent="0">
              <a:buNone/>
            </a:pPr>
            <a:endParaRPr lang="en-GB" sz="1400" dirty="0">
              <a:solidFill>
                <a:schemeClr val="dk2"/>
              </a:solidFill>
            </a:endParaRPr>
          </a:p>
          <a:p>
            <a:pPr marL="0" lvl="0" indent="0">
              <a:buNone/>
            </a:pPr>
            <a:r>
              <a:rPr lang="en-GB" sz="1400" dirty="0">
                <a:solidFill>
                  <a:schemeClr val="dk2"/>
                </a:solidFill>
              </a:rPr>
              <a:t>· φ = yaw angle</a:t>
            </a:r>
          </a:p>
          <a:p>
            <a:pPr marL="0" lvl="0" indent="0">
              <a:buNone/>
            </a:pPr>
            <a:endParaRPr lang="en-GB" sz="1400" dirty="0">
              <a:solidFill>
                <a:schemeClr val="dk2"/>
              </a:solidFill>
            </a:endParaRPr>
          </a:p>
        </p:txBody>
      </p:sp>
      <p:cxnSp>
        <p:nvCxnSpPr>
          <p:cNvPr id="298" name="Google Shape;298;p36"/>
          <p:cNvCxnSpPr/>
          <p:nvPr/>
        </p:nvCxnSpPr>
        <p:spPr>
          <a:xfrm>
            <a:off x="724747" y="1159440"/>
            <a:ext cx="7707900" cy="0"/>
          </a:xfrm>
          <a:prstGeom prst="straightConnector1">
            <a:avLst/>
          </a:prstGeom>
          <a:noFill/>
          <a:ln w="19050" cap="flat" cmpd="sng">
            <a:solidFill>
              <a:schemeClr val="dk2"/>
            </a:solidFill>
            <a:prstDash val="solid"/>
            <a:round/>
            <a:headEnd type="none" w="med" len="med"/>
            <a:tailEnd type="none" w="med" len="med"/>
          </a:ln>
        </p:spPr>
      </p:cxnSp>
      <p:pic>
        <p:nvPicPr>
          <p:cNvPr id="1028" name="Picture 4" descr="Image preview"/>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6324750" y="2091731"/>
            <a:ext cx="1953071" cy="260409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762150" y="3536602"/>
            <a:ext cx="5562600" cy="1384995"/>
          </a:xfrm>
          <a:prstGeom prst="rect">
            <a:avLst/>
          </a:prstGeom>
          <a:noFill/>
        </p:spPr>
        <p:txBody>
          <a:bodyPr wrap="square" rtlCol="0">
            <a:spAutoFit/>
          </a:bodyPr>
          <a:lstStyle/>
          <a:p>
            <a:pPr lvl="0">
              <a:buClr>
                <a:srgbClr val="434343"/>
              </a:buClr>
              <a:buSzPts val="1200"/>
            </a:pPr>
            <a:r>
              <a:rPr lang="en-GB" dirty="0">
                <a:solidFill>
                  <a:srgbClr val="29235C"/>
                </a:solidFill>
                <a:latin typeface="Mallanna"/>
                <a:cs typeface="Mallanna"/>
                <a:sym typeface="Mallanna"/>
              </a:rPr>
              <a:t>We obtained a </a:t>
            </a:r>
            <a:r>
              <a:rPr lang="en-GB" dirty="0" err="1">
                <a:solidFill>
                  <a:srgbClr val="29235C"/>
                </a:solidFill>
                <a:latin typeface="Mallanna"/>
                <a:cs typeface="Mallanna"/>
                <a:sym typeface="Mallanna"/>
              </a:rPr>
              <a:t>linearised</a:t>
            </a:r>
            <a:r>
              <a:rPr lang="en-GB" dirty="0">
                <a:solidFill>
                  <a:srgbClr val="29235C"/>
                </a:solidFill>
                <a:latin typeface="Mallanna"/>
                <a:cs typeface="Mallanna"/>
                <a:sym typeface="Mallanna"/>
              </a:rPr>
              <a:t> approximation of the system’s dynamics and applied two different approaches in order to determine our controller gains. The first involved the use of a root locus plot and the second direct pole placement. We then tested our control system on the hardware, implementing a gamepad to control the robot’s movement.</a:t>
            </a:r>
          </a:p>
          <a:p>
            <a:endParaRPr lang="en-GB"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2" name="Google Shape;682;p5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First semester timetable</a:t>
            </a:r>
            <a:endParaRPr/>
          </a:p>
        </p:txBody>
      </p:sp>
      <p:graphicFrame>
        <p:nvGraphicFramePr>
          <p:cNvPr id="683" name="Google Shape;683;p59"/>
          <p:cNvGraphicFramePr/>
          <p:nvPr/>
        </p:nvGraphicFramePr>
        <p:xfrm>
          <a:off x="819950" y="1633973"/>
          <a:ext cx="3000000" cy="3000000"/>
        </p:xfrm>
        <a:graphic>
          <a:graphicData uri="http://schemas.openxmlformats.org/drawingml/2006/table">
            <a:tbl>
              <a:tblPr>
                <a:noFill/>
                <a:tableStyleId>{CDF74F2B-4C70-4CFC-9DF4-1EC9B2805157}</a:tableStyleId>
              </a:tblPr>
              <a:tblGrid>
                <a:gridCol w="1139600">
                  <a:extLst>
                    <a:ext uri="{9D8B030D-6E8A-4147-A177-3AD203B41FA5}">
                      <a16:colId xmlns:a16="http://schemas.microsoft.com/office/drawing/2014/main" val="20000"/>
                    </a:ext>
                  </a:extLst>
                </a:gridCol>
                <a:gridCol w="1272900">
                  <a:extLst>
                    <a:ext uri="{9D8B030D-6E8A-4147-A177-3AD203B41FA5}">
                      <a16:colId xmlns:a16="http://schemas.microsoft.com/office/drawing/2014/main" val="20001"/>
                    </a:ext>
                  </a:extLst>
                </a:gridCol>
                <a:gridCol w="1272900">
                  <a:extLst>
                    <a:ext uri="{9D8B030D-6E8A-4147-A177-3AD203B41FA5}">
                      <a16:colId xmlns:a16="http://schemas.microsoft.com/office/drawing/2014/main" val="20002"/>
                    </a:ext>
                  </a:extLst>
                </a:gridCol>
                <a:gridCol w="1272900">
                  <a:extLst>
                    <a:ext uri="{9D8B030D-6E8A-4147-A177-3AD203B41FA5}">
                      <a16:colId xmlns:a16="http://schemas.microsoft.com/office/drawing/2014/main" val="20003"/>
                    </a:ext>
                  </a:extLst>
                </a:gridCol>
                <a:gridCol w="1272900">
                  <a:extLst>
                    <a:ext uri="{9D8B030D-6E8A-4147-A177-3AD203B41FA5}">
                      <a16:colId xmlns:a16="http://schemas.microsoft.com/office/drawing/2014/main" val="20004"/>
                    </a:ext>
                  </a:extLst>
                </a:gridCol>
                <a:gridCol w="1272900">
                  <a:extLst>
                    <a:ext uri="{9D8B030D-6E8A-4147-A177-3AD203B41FA5}">
                      <a16:colId xmlns:a16="http://schemas.microsoft.com/office/drawing/2014/main" val="20005"/>
                    </a:ext>
                  </a:extLst>
                </a:gridCol>
              </a:tblGrid>
              <a:tr h="535450">
                <a:tc>
                  <a:txBody>
                    <a:bodyPr/>
                    <a:lstStyle/>
                    <a:p>
                      <a:pPr marL="0" lvl="0" indent="0" algn="l" rtl="0">
                        <a:spcBef>
                          <a:spcPts val="0"/>
                        </a:spcBef>
                        <a:spcAft>
                          <a:spcPts val="0"/>
                        </a:spcAft>
                        <a:buNone/>
                      </a:pPr>
                      <a:endParaRPr sz="2400">
                        <a:solidFill>
                          <a:schemeClr val="dk2"/>
                        </a:solidFill>
                        <a:latin typeface="Russo One"/>
                        <a:ea typeface="Russo One"/>
                        <a:cs typeface="Russo One"/>
                        <a:sym typeface="Russo One"/>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2400">
                          <a:solidFill>
                            <a:schemeClr val="dk2"/>
                          </a:solidFill>
                          <a:latin typeface="Russo One"/>
                          <a:ea typeface="Russo One"/>
                          <a:cs typeface="Russo One"/>
                          <a:sym typeface="Russo One"/>
                        </a:rPr>
                        <a:t>Mon</a:t>
                      </a:r>
                      <a:endParaRPr sz="2400">
                        <a:solidFill>
                          <a:schemeClr val="dk2"/>
                        </a:solidFill>
                        <a:latin typeface="Russo One"/>
                        <a:ea typeface="Russo One"/>
                        <a:cs typeface="Russo One"/>
                        <a:sym typeface="Russo One"/>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2400">
                          <a:solidFill>
                            <a:schemeClr val="dk2"/>
                          </a:solidFill>
                          <a:latin typeface="Russo One"/>
                          <a:ea typeface="Russo One"/>
                          <a:cs typeface="Russo One"/>
                          <a:sym typeface="Russo One"/>
                        </a:rPr>
                        <a:t>Tue</a:t>
                      </a:r>
                      <a:endParaRPr sz="2400">
                        <a:solidFill>
                          <a:schemeClr val="dk2"/>
                        </a:solidFill>
                        <a:latin typeface="Russo One"/>
                        <a:ea typeface="Russo One"/>
                        <a:cs typeface="Russo One"/>
                        <a:sym typeface="Russo One"/>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2400">
                          <a:solidFill>
                            <a:schemeClr val="dk2"/>
                          </a:solidFill>
                          <a:latin typeface="Russo One"/>
                          <a:ea typeface="Russo One"/>
                          <a:cs typeface="Russo One"/>
                          <a:sym typeface="Russo One"/>
                        </a:rPr>
                        <a:t>Wed</a:t>
                      </a:r>
                      <a:endParaRPr sz="2400">
                        <a:solidFill>
                          <a:schemeClr val="dk2"/>
                        </a:solidFill>
                        <a:latin typeface="Russo One"/>
                        <a:ea typeface="Russo One"/>
                        <a:cs typeface="Russo One"/>
                        <a:sym typeface="Russo One"/>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2400">
                          <a:solidFill>
                            <a:schemeClr val="dk2"/>
                          </a:solidFill>
                          <a:latin typeface="Russo One"/>
                          <a:ea typeface="Russo One"/>
                          <a:cs typeface="Russo One"/>
                          <a:sym typeface="Russo One"/>
                        </a:rPr>
                        <a:t>Thur</a:t>
                      </a:r>
                      <a:endParaRPr sz="2400">
                        <a:solidFill>
                          <a:schemeClr val="dk2"/>
                        </a:solidFill>
                        <a:latin typeface="Russo One"/>
                        <a:ea typeface="Russo One"/>
                        <a:cs typeface="Russo One"/>
                        <a:sym typeface="Russo One"/>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2400">
                          <a:solidFill>
                            <a:schemeClr val="dk2"/>
                          </a:solidFill>
                          <a:latin typeface="Russo One"/>
                          <a:ea typeface="Russo One"/>
                          <a:cs typeface="Russo One"/>
                          <a:sym typeface="Russo One"/>
                        </a:rPr>
                        <a:t>Fri</a:t>
                      </a:r>
                      <a:endParaRPr sz="2400">
                        <a:solidFill>
                          <a:schemeClr val="dk2"/>
                        </a:solidFill>
                        <a:latin typeface="Russo One"/>
                        <a:ea typeface="Russo One"/>
                        <a:cs typeface="Russo One"/>
                        <a:sym typeface="Russo One"/>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402600">
                <a:tc>
                  <a:txBody>
                    <a:bodyPr/>
                    <a:lstStyle/>
                    <a:p>
                      <a:pPr marL="0" lvl="0" indent="0" algn="l" rtl="0">
                        <a:spcBef>
                          <a:spcPts val="0"/>
                        </a:spcBef>
                        <a:spcAft>
                          <a:spcPts val="0"/>
                        </a:spcAft>
                        <a:buNone/>
                      </a:pPr>
                      <a:r>
                        <a:rPr lang="en" b="1">
                          <a:solidFill>
                            <a:schemeClr val="dk2"/>
                          </a:solidFill>
                          <a:latin typeface="Mallanna"/>
                          <a:ea typeface="Mallanna"/>
                          <a:cs typeface="Mallanna"/>
                          <a:sym typeface="Mallanna"/>
                        </a:rPr>
                        <a:t>8:00-9:00</a:t>
                      </a:r>
                      <a:endParaRPr b="1">
                        <a:solidFill>
                          <a:schemeClr val="dk2"/>
                        </a:solidFill>
                        <a:latin typeface="Mallanna"/>
                        <a:ea typeface="Mallanna"/>
                        <a:cs typeface="Mallanna"/>
                        <a:sym typeface="Mallanna"/>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Venus</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Jupiter</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Jupiter</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Venus</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402600">
                <a:tc>
                  <a:txBody>
                    <a:bodyPr/>
                    <a:lstStyle/>
                    <a:p>
                      <a:pPr marL="0" lvl="0" indent="0" algn="l" rtl="0">
                        <a:spcBef>
                          <a:spcPts val="0"/>
                        </a:spcBef>
                        <a:spcAft>
                          <a:spcPts val="0"/>
                        </a:spcAft>
                        <a:buNone/>
                      </a:pPr>
                      <a:r>
                        <a:rPr lang="en" b="1">
                          <a:solidFill>
                            <a:schemeClr val="dk2"/>
                          </a:solidFill>
                          <a:latin typeface="Mallanna"/>
                          <a:ea typeface="Mallanna"/>
                          <a:cs typeface="Mallanna"/>
                          <a:sym typeface="Mallanna"/>
                        </a:rPr>
                        <a:t>9:30-10:30</a:t>
                      </a:r>
                      <a:endParaRPr b="1">
                        <a:solidFill>
                          <a:schemeClr val="dk2"/>
                        </a:solidFill>
                        <a:latin typeface="Mallanna"/>
                        <a:ea typeface="Mallanna"/>
                        <a:cs typeface="Mallanna"/>
                        <a:sym typeface="Mallanna"/>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Jupiter</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Venus</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Mercury</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02600">
                <a:tc>
                  <a:txBody>
                    <a:bodyPr/>
                    <a:lstStyle/>
                    <a:p>
                      <a:pPr marL="0" lvl="0" indent="0" algn="l" rtl="0">
                        <a:spcBef>
                          <a:spcPts val="0"/>
                        </a:spcBef>
                        <a:spcAft>
                          <a:spcPts val="0"/>
                        </a:spcAft>
                        <a:buNone/>
                      </a:pPr>
                      <a:r>
                        <a:rPr lang="en" b="1">
                          <a:solidFill>
                            <a:schemeClr val="dk2"/>
                          </a:solidFill>
                          <a:latin typeface="Mallanna"/>
                          <a:ea typeface="Mallanna"/>
                          <a:cs typeface="Mallanna"/>
                          <a:sym typeface="Mallanna"/>
                        </a:rPr>
                        <a:t>10:30-11:30</a:t>
                      </a:r>
                      <a:endParaRPr b="1">
                        <a:solidFill>
                          <a:schemeClr val="dk2"/>
                        </a:solidFill>
                        <a:latin typeface="Mallanna"/>
                        <a:ea typeface="Mallanna"/>
                        <a:cs typeface="Mallanna"/>
                        <a:sym typeface="Mallanna"/>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gridSpan="5">
                  <a:txBody>
                    <a:bodyPr/>
                    <a:lstStyle/>
                    <a:p>
                      <a:pPr marL="0" lvl="0" indent="0" algn="ctr" rtl="0">
                        <a:spcBef>
                          <a:spcPts val="0"/>
                        </a:spcBef>
                        <a:spcAft>
                          <a:spcPts val="0"/>
                        </a:spcAft>
                        <a:buNone/>
                      </a:pPr>
                      <a:r>
                        <a:rPr lang="en">
                          <a:solidFill>
                            <a:schemeClr val="lt1"/>
                          </a:solidFill>
                          <a:latin typeface="Russo One"/>
                          <a:ea typeface="Russo One"/>
                          <a:cs typeface="Russo One"/>
                          <a:sym typeface="Russo One"/>
                        </a:rPr>
                        <a:t>Lunch break</a:t>
                      </a:r>
                      <a:endParaRPr>
                        <a:solidFill>
                          <a:schemeClr val="lt1"/>
                        </a:solidFill>
                        <a:latin typeface="Russo One"/>
                        <a:ea typeface="Russo One"/>
                        <a:cs typeface="Russo One"/>
                        <a:sym typeface="Russo One"/>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3"/>
                  </a:ext>
                </a:extLst>
              </a:tr>
              <a:tr h="402600">
                <a:tc>
                  <a:txBody>
                    <a:bodyPr/>
                    <a:lstStyle/>
                    <a:p>
                      <a:pPr marL="0" lvl="0" indent="0" algn="l" rtl="0">
                        <a:spcBef>
                          <a:spcPts val="0"/>
                        </a:spcBef>
                        <a:spcAft>
                          <a:spcPts val="0"/>
                        </a:spcAft>
                        <a:buNone/>
                      </a:pPr>
                      <a:r>
                        <a:rPr lang="en" b="1">
                          <a:solidFill>
                            <a:schemeClr val="dk2"/>
                          </a:solidFill>
                          <a:latin typeface="Mallanna"/>
                          <a:ea typeface="Mallanna"/>
                          <a:cs typeface="Mallanna"/>
                          <a:sym typeface="Mallanna"/>
                        </a:rPr>
                        <a:t>11:30-12:30</a:t>
                      </a:r>
                      <a:endParaRPr b="1">
                        <a:solidFill>
                          <a:schemeClr val="dk2"/>
                        </a:solidFill>
                        <a:latin typeface="Mallanna"/>
                        <a:ea typeface="Mallanna"/>
                        <a:cs typeface="Mallanna"/>
                        <a:sym typeface="Mallanna"/>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Venus</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Jupiter</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Mercury</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1"/>
                    </a:solidFill>
                  </a:tcPr>
                </a:tc>
                <a:extLst>
                  <a:ext uri="{0D108BD9-81ED-4DB2-BD59-A6C34878D82A}">
                    <a16:rowId xmlns:a16="http://schemas.microsoft.com/office/drawing/2014/main" val="10004"/>
                  </a:ext>
                </a:extLst>
              </a:tr>
              <a:tr h="402600">
                <a:tc>
                  <a:txBody>
                    <a:bodyPr/>
                    <a:lstStyle/>
                    <a:p>
                      <a:pPr marL="0" lvl="0" indent="0" algn="l" rtl="0">
                        <a:spcBef>
                          <a:spcPts val="0"/>
                        </a:spcBef>
                        <a:spcAft>
                          <a:spcPts val="0"/>
                        </a:spcAft>
                        <a:buNone/>
                      </a:pPr>
                      <a:r>
                        <a:rPr lang="en" b="1">
                          <a:solidFill>
                            <a:schemeClr val="dk2"/>
                          </a:solidFill>
                          <a:latin typeface="Mallanna"/>
                          <a:ea typeface="Mallanna"/>
                          <a:cs typeface="Mallanna"/>
                          <a:sym typeface="Mallanna"/>
                        </a:rPr>
                        <a:t>12:30-13:30</a:t>
                      </a:r>
                      <a:endParaRPr b="1">
                        <a:solidFill>
                          <a:schemeClr val="dk2"/>
                        </a:solidFill>
                        <a:latin typeface="Mallanna"/>
                        <a:ea typeface="Mallanna"/>
                        <a:cs typeface="Mallanna"/>
                        <a:sym typeface="Mallanna"/>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Venus</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Mercury</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Mercury</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Jupiter</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402600">
                <a:tc>
                  <a:txBody>
                    <a:bodyPr/>
                    <a:lstStyle/>
                    <a:p>
                      <a:pPr marL="0" lvl="0" indent="0" algn="l" rtl="0">
                        <a:spcBef>
                          <a:spcPts val="0"/>
                        </a:spcBef>
                        <a:spcAft>
                          <a:spcPts val="0"/>
                        </a:spcAft>
                        <a:buNone/>
                      </a:pPr>
                      <a:r>
                        <a:rPr lang="en" b="1">
                          <a:solidFill>
                            <a:schemeClr val="dk2"/>
                          </a:solidFill>
                          <a:latin typeface="Mallanna"/>
                          <a:ea typeface="Mallanna"/>
                          <a:cs typeface="Mallanna"/>
                          <a:sym typeface="Mallanna"/>
                        </a:rPr>
                        <a:t>13:30-14:30</a:t>
                      </a:r>
                      <a:endParaRPr b="1">
                        <a:solidFill>
                          <a:schemeClr val="dk2"/>
                        </a:solidFill>
                        <a:latin typeface="Mallanna"/>
                        <a:ea typeface="Mallanna"/>
                        <a:cs typeface="Mallanna"/>
                        <a:sym typeface="Mallanna"/>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Venus</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Mercury</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a:solidFill>
                            <a:schemeClr val="dk2"/>
                          </a:solidFill>
                          <a:latin typeface="Mallanna"/>
                          <a:ea typeface="Mallanna"/>
                          <a:cs typeface="Mallanna"/>
                          <a:sym typeface="Mallanna"/>
                        </a:rPr>
                        <a:t>Jupiter</a:t>
                      </a:r>
                      <a:endParaRPr>
                        <a:solidFill>
                          <a:schemeClr val="dk2"/>
                        </a:solidFill>
                        <a:latin typeface="Mallanna"/>
                        <a:ea typeface="Mallanna"/>
                        <a:cs typeface="Mallanna"/>
                        <a:sym typeface="Mallanna"/>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bl>
          </a:graphicData>
        </a:graphic>
      </p:graphicFrame>
      <p:pic>
        <p:nvPicPr>
          <p:cNvPr id="684" name="Google Shape;684;p59"/>
          <p:cNvPicPr preferRelativeResize="0"/>
          <p:nvPr/>
        </p:nvPicPr>
        <p:blipFill>
          <a:blip r:embed="rId3">
            <a:alphaModFix/>
          </a:blip>
          <a:stretch>
            <a:fillRect/>
          </a:stretch>
        </p:blipFill>
        <p:spPr>
          <a:xfrm>
            <a:off x="-1184850" y="789134"/>
            <a:ext cx="1847700" cy="1841466"/>
          </a:xfrm>
          <a:prstGeom prst="rect">
            <a:avLst/>
          </a:prstGeom>
          <a:noFill/>
          <a:ln>
            <a:noFill/>
          </a:ln>
        </p:spPr>
      </p:pic>
      <p:sp>
        <p:nvSpPr>
          <p:cNvPr id="685" name="Google Shape;685;p59"/>
          <p:cNvSpPr/>
          <p:nvPr/>
        </p:nvSpPr>
        <p:spPr>
          <a:xfrm rot="-7586340">
            <a:off x="7583117" y="-1112277"/>
            <a:ext cx="1212694" cy="2516351"/>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9"/>
          <p:cNvSpPr/>
          <p:nvPr/>
        </p:nvSpPr>
        <p:spPr>
          <a:xfrm rot="-7586340">
            <a:off x="7787828" y="-829366"/>
            <a:ext cx="1212694" cy="2516351"/>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9"/>
          <p:cNvSpPr/>
          <p:nvPr/>
        </p:nvSpPr>
        <p:spPr>
          <a:xfrm rot="8043026">
            <a:off x="-683413" y="1188839"/>
            <a:ext cx="844826" cy="175351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9"/>
          <p:cNvSpPr/>
          <p:nvPr/>
        </p:nvSpPr>
        <p:spPr>
          <a:xfrm rot="8043026">
            <a:off x="-854863" y="1360289"/>
            <a:ext cx="844826" cy="175351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92"/>
        <p:cNvGrpSpPr/>
        <p:nvPr/>
      </p:nvGrpSpPr>
      <p:grpSpPr>
        <a:xfrm>
          <a:off x="0" y="0"/>
          <a:ext cx="0" cy="0"/>
          <a:chOff x="0" y="0"/>
          <a:chExt cx="0" cy="0"/>
        </a:xfrm>
      </p:grpSpPr>
      <p:sp>
        <p:nvSpPr>
          <p:cNvPr id="693" name="Google Shape;693;p6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Teachers organization chart</a:t>
            </a:r>
            <a:endParaRPr/>
          </a:p>
        </p:txBody>
      </p:sp>
      <p:sp>
        <p:nvSpPr>
          <p:cNvPr id="694" name="Google Shape;694;p60"/>
          <p:cNvSpPr txBox="1"/>
          <p:nvPr/>
        </p:nvSpPr>
        <p:spPr>
          <a:xfrm>
            <a:off x="3686300" y="1632175"/>
            <a:ext cx="1738200" cy="68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Susan Williams</a:t>
            </a:r>
            <a:endParaRPr sz="2400">
              <a:solidFill>
                <a:srgbClr val="29235C"/>
              </a:solidFill>
              <a:latin typeface="Russo One"/>
              <a:ea typeface="Russo One"/>
              <a:cs typeface="Russo One"/>
              <a:sym typeface="Russo One"/>
            </a:endParaRPr>
          </a:p>
        </p:txBody>
      </p:sp>
      <p:sp>
        <p:nvSpPr>
          <p:cNvPr id="695" name="Google Shape;695;p60"/>
          <p:cNvSpPr txBox="1"/>
          <p:nvPr/>
        </p:nvSpPr>
        <p:spPr>
          <a:xfrm>
            <a:off x="3686299" y="2339375"/>
            <a:ext cx="17382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Mars is actually a very cold planet</a:t>
            </a:r>
            <a:endParaRPr>
              <a:solidFill>
                <a:srgbClr val="29235C"/>
              </a:solidFill>
              <a:latin typeface="Mallanna"/>
              <a:ea typeface="Mallanna"/>
              <a:cs typeface="Mallanna"/>
              <a:sym typeface="Mallanna"/>
            </a:endParaRPr>
          </a:p>
        </p:txBody>
      </p:sp>
      <p:cxnSp>
        <p:nvCxnSpPr>
          <p:cNvPr id="696" name="Google Shape;696;p60"/>
          <p:cNvCxnSpPr/>
          <p:nvPr/>
        </p:nvCxnSpPr>
        <p:spPr>
          <a:xfrm>
            <a:off x="3718085" y="1463200"/>
            <a:ext cx="1706400" cy="0"/>
          </a:xfrm>
          <a:prstGeom prst="straightConnector1">
            <a:avLst/>
          </a:prstGeom>
          <a:noFill/>
          <a:ln w="19050" cap="flat" cmpd="sng">
            <a:solidFill>
              <a:srgbClr val="29235C"/>
            </a:solidFill>
            <a:prstDash val="solid"/>
            <a:round/>
            <a:headEnd type="none" w="med" len="med"/>
            <a:tailEnd type="none" w="med" len="med"/>
          </a:ln>
        </p:spPr>
      </p:cxnSp>
      <p:sp>
        <p:nvSpPr>
          <p:cNvPr id="697" name="Google Shape;697;p60"/>
          <p:cNvSpPr txBox="1"/>
          <p:nvPr/>
        </p:nvSpPr>
        <p:spPr>
          <a:xfrm>
            <a:off x="1038677" y="2484575"/>
            <a:ext cx="1738200" cy="68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Nicola Gregor</a:t>
            </a:r>
            <a:endParaRPr sz="2400">
              <a:solidFill>
                <a:srgbClr val="29235C"/>
              </a:solidFill>
              <a:latin typeface="Russo One"/>
              <a:ea typeface="Russo One"/>
              <a:cs typeface="Russo One"/>
              <a:sym typeface="Russo One"/>
            </a:endParaRPr>
          </a:p>
        </p:txBody>
      </p:sp>
      <p:sp>
        <p:nvSpPr>
          <p:cNvPr id="698" name="Google Shape;698;p60"/>
          <p:cNvSpPr txBox="1"/>
          <p:nvPr/>
        </p:nvSpPr>
        <p:spPr>
          <a:xfrm>
            <a:off x="1038701" y="3191750"/>
            <a:ext cx="17382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Neptune is very far away from Earth</a:t>
            </a:r>
            <a:endParaRPr>
              <a:solidFill>
                <a:srgbClr val="29235C"/>
              </a:solidFill>
              <a:latin typeface="Mallanna"/>
              <a:ea typeface="Mallanna"/>
              <a:cs typeface="Mallanna"/>
              <a:sym typeface="Mallanna"/>
            </a:endParaRPr>
          </a:p>
        </p:txBody>
      </p:sp>
      <p:cxnSp>
        <p:nvCxnSpPr>
          <p:cNvPr id="699" name="Google Shape;699;p60"/>
          <p:cNvCxnSpPr/>
          <p:nvPr/>
        </p:nvCxnSpPr>
        <p:spPr>
          <a:xfrm>
            <a:off x="1054588" y="2315563"/>
            <a:ext cx="1729500" cy="0"/>
          </a:xfrm>
          <a:prstGeom prst="straightConnector1">
            <a:avLst/>
          </a:prstGeom>
          <a:noFill/>
          <a:ln w="19050" cap="flat" cmpd="sng">
            <a:solidFill>
              <a:srgbClr val="29235C"/>
            </a:solidFill>
            <a:prstDash val="solid"/>
            <a:round/>
            <a:headEnd type="none" w="med" len="med"/>
            <a:tailEnd type="none" w="med" len="med"/>
          </a:ln>
        </p:spPr>
      </p:cxnSp>
      <p:sp>
        <p:nvSpPr>
          <p:cNvPr id="700" name="Google Shape;700;p60"/>
          <p:cNvSpPr txBox="1"/>
          <p:nvPr/>
        </p:nvSpPr>
        <p:spPr>
          <a:xfrm>
            <a:off x="6367123" y="3416200"/>
            <a:ext cx="1738200" cy="68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James Madison</a:t>
            </a:r>
            <a:endParaRPr sz="2400">
              <a:solidFill>
                <a:srgbClr val="29235C"/>
              </a:solidFill>
              <a:latin typeface="Russo One"/>
              <a:ea typeface="Russo One"/>
              <a:cs typeface="Russo One"/>
              <a:sym typeface="Russo One"/>
            </a:endParaRPr>
          </a:p>
        </p:txBody>
      </p:sp>
      <p:sp>
        <p:nvSpPr>
          <p:cNvPr id="701" name="Google Shape;701;p60"/>
          <p:cNvSpPr txBox="1"/>
          <p:nvPr/>
        </p:nvSpPr>
        <p:spPr>
          <a:xfrm>
            <a:off x="6367051" y="4123375"/>
            <a:ext cx="17382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Jupiter is the biggest planet of them all</a:t>
            </a:r>
            <a:endParaRPr>
              <a:solidFill>
                <a:srgbClr val="29235C"/>
              </a:solidFill>
              <a:latin typeface="Mallanna"/>
              <a:ea typeface="Mallanna"/>
              <a:cs typeface="Mallanna"/>
              <a:sym typeface="Mallanna"/>
            </a:endParaRPr>
          </a:p>
        </p:txBody>
      </p:sp>
      <p:cxnSp>
        <p:nvCxnSpPr>
          <p:cNvPr id="702" name="Google Shape;702;p60"/>
          <p:cNvCxnSpPr/>
          <p:nvPr/>
        </p:nvCxnSpPr>
        <p:spPr>
          <a:xfrm>
            <a:off x="6383004" y="3247200"/>
            <a:ext cx="1706400" cy="0"/>
          </a:xfrm>
          <a:prstGeom prst="straightConnector1">
            <a:avLst/>
          </a:prstGeom>
          <a:noFill/>
          <a:ln w="19050" cap="flat" cmpd="sng">
            <a:solidFill>
              <a:srgbClr val="29235C"/>
            </a:solidFill>
            <a:prstDash val="solid"/>
            <a:round/>
            <a:headEnd type="none" w="med" len="med"/>
            <a:tailEnd type="none" w="med" len="med"/>
          </a:ln>
        </p:spPr>
      </p:cxnSp>
      <p:sp>
        <p:nvSpPr>
          <p:cNvPr id="703" name="Google Shape;703;p60"/>
          <p:cNvSpPr txBox="1"/>
          <p:nvPr/>
        </p:nvSpPr>
        <p:spPr>
          <a:xfrm>
            <a:off x="3686275" y="3416475"/>
            <a:ext cx="1738200" cy="68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Andrea Conroy</a:t>
            </a:r>
            <a:endParaRPr sz="2400">
              <a:solidFill>
                <a:srgbClr val="29235C"/>
              </a:solidFill>
              <a:latin typeface="Russo One"/>
              <a:ea typeface="Russo One"/>
              <a:cs typeface="Russo One"/>
              <a:sym typeface="Russo One"/>
            </a:endParaRPr>
          </a:p>
        </p:txBody>
      </p:sp>
      <p:sp>
        <p:nvSpPr>
          <p:cNvPr id="704" name="Google Shape;704;p60"/>
          <p:cNvSpPr txBox="1"/>
          <p:nvPr/>
        </p:nvSpPr>
        <p:spPr>
          <a:xfrm>
            <a:off x="3686275" y="4123700"/>
            <a:ext cx="17382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Mercury is the smallest planet</a:t>
            </a:r>
            <a:endParaRPr>
              <a:solidFill>
                <a:srgbClr val="29235C"/>
              </a:solidFill>
              <a:latin typeface="Mallanna"/>
              <a:ea typeface="Mallanna"/>
              <a:cs typeface="Mallanna"/>
              <a:sym typeface="Mallanna"/>
            </a:endParaRPr>
          </a:p>
        </p:txBody>
      </p:sp>
      <p:cxnSp>
        <p:nvCxnSpPr>
          <p:cNvPr id="705" name="Google Shape;705;p60"/>
          <p:cNvCxnSpPr/>
          <p:nvPr/>
        </p:nvCxnSpPr>
        <p:spPr>
          <a:xfrm>
            <a:off x="3718076" y="3247200"/>
            <a:ext cx="1706400" cy="0"/>
          </a:xfrm>
          <a:prstGeom prst="straightConnector1">
            <a:avLst/>
          </a:prstGeom>
          <a:noFill/>
          <a:ln w="19050" cap="flat" cmpd="sng">
            <a:solidFill>
              <a:srgbClr val="29235C"/>
            </a:solidFill>
            <a:prstDash val="solid"/>
            <a:round/>
            <a:headEnd type="none" w="med" len="med"/>
            <a:tailEnd type="none" w="med" len="med"/>
          </a:ln>
        </p:spPr>
      </p:cxnSp>
      <p:sp>
        <p:nvSpPr>
          <p:cNvPr id="706" name="Google Shape;706;p60"/>
          <p:cNvSpPr txBox="1"/>
          <p:nvPr/>
        </p:nvSpPr>
        <p:spPr>
          <a:xfrm>
            <a:off x="6367076" y="1632325"/>
            <a:ext cx="1738200" cy="68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Timothy King</a:t>
            </a:r>
            <a:endParaRPr sz="2400">
              <a:solidFill>
                <a:srgbClr val="29235C"/>
              </a:solidFill>
              <a:latin typeface="Russo One"/>
              <a:ea typeface="Russo One"/>
              <a:cs typeface="Russo One"/>
              <a:sym typeface="Russo One"/>
            </a:endParaRPr>
          </a:p>
        </p:txBody>
      </p:sp>
      <p:sp>
        <p:nvSpPr>
          <p:cNvPr id="707" name="Google Shape;707;p60"/>
          <p:cNvSpPr txBox="1"/>
          <p:nvPr/>
        </p:nvSpPr>
        <p:spPr>
          <a:xfrm>
            <a:off x="6367100" y="2339550"/>
            <a:ext cx="17382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Saturn is a gas giant and has rings</a:t>
            </a:r>
            <a:endParaRPr>
              <a:solidFill>
                <a:srgbClr val="29235C"/>
              </a:solidFill>
              <a:latin typeface="Mallanna"/>
              <a:ea typeface="Mallanna"/>
              <a:cs typeface="Mallanna"/>
              <a:sym typeface="Mallanna"/>
            </a:endParaRPr>
          </a:p>
        </p:txBody>
      </p:sp>
      <p:cxnSp>
        <p:nvCxnSpPr>
          <p:cNvPr id="708" name="Google Shape;708;p60"/>
          <p:cNvCxnSpPr/>
          <p:nvPr/>
        </p:nvCxnSpPr>
        <p:spPr>
          <a:xfrm>
            <a:off x="6382976" y="1463050"/>
            <a:ext cx="1706400" cy="0"/>
          </a:xfrm>
          <a:prstGeom prst="straightConnector1">
            <a:avLst/>
          </a:prstGeom>
          <a:noFill/>
          <a:ln w="19050" cap="flat" cmpd="sng">
            <a:solidFill>
              <a:srgbClr val="29235C"/>
            </a:solidFill>
            <a:prstDash val="solid"/>
            <a:round/>
            <a:headEnd type="none" w="med" len="med"/>
            <a:tailEnd type="none" w="med" len="med"/>
          </a:ln>
        </p:spPr>
      </p:cxnSp>
      <p:cxnSp>
        <p:nvCxnSpPr>
          <p:cNvPr id="709" name="Google Shape;709;p60"/>
          <p:cNvCxnSpPr>
            <a:stCxn id="697" idx="3"/>
            <a:endCxn id="694" idx="1"/>
          </p:cNvCxnSpPr>
          <p:nvPr/>
        </p:nvCxnSpPr>
        <p:spPr>
          <a:xfrm rot="10800000" flipH="1">
            <a:off x="2776877" y="1973975"/>
            <a:ext cx="909300" cy="852300"/>
          </a:xfrm>
          <a:prstGeom prst="straightConnector1">
            <a:avLst/>
          </a:prstGeom>
          <a:noFill/>
          <a:ln w="19050" cap="flat" cmpd="sng">
            <a:solidFill>
              <a:schemeClr val="dk2"/>
            </a:solidFill>
            <a:prstDash val="dot"/>
            <a:round/>
            <a:headEnd type="none" w="med" len="med"/>
            <a:tailEnd type="oval" w="med" len="med"/>
          </a:ln>
        </p:spPr>
      </p:cxnSp>
      <p:cxnSp>
        <p:nvCxnSpPr>
          <p:cNvPr id="710" name="Google Shape;710;p60"/>
          <p:cNvCxnSpPr>
            <a:stCxn id="697" idx="3"/>
            <a:endCxn id="703" idx="1"/>
          </p:cNvCxnSpPr>
          <p:nvPr/>
        </p:nvCxnSpPr>
        <p:spPr>
          <a:xfrm>
            <a:off x="2776877" y="2826275"/>
            <a:ext cx="909300" cy="931800"/>
          </a:xfrm>
          <a:prstGeom prst="straightConnector1">
            <a:avLst/>
          </a:prstGeom>
          <a:noFill/>
          <a:ln w="19050" cap="flat" cmpd="sng">
            <a:solidFill>
              <a:schemeClr val="dk2"/>
            </a:solidFill>
            <a:prstDash val="dot"/>
            <a:round/>
            <a:headEnd type="none" w="med" len="med"/>
            <a:tailEnd type="oval" w="med" len="med"/>
          </a:ln>
        </p:spPr>
      </p:cxnSp>
      <p:cxnSp>
        <p:nvCxnSpPr>
          <p:cNvPr id="711" name="Google Shape;711;p60"/>
          <p:cNvCxnSpPr>
            <a:stCxn id="694" idx="3"/>
            <a:endCxn id="706" idx="1"/>
          </p:cNvCxnSpPr>
          <p:nvPr/>
        </p:nvCxnSpPr>
        <p:spPr>
          <a:xfrm>
            <a:off x="5424500" y="1973875"/>
            <a:ext cx="942600" cy="300"/>
          </a:xfrm>
          <a:prstGeom prst="straightConnector1">
            <a:avLst/>
          </a:prstGeom>
          <a:noFill/>
          <a:ln w="19050" cap="flat" cmpd="sng">
            <a:solidFill>
              <a:schemeClr val="dk2"/>
            </a:solidFill>
            <a:prstDash val="dot"/>
            <a:round/>
            <a:headEnd type="none" w="med" len="med"/>
            <a:tailEnd type="oval" w="med" len="med"/>
          </a:ln>
        </p:spPr>
      </p:cxnSp>
      <p:cxnSp>
        <p:nvCxnSpPr>
          <p:cNvPr id="712" name="Google Shape;712;p60"/>
          <p:cNvCxnSpPr>
            <a:stCxn id="703" idx="3"/>
            <a:endCxn id="700" idx="1"/>
          </p:cNvCxnSpPr>
          <p:nvPr/>
        </p:nvCxnSpPr>
        <p:spPr>
          <a:xfrm rot="10800000" flipH="1">
            <a:off x="5424475" y="3757875"/>
            <a:ext cx="942600" cy="300"/>
          </a:xfrm>
          <a:prstGeom prst="straightConnector1">
            <a:avLst/>
          </a:prstGeom>
          <a:noFill/>
          <a:ln w="19050" cap="flat" cmpd="sng">
            <a:solidFill>
              <a:schemeClr val="dk2"/>
            </a:solidFill>
            <a:prstDash val="dot"/>
            <a:round/>
            <a:headEnd type="none" w="med" len="med"/>
            <a:tailEnd type="oval" w="med" len="med"/>
          </a:ln>
        </p:spPr>
      </p:cxnSp>
      <p:pic>
        <p:nvPicPr>
          <p:cNvPr id="713" name="Google Shape;713;p60"/>
          <p:cNvPicPr preferRelativeResize="0"/>
          <p:nvPr/>
        </p:nvPicPr>
        <p:blipFill>
          <a:blip r:embed="rId3">
            <a:alphaModFix/>
          </a:blip>
          <a:stretch>
            <a:fillRect/>
          </a:stretch>
        </p:blipFill>
        <p:spPr>
          <a:xfrm flipH="1">
            <a:off x="6812013" y="-1048550"/>
            <a:ext cx="2143125" cy="2152650"/>
          </a:xfrm>
          <a:prstGeom prst="rect">
            <a:avLst/>
          </a:prstGeom>
          <a:noFill/>
          <a:ln>
            <a:noFill/>
          </a:ln>
        </p:spPr>
      </p:pic>
      <p:pic>
        <p:nvPicPr>
          <p:cNvPr id="714" name="Google Shape;714;p60"/>
          <p:cNvPicPr preferRelativeResize="0"/>
          <p:nvPr/>
        </p:nvPicPr>
        <p:blipFill>
          <a:blip r:embed="rId4">
            <a:alphaModFix/>
          </a:blip>
          <a:stretch>
            <a:fillRect/>
          </a:stretch>
        </p:blipFill>
        <p:spPr>
          <a:xfrm>
            <a:off x="-238612" y="3990175"/>
            <a:ext cx="2600325" cy="2495550"/>
          </a:xfrm>
          <a:prstGeom prst="rect">
            <a:avLst/>
          </a:prstGeom>
          <a:noFill/>
          <a:ln>
            <a:noFill/>
          </a:ln>
        </p:spPr>
      </p:pic>
      <p:sp>
        <p:nvSpPr>
          <p:cNvPr id="715" name="Google Shape;715;p60"/>
          <p:cNvSpPr/>
          <p:nvPr/>
        </p:nvSpPr>
        <p:spPr>
          <a:xfrm rot="-3097821" flipH="1">
            <a:off x="7745267" y="-570242"/>
            <a:ext cx="777146" cy="1611734"/>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60"/>
          <p:cNvSpPr/>
          <p:nvPr/>
        </p:nvSpPr>
        <p:spPr>
          <a:xfrm rot="-3097821" flipH="1">
            <a:off x="7882438" y="-746943"/>
            <a:ext cx="777146" cy="1611734"/>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60"/>
          <p:cNvSpPr/>
          <p:nvPr/>
        </p:nvSpPr>
        <p:spPr>
          <a:xfrm rot="8157076" flipH="1">
            <a:off x="-83281" y="3473499"/>
            <a:ext cx="1022193" cy="2121828"/>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60"/>
          <p:cNvSpPr/>
          <p:nvPr/>
        </p:nvSpPr>
        <p:spPr>
          <a:xfrm rot="8157076" flipH="1">
            <a:off x="-292967" y="3680311"/>
            <a:ext cx="1022193" cy="2121828"/>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3" name="Google Shape;723;p61"/>
          <p:cNvSpPr txBox="1">
            <a:spLocks noGrp="1"/>
          </p:cNvSpPr>
          <p:nvPr>
            <p:ph type="title" idx="4"/>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 two best universities</a:t>
            </a:r>
            <a:endParaRPr/>
          </a:p>
        </p:txBody>
      </p:sp>
      <p:sp>
        <p:nvSpPr>
          <p:cNvPr id="724" name="Google Shape;724;p61"/>
          <p:cNvSpPr txBox="1">
            <a:spLocks noGrp="1"/>
          </p:cNvSpPr>
          <p:nvPr>
            <p:ph type="title"/>
          </p:nvPr>
        </p:nvSpPr>
        <p:spPr>
          <a:xfrm>
            <a:off x="882799" y="3182675"/>
            <a:ext cx="2022000" cy="69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Madrid University</a:t>
            </a:r>
            <a:endParaRPr/>
          </a:p>
        </p:txBody>
      </p:sp>
      <p:sp>
        <p:nvSpPr>
          <p:cNvPr id="725" name="Google Shape;725;p61"/>
          <p:cNvSpPr txBox="1">
            <a:spLocks noGrp="1"/>
          </p:cNvSpPr>
          <p:nvPr>
            <p:ph type="subTitle" idx="1"/>
          </p:nvPr>
        </p:nvSpPr>
        <p:spPr>
          <a:xfrm>
            <a:off x="882799" y="3914300"/>
            <a:ext cx="2022000" cy="69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of them all</a:t>
            </a:r>
            <a:endParaRPr/>
          </a:p>
        </p:txBody>
      </p:sp>
      <p:sp>
        <p:nvSpPr>
          <p:cNvPr id="726" name="Google Shape;726;p61"/>
          <p:cNvSpPr txBox="1">
            <a:spLocks noGrp="1"/>
          </p:cNvSpPr>
          <p:nvPr>
            <p:ph type="title" idx="2"/>
          </p:nvPr>
        </p:nvSpPr>
        <p:spPr>
          <a:xfrm>
            <a:off x="3466909" y="3170825"/>
            <a:ext cx="2022000" cy="69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Georgia University</a:t>
            </a:r>
            <a:endParaRPr/>
          </a:p>
        </p:txBody>
      </p:sp>
      <p:sp>
        <p:nvSpPr>
          <p:cNvPr id="727" name="Google Shape;727;p61"/>
          <p:cNvSpPr txBox="1">
            <a:spLocks noGrp="1"/>
          </p:cNvSpPr>
          <p:nvPr>
            <p:ph type="subTitle" idx="3"/>
          </p:nvPr>
        </p:nvSpPr>
        <p:spPr>
          <a:xfrm>
            <a:off x="3466909" y="3902450"/>
            <a:ext cx="2022000" cy="69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 and is the second planet from the Sun</a:t>
            </a:r>
            <a:endParaRPr/>
          </a:p>
        </p:txBody>
      </p:sp>
      <p:cxnSp>
        <p:nvCxnSpPr>
          <p:cNvPr id="728" name="Google Shape;728;p61"/>
          <p:cNvCxnSpPr/>
          <p:nvPr/>
        </p:nvCxnSpPr>
        <p:spPr>
          <a:xfrm>
            <a:off x="882799" y="3058000"/>
            <a:ext cx="2033400" cy="0"/>
          </a:xfrm>
          <a:prstGeom prst="straightConnector1">
            <a:avLst/>
          </a:prstGeom>
          <a:noFill/>
          <a:ln w="19050" cap="flat" cmpd="sng">
            <a:solidFill>
              <a:srgbClr val="29235C"/>
            </a:solidFill>
            <a:prstDash val="solid"/>
            <a:round/>
            <a:headEnd type="none" w="med" len="med"/>
            <a:tailEnd type="none" w="med" len="med"/>
          </a:ln>
        </p:spPr>
      </p:cxnSp>
      <p:cxnSp>
        <p:nvCxnSpPr>
          <p:cNvPr id="729" name="Google Shape;729;p61"/>
          <p:cNvCxnSpPr/>
          <p:nvPr/>
        </p:nvCxnSpPr>
        <p:spPr>
          <a:xfrm>
            <a:off x="3483034" y="3058000"/>
            <a:ext cx="1988700" cy="0"/>
          </a:xfrm>
          <a:prstGeom prst="straightConnector1">
            <a:avLst/>
          </a:prstGeom>
          <a:noFill/>
          <a:ln w="19050" cap="flat" cmpd="sng">
            <a:solidFill>
              <a:srgbClr val="29235C"/>
            </a:solidFill>
            <a:prstDash val="solid"/>
            <a:round/>
            <a:headEnd type="none" w="med" len="med"/>
            <a:tailEnd type="none" w="med" len="med"/>
          </a:ln>
        </p:spPr>
      </p:cxnSp>
      <p:sp>
        <p:nvSpPr>
          <p:cNvPr id="730" name="Google Shape;730;p61"/>
          <p:cNvSpPr txBox="1"/>
          <p:nvPr/>
        </p:nvSpPr>
        <p:spPr>
          <a:xfrm>
            <a:off x="882799" y="2437275"/>
            <a:ext cx="677700" cy="45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2"/>
                </a:solidFill>
                <a:latin typeface="Russo One"/>
                <a:ea typeface="Russo One"/>
                <a:cs typeface="Russo One"/>
                <a:sym typeface="Russo One"/>
              </a:rPr>
              <a:t>01</a:t>
            </a:r>
            <a:endParaRPr sz="3000">
              <a:solidFill>
                <a:schemeClr val="dk2"/>
              </a:solidFill>
              <a:latin typeface="Russo One"/>
              <a:ea typeface="Russo One"/>
              <a:cs typeface="Russo One"/>
              <a:sym typeface="Russo One"/>
            </a:endParaRPr>
          </a:p>
        </p:txBody>
      </p:sp>
      <p:sp>
        <p:nvSpPr>
          <p:cNvPr id="731" name="Google Shape;731;p61"/>
          <p:cNvSpPr txBox="1"/>
          <p:nvPr/>
        </p:nvSpPr>
        <p:spPr>
          <a:xfrm>
            <a:off x="3483034" y="2437275"/>
            <a:ext cx="677700" cy="45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2"/>
                </a:solidFill>
                <a:latin typeface="Russo One"/>
                <a:ea typeface="Russo One"/>
                <a:cs typeface="Russo One"/>
                <a:sym typeface="Russo One"/>
              </a:rPr>
              <a:t>02</a:t>
            </a:r>
            <a:endParaRPr sz="3000">
              <a:solidFill>
                <a:schemeClr val="dk2"/>
              </a:solidFill>
              <a:latin typeface="Russo One"/>
              <a:ea typeface="Russo One"/>
              <a:cs typeface="Russo One"/>
              <a:sym typeface="Russo One"/>
            </a:endParaRPr>
          </a:p>
        </p:txBody>
      </p:sp>
      <p:pic>
        <p:nvPicPr>
          <p:cNvPr id="732" name="Google Shape;732;p61"/>
          <p:cNvPicPr preferRelativeResize="0"/>
          <p:nvPr/>
        </p:nvPicPr>
        <p:blipFill rotWithShape="1">
          <a:blip r:embed="rId3">
            <a:alphaModFix/>
          </a:blip>
          <a:srcRect/>
          <a:stretch/>
        </p:blipFill>
        <p:spPr>
          <a:xfrm>
            <a:off x="5917699" y="1084725"/>
            <a:ext cx="2343501" cy="3523773"/>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36"/>
        <p:cNvGrpSpPr/>
        <p:nvPr/>
      </p:nvGrpSpPr>
      <p:grpSpPr>
        <a:xfrm>
          <a:off x="0" y="0"/>
          <a:ext cx="0" cy="0"/>
          <a:chOff x="0" y="0"/>
          <a:chExt cx="0" cy="0"/>
        </a:xfrm>
      </p:grpSpPr>
      <p:sp>
        <p:nvSpPr>
          <p:cNvPr id="737" name="Google Shape;737;p6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Universities all over the world</a:t>
            </a:r>
            <a:endParaRPr/>
          </a:p>
        </p:txBody>
      </p:sp>
      <p:grpSp>
        <p:nvGrpSpPr>
          <p:cNvPr id="738" name="Google Shape;738;p62"/>
          <p:cNvGrpSpPr/>
          <p:nvPr/>
        </p:nvGrpSpPr>
        <p:grpSpPr>
          <a:xfrm>
            <a:off x="715109" y="1735636"/>
            <a:ext cx="4605398" cy="2341508"/>
            <a:chOff x="238125" y="1038125"/>
            <a:chExt cx="7146800" cy="3633625"/>
          </a:xfrm>
        </p:grpSpPr>
        <p:sp>
          <p:nvSpPr>
            <p:cNvPr id="739" name="Google Shape;739;p6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6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6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6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6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6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6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6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6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6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6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6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6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6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6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6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6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6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6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6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6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6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6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6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6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6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6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6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6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6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6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6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6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6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6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6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6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6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6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6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6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6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6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6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6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1" name="Google Shape;2311;p62"/>
          <p:cNvSpPr txBox="1"/>
          <p:nvPr/>
        </p:nvSpPr>
        <p:spPr>
          <a:xfrm>
            <a:off x="6043225" y="2495698"/>
            <a:ext cx="2385600" cy="396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Spain</a:t>
            </a:r>
            <a:endParaRPr sz="2400">
              <a:solidFill>
                <a:srgbClr val="29235C"/>
              </a:solidFill>
              <a:latin typeface="Russo One"/>
              <a:ea typeface="Russo One"/>
              <a:cs typeface="Russo One"/>
              <a:sym typeface="Russo One"/>
            </a:endParaRPr>
          </a:p>
        </p:txBody>
      </p:sp>
      <p:sp>
        <p:nvSpPr>
          <p:cNvPr id="2312" name="Google Shape;2312;p62"/>
          <p:cNvSpPr txBox="1"/>
          <p:nvPr/>
        </p:nvSpPr>
        <p:spPr>
          <a:xfrm>
            <a:off x="6043152" y="2892298"/>
            <a:ext cx="17382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Neptune is far away from Earth</a:t>
            </a:r>
            <a:endParaRPr>
              <a:solidFill>
                <a:srgbClr val="29235C"/>
              </a:solidFill>
              <a:latin typeface="Mallanna"/>
              <a:ea typeface="Mallanna"/>
              <a:cs typeface="Mallanna"/>
              <a:sym typeface="Mallanna"/>
            </a:endParaRPr>
          </a:p>
        </p:txBody>
      </p:sp>
      <p:cxnSp>
        <p:nvCxnSpPr>
          <p:cNvPr id="2313" name="Google Shape;2313;p62"/>
          <p:cNvCxnSpPr/>
          <p:nvPr/>
        </p:nvCxnSpPr>
        <p:spPr>
          <a:xfrm>
            <a:off x="6059105" y="2435679"/>
            <a:ext cx="2366700" cy="0"/>
          </a:xfrm>
          <a:prstGeom prst="straightConnector1">
            <a:avLst/>
          </a:prstGeom>
          <a:noFill/>
          <a:ln w="19050" cap="flat" cmpd="sng">
            <a:solidFill>
              <a:srgbClr val="29235C"/>
            </a:solidFill>
            <a:prstDash val="solid"/>
            <a:round/>
            <a:headEnd type="none" w="med" len="med"/>
            <a:tailEnd type="none" w="med" len="med"/>
          </a:ln>
        </p:spPr>
      </p:cxnSp>
      <p:sp>
        <p:nvSpPr>
          <p:cNvPr id="2314" name="Google Shape;2314;p62"/>
          <p:cNvSpPr txBox="1"/>
          <p:nvPr/>
        </p:nvSpPr>
        <p:spPr>
          <a:xfrm>
            <a:off x="6043175" y="1384373"/>
            <a:ext cx="2385600" cy="396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United States</a:t>
            </a:r>
            <a:endParaRPr sz="2400">
              <a:solidFill>
                <a:srgbClr val="29235C"/>
              </a:solidFill>
              <a:latin typeface="Russo One"/>
              <a:ea typeface="Russo One"/>
              <a:cs typeface="Russo One"/>
              <a:sym typeface="Russo One"/>
            </a:endParaRPr>
          </a:p>
        </p:txBody>
      </p:sp>
      <p:sp>
        <p:nvSpPr>
          <p:cNvPr id="2315" name="Google Shape;2315;p62"/>
          <p:cNvSpPr txBox="1"/>
          <p:nvPr/>
        </p:nvSpPr>
        <p:spPr>
          <a:xfrm>
            <a:off x="6043201" y="1767235"/>
            <a:ext cx="17382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Saturn is a gas giant and has rings</a:t>
            </a:r>
            <a:endParaRPr>
              <a:solidFill>
                <a:srgbClr val="29235C"/>
              </a:solidFill>
              <a:latin typeface="Mallanna"/>
              <a:ea typeface="Mallanna"/>
              <a:cs typeface="Mallanna"/>
              <a:sym typeface="Mallanna"/>
            </a:endParaRPr>
          </a:p>
        </p:txBody>
      </p:sp>
      <p:cxnSp>
        <p:nvCxnSpPr>
          <p:cNvPr id="2316" name="Google Shape;2316;p62"/>
          <p:cNvCxnSpPr/>
          <p:nvPr/>
        </p:nvCxnSpPr>
        <p:spPr>
          <a:xfrm>
            <a:off x="6059077" y="1324054"/>
            <a:ext cx="2376600" cy="0"/>
          </a:xfrm>
          <a:prstGeom prst="straightConnector1">
            <a:avLst/>
          </a:prstGeom>
          <a:noFill/>
          <a:ln w="19050" cap="flat" cmpd="sng">
            <a:solidFill>
              <a:srgbClr val="29235C"/>
            </a:solidFill>
            <a:prstDash val="solid"/>
            <a:round/>
            <a:headEnd type="none" w="med" len="med"/>
            <a:tailEnd type="none" w="med" len="med"/>
          </a:ln>
        </p:spPr>
      </p:cxnSp>
      <p:sp>
        <p:nvSpPr>
          <p:cNvPr id="2317" name="Google Shape;2317;p62"/>
          <p:cNvSpPr/>
          <p:nvPr/>
        </p:nvSpPr>
        <p:spPr>
          <a:xfrm>
            <a:off x="5756897" y="1467323"/>
            <a:ext cx="230700" cy="230700"/>
          </a:xfrm>
          <a:prstGeom prst="ellipse">
            <a:avLst/>
          </a:pr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2"/>
          <p:cNvSpPr/>
          <p:nvPr/>
        </p:nvSpPr>
        <p:spPr>
          <a:xfrm>
            <a:off x="5756897" y="2577473"/>
            <a:ext cx="230700" cy="2307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2"/>
          <p:cNvSpPr txBox="1"/>
          <p:nvPr/>
        </p:nvSpPr>
        <p:spPr>
          <a:xfrm>
            <a:off x="6043225" y="3620773"/>
            <a:ext cx="2385600" cy="396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India</a:t>
            </a:r>
            <a:endParaRPr sz="2400">
              <a:solidFill>
                <a:srgbClr val="29235C"/>
              </a:solidFill>
              <a:latin typeface="Russo One"/>
              <a:ea typeface="Russo One"/>
              <a:cs typeface="Russo One"/>
              <a:sym typeface="Russo One"/>
            </a:endParaRPr>
          </a:p>
        </p:txBody>
      </p:sp>
      <p:sp>
        <p:nvSpPr>
          <p:cNvPr id="2320" name="Google Shape;2320;p62"/>
          <p:cNvSpPr txBox="1"/>
          <p:nvPr/>
        </p:nvSpPr>
        <p:spPr>
          <a:xfrm>
            <a:off x="6043152" y="4017373"/>
            <a:ext cx="17382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Jupiter is the biggest planet of them all</a:t>
            </a:r>
            <a:endParaRPr>
              <a:solidFill>
                <a:srgbClr val="29235C"/>
              </a:solidFill>
              <a:latin typeface="Mallanna"/>
              <a:ea typeface="Mallanna"/>
              <a:cs typeface="Mallanna"/>
              <a:sym typeface="Mallanna"/>
            </a:endParaRPr>
          </a:p>
        </p:txBody>
      </p:sp>
      <p:cxnSp>
        <p:nvCxnSpPr>
          <p:cNvPr id="2321" name="Google Shape;2321;p62"/>
          <p:cNvCxnSpPr/>
          <p:nvPr/>
        </p:nvCxnSpPr>
        <p:spPr>
          <a:xfrm>
            <a:off x="6059105" y="3560754"/>
            <a:ext cx="2386500" cy="0"/>
          </a:xfrm>
          <a:prstGeom prst="straightConnector1">
            <a:avLst/>
          </a:prstGeom>
          <a:noFill/>
          <a:ln w="19050" cap="flat" cmpd="sng">
            <a:solidFill>
              <a:srgbClr val="29235C"/>
            </a:solidFill>
            <a:prstDash val="solid"/>
            <a:round/>
            <a:headEnd type="none" w="med" len="med"/>
            <a:tailEnd type="none" w="med" len="med"/>
          </a:ln>
        </p:spPr>
      </p:cxnSp>
      <p:sp>
        <p:nvSpPr>
          <p:cNvPr id="2322" name="Google Shape;2322;p62"/>
          <p:cNvSpPr/>
          <p:nvPr/>
        </p:nvSpPr>
        <p:spPr>
          <a:xfrm>
            <a:off x="5756897" y="3703723"/>
            <a:ext cx="230700" cy="2307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2"/>
          <p:cNvSpPr/>
          <p:nvPr/>
        </p:nvSpPr>
        <p:spPr>
          <a:xfrm>
            <a:off x="1754497" y="2435673"/>
            <a:ext cx="230700" cy="230700"/>
          </a:xfrm>
          <a:prstGeom prst="ellipse">
            <a:avLst/>
          </a:pr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2"/>
          <p:cNvSpPr/>
          <p:nvPr/>
        </p:nvSpPr>
        <p:spPr>
          <a:xfrm>
            <a:off x="2543247" y="2346773"/>
            <a:ext cx="230700" cy="2307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2"/>
          <p:cNvSpPr/>
          <p:nvPr/>
        </p:nvSpPr>
        <p:spPr>
          <a:xfrm>
            <a:off x="3676372" y="2791035"/>
            <a:ext cx="230700" cy="2307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326" name="Google Shape;2326;p62"/>
          <p:cNvPicPr preferRelativeResize="0"/>
          <p:nvPr/>
        </p:nvPicPr>
        <p:blipFill>
          <a:blip r:embed="rId3">
            <a:alphaModFix/>
          </a:blip>
          <a:stretch>
            <a:fillRect/>
          </a:stretch>
        </p:blipFill>
        <p:spPr>
          <a:xfrm>
            <a:off x="-1160687" y="3867775"/>
            <a:ext cx="2600325" cy="2495550"/>
          </a:xfrm>
          <a:prstGeom prst="rect">
            <a:avLst/>
          </a:prstGeom>
          <a:noFill/>
          <a:ln>
            <a:noFill/>
          </a:ln>
        </p:spPr>
      </p:pic>
      <p:pic>
        <p:nvPicPr>
          <p:cNvPr id="2327" name="Google Shape;2327;p62"/>
          <p:cNvPicPr preferRelativeResize="0"/>
          <p:nvPr/>
        </p:nvPicPr>
        <p:blipFill>
          <a:blip r:embed="rId4">
            <a:alphaModFix/>
          </a:blip>
          <a:stretch>
            <a:fillRect/>
          </a:stretch>
        </p:blipFill>
        <p:spPr>
          <a:xfrm>
            <a:off x="6572050" y="-1231825"/>
            <a:ext cx="2449760" cy="2495550"/>
          </a:xfrm>
          <a:prstGeom prst="rect">
            <a:avLst/>
          </a:prstGeom>
          <a:noFill/>
          <a:ln>
            <a:noFill/>
          </a:ln>
        </p:spPr>
      </p:pic>
      <p:sp>
        <p:nvSpPr>
          <p:cNvPr id="2328" name="Google Shape;2328;p62"/>
          <p:cNvSpPr/>
          <p:nvPr/>
        </p:nvSpPr>
        <p:spPr>
          <a:xfrm rot="-8042924" flipH="1">
            <a:off x="-533318" y="3208736"/>
            <a:ext cx="1022193" cy="2121828"/>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2"/>
          <p:cNvSpPr/>
          <p:nvPr/>
        </p:nvSpPr>
        <p:spPr>
          <a:xfrm rot="-8042924" flipH="1">
            <a:off x="-740130" y="2999050"/>
            <a:ext cx="1022193" cy="2121828"/>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333"/>
        <p:cNvGrpSpPr/>
        <p:nvPr/>
      </p:nvGrpSpPr>
      <p:grpSpPr>
        <a:xfrm>
          <a:off x="0" y="0"/>
          <a:ext cx="0" cy="0"/>
          <a:chOff x="0" y="0"/>
          <a:chExt cx="0" cy="0"/>
        </a:xfrm>
      </p:grpSpPr>
      <p:sp>
        <p:nvSpPr>
          <p:cNvPr id="2334" name="Google Shape;2334;p6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How to become an engineer</a:t>
            </a:r>
            <a:endParaRPr/>
          </a:p>
        </p:txBody>
      </p:sp>
      <p:sp>
        <p:nvSpPr>
          <p:cNvPr id="2335" name="Google Shape;2335;p63"/>
          <p:cNvSpPr txBox="1"/>
          <p:nvPr/>
        </p:nvSpPr>
        <p:spPr>
          <a:xfrm>
            <a:off x="814341" y="1465543"/>
            <a:ext cx="2300700" cy="68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Study maths and physics</a:t>
            </a:r>
            <a:endParaRPr sz="2400">
              <a:solidFill>
                <a:srgbClr val="29235C"/>
              </a:solidFill>
              <a:latin typeface="Russo One"/>
              <a:ea typeface="Russo One"/>
              <a:cs typeface="Russo One"/>
              <a:sym typeface="Russo One"/>
            </a:endParaRPr>
          </a:p>
        </p:txBody>
      </p:sp>
      <p:sp>
        <p:nvSpPr>
          <p:cNvPr id="2336" name="Google Shape;2336;p63"/>
          <p:cNvSpPr txBox="1"/>
          <p:nvPr/>
        </p:nvSpPr>
        <p:spPr>
          <a:xfrm>
            <a:off x="814335" y="2172743"/>
            <a:ext cx="17382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Mars is actually a very cold planet</a:t>
            </a:r>
            <a:endParaRPr>
              <a:solidFill>
                <a:srgbClr val="29235C"/>
              </a:solidFill>
              <a:latin typeface="Mallanna"/>
              <a:ea typeface="Mallanna"/>
              <a:cs typeface="Mallanna"/>
              <a:sym typeface="Mallanna"/>
            </a:endParaRPr>
          </a:p>
        </p:txBody>
      </p:sp>
      <p:sp>
        <p:nvSpPr>
          <p:cNvPr id="2337" name="Google Shape;2337;p63"/>
          <p:cNvSpPr txBox="1"/>
          <p:nvPr/>
        </p:nvSpPr>
        <p:spPr>
          <a:xfrm>
            <a:off x="6028965" y="3390600"/>
            <a:ext cx="2300700" cy="68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Technical skills</a:t>
            </a:r>
            <a:endParaRPr sz="2400">
              <a:solidFill>
                <a:srgbClr val="29235C"/>
              </a:solidFill>
              <a:latin typeface="Russo One"/>
              <a:ea typeface="Russo One"/>
              <a:cs typeface="Russo One"/>
              <a:sym typeface="Russo One"/>
            </a:endParaRPr>
          </a:p>
        </p:txBody>
      </p:sp>
      <p:sp>
        <p:nvSpPr>
          <p:cNvPr id="2338" name="Google Shape;2338;p63"/>
          <p:cNvSpPr txBox="1"/>
          <p:nvPr/>
        </p:nvSpPr>
        <p:spPr>
          <a:xfrm>
            <a:off x="6028912" y="4097775"/>
            <a:ext cx="17382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Jupiter is the biggest planet of them all</a:t>
            </a:r>
            <a:endParaRPr>
              <a:solidFill>
                <a:srgbClr val="29235C"/>
              </a:solidFill>
              <a:latin typeface="Mallanna"/>
              <a:ea typeface="Mallanna"/>
              <a:cs typeface="Mallanna"/>
              <a:sym typeface="Mallanna"/>
            </a:endParaRPr>
          </a:p>
        </p:txBody>
      </p:sp>
      <p:sp>
        <p:nvSpPr>
          <p:cNvPr id="2339" name="Google Shape;2339;p63"/>
          <p:cNvSpPr txBox="1"/>
          <p:nvPr/>
        </p:nvSpPr>
        <p:spPr>
          <a:xfrm>
            <a:off x="2552541" y="3399125"/>
            <a:ext cx="2300700" cy="68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Aerospace preparation</a:t>
            </a:r>
            <a:endParaRPr sz="2400">
              <a:solidFill>
                <a:srgbClr val="29235C"/>
              </a:solidFill>
              <a:latin typeface="Russo One"/>
              <a:ea typeface="Russo One"/>
              <a:cs typeface="Russo One"/>
              <a:sym typeface="Russo One"/>
            </a:endParaRPr>
          </a:p>
        </p:txBody>
      </p:sp>
      <p:sp>
        <p:nvSpPr>
          <p:cNvPr id="2340" name="Google Shape;2340;p63"/>
          <p:cNvSpPr txBox="1"/>
          <p:nvPr/>
        </p:nvSpPr>
        <p:spPr>
          <a:xfrm>
            <a:off x="2552536" y="4106350"/>
            <a:ext cx="17382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Mercury is the smallest planet</a:t>
            </a:r>
            <a:endParaRPr>
              <a:solidFill>
                <a:srgbClr val="29235C"/>
              </a:solidFill>
              <a:latin typeface="Mallanna"/>
              <a:ea typeface="Mallanna"/>
              <a:cs typeface="Mallanna"/>
              <a:sym typeface="Mallanna"/>
            </a:endParaRPr>
          </a:p>
        </p:txBody>
      </p:sp>
      <p:sp>
        <p:nvSpPr>
          <p:cNvPr id="2341" name="Google Shape;2341;p63"/>
          <p:cNvSpPr txBox="1"/>
          <p:nvPr/>
        </p:nvSpPr>
        <p:spPr>
          <a:xfrm>
            <a:off x="4290741" y="1465543"/>
            <a:ext cx="2300700" cy="68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Air traffic controller</a:t>
            </a:r>
            <a:endParaRPr sz="2400">
              <a:solidFill>
                <a:srgbClr val="29235C"/>
              </a:solidFill>
              <a:latin typeface="Russo One"/>
              <a:ea typeface="Russo One"/>
              <a:cs typeface="Russo One"/>
              <a:sym typeface="Russo One"/>
            </a:endParaRPr>
          </a:p>
        </p:txBody>
      </p:sp>
      <p:sp>
        <p:nvSpPr>
          <p:cNvPr id="2342" name="Google Shape;2342;p63"/>
          <p:cNvSpPr txBox="1"/>
          <p:nvPr/>
        </p:nvSpPr>
        <p:spPr>
          <a:xfrm>
            <a:off x="4290761" y="2172768"/>
            <a:ext cx="17382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Saturn is a gas giant and has rings</a:t>
            </a:r>
            <a:endParaRPr>
              <a:solidFill>
                <a:srgbClr val="29235C"/>
              </a:solidFill>
              <a:latin typeface="Mallanna"/>
              <a:ea typeface="Mallanna"/>
              <a:cs typeface="Mallanna"/>
              <a:sym typeface="Mallanna"/>
            </a:endParaRPr>
          </a:p>
        </p:txBody>
      </p:sp>
      <p:sp>
        <p:nvSpPr>
          <p:cNvPr id="2343" name="Google Shape;2343;p63"/>
          <p:cNvSpPr/>
          <p:nvPr/>
        </p:nvSpPr>
        <p:spPr>
          <a:xfrm>
            <a:off x="1849341" y="2796725"/>
            <a:ext cx="230700" cy="2307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3"/>
          <p:cNvSpPr/>
          <p:nvPr/>
        </p:nvSpPr>
        <p:spPr>
          <a:xfrm>
            <a:off x="3587541" y="2796725"/>
            <a:ext cx="230700" cy="2307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3"/>
          <p:cNvSpPr/>
          <p:nvPr/>
        </p:nvSpPr>
        <p:spPr>
          <a:xfrm>
            <a:off x="5325741" y="2796725"/>
            <a:ext cx="230700" cy="2307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3"/>
          <p:cNvSpPr/>
          <p:nvPr/>
        </p:nvSpPr>
        <p:spPr>
          <a:xfrm>
            <a:off x="7063941" y="2796725"/>
            <a:ext cx="230700" cy="2307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47" name="Google Shape;2347;p63"/>
          <p:cNvCxnSpPr>
            <a:endCxn id="2343" idx="2"/>
          </p:cNvCxnSpPr>
          <p:nvPr/>
        </p:nvCxnSpPr>
        <p:spPr>
          <a:xfrm>
            <a:off x="733341" y="2912075"/>
            <a:ext cx="1116000" cy="0"/>
          </a:xfrm>
          <a:prstGeom prst="straightConnector1">
            <a:avLst/>
          </a:prstGeom>
          <a:noFill/>
          <a:ln w="19050" cap="flat" cmpd="sng">
            <a:solidFill>
              <a:schemeClr val="dk2"/>
            </a:solidFill>
            <a:prstDash val="dot"/>
            <a:round/>
            <a:headEnd type="none" w="med" len="med"/>
            <a:tailEnd type="none" w="med" len="med"/>
          </a:ln>
        </p:spPr>
      </p:cxnSp>
      <p:cxnSp>
        <p:nvCxnSpPr>
          <p:cNvPr id="2348" name="Google Shape;2348;p63"/>
          <p:cNvCxnSpPr>
            <a:stCxn id="2343" idx="6"/>
            <a:endCxn id="2344" idx="2"/>
          </p:cNvCxnSpPr>
          <p:nvPr/>
        </p:nvCxnSpPr>
        <p:spPr>
          <a:xfrm>
            <a:off x="2080041" y="2912075"/>
            <a:ext cx="1507500" cy="0"/>
          </a:xfrm>
          <a:prstGeom prst="straightConnector1">
            <a:avLst/>
          </a:prstGeom>
          <a:noFill/>
          <a:ln w="19050" cap="flat" cmpd="sng">
            <a:solidFill>
              <a:schemeClr val="dk2"/>
            </a:solidFill>
            <a:prstDash val="dot"/>
            <a:round/>
            <a:headEnd type="none" w="med" len="med"/>
            <a:tailEnd type="none" w="med" len="med"/>
          </a:ln>
        </p:spPr>
      </p:cxnSp>
      <p:cxnSp>
        <p:nvCxnSpPr>
          <p:cNvPr id="2349" name="Google Shape;2349;p63"/>
          <p:cNvCxnSpPr>
            <a:stCxn id="2344" idx="6"/>
            <a:endCxn id="2345" idx="2"/>
          </p:cNvCxnSpPr>
          <p:nvPr/>
        </p:nvCxnSpPr>
        <p:spPr>
          <a:xfrm>
            <a:off x="3818241" y="2912075"/>
            <a:ext cx="1507500" cy="0"/>
          </a:xfrm>
          <a:prstGeom prst="straightConnector1">
            <a:avLst/>
          </a:prstGeom>
          <a:noFill/>
          <a:ln w="19050" cap="flat" cmpd="sng">
            <a:solidFill>
              <a:schemeClr val="dk2"/>
            </a:solidFill>
            <a:prstDash val="dot"/>
            <a:round/>
            <a:headEnd type="none" w="med" len="med"/>
            <a:tailEnd type="none" w="med" len="med"/>
          </a:ln>
        </p:spPr>
      </p:cxnSp>
      <p:cxnSp>
        <p:nvCxnSpPr>
          <p:cNvPr id="2350" name="Google Shape;2350;p63"/>
          <p:cNvCxnSpPr>
            <a:stCxn id="2345" idx="6"/>
            <a:endCxn id="2346" idx="2"/>
          </p:cNvCxnSpPr>
          <p:nvPr/>
        </p:nvCxnSpPr>
        <p:spPr>
          <a:xfrm>
            <a:off x="5556441" y="2912075"/>
            <a:ext cx="1507500" cy="0"/>
          </a:xfrm>
          <a:prstGeom prst="straightConnector1">
            <a:avLst/>
          </a:prstGeom>
          <a:noFill/>
          <a:ln w="19050" cap="flat" cmpd="sng">
            <a:solidFill>
              <a:schemeClr val="dk2"/>
            </a:solidFill>
            <a:prstDash val="dot"/>
            <a:round/>
            <a:headEnd type="none" w="med" len="med"/>
            <a:tailEnd type="none" w="med" len="med"/>
          </a:ln>
        </p:spPr>
      </p:cxnSp>
      <p:cxnSp>
        <p:nvCxnSpPr>
          <p:cNvPr id="2351" name="Google Shape;2351;p63"/>
          <p:cNvCxnSpPr>
            <a:stCxn id="2346" idx="6"/>
          </p:cNvCxnSpPr>
          <p:nvPr/>
        </p:nvCxnSpPr>
        <p:spPr>
          <a:xfrm>
            <a:off x="7294641" y="2912075"/>
            <a:ext cx="1148400" cy="0"/>
          </a:xfrm>
          <a:prstGeom prst="straightConnector1">
            <a:avLst/>
          </a:prstGeom>
          <a:noFill/>
          <a:ln w="19050" cap="flat" cmpd="sng">
            <a:solidFill>
              <a:schemeClr val="dk2"/>
            </a:solidFill>
            <a:prstDash val="dot"/>
            <a:round/>
            <a:headEnd type="none" w="med" len="med"/>
            <a:tailEnd type="none" w="med" len="med"/>
          </a:ln>
        </p:spPr>
      </p:cxnSp>
      <p:cxnSp>
        <p:nvCxnSpPr>
          <p:cNvPr id="2352" name="Google Shape;2352;p63"/>
          <p:cNvCxnSpPr/>
          <p:nvPr/>
        </p:nvCxnSpPr>
        <p:spPr>
          <a:xfrm>
            <a:off x="818663" y="1304631"/>
            <a:ext cx="2292000" cy="0"/>
          </a:xfrm>
          <a:prstGeom prst="straightConnector1">
            <a:avLst/>
          </a:prstGeom>
          <a:noFill/>
          <a:ln w="19050" cap="flat" cmpd="sng">
            <a:solidFill>
              <a:srgbClr val="29235C"/>
            </a:solidFill>
            <a:prstDash val="solid"/>
            <a:round/>
            <a:headEnd type="none" w="med" len="med"/>
            <a:tailEnd type="none" w="med" len="med"/>
          </a:ln>
        </p:spPr>
      </p:cxnSp>
      <p:cxnSp>
        <p:nvCxnSpPr>
          <p:cNvPr id="2353" name="Google Shape;2353;p63"/>
          <p:cNvCxnSpPr/>
          <p:nvPr/>
        </p:nvCxnSpPr>
        <p:spPr>
          <a:xfrm>
            <a:off x="4295088" y="1304631"/>
            <a:ext cx="2292000" cy="0"/>
          </a:xfrm>
          <a:prstGeom prst="straightConnector1">
            <a:avLst/>
          </a:prstGeom>
          <a:noFill/>
          <a:ln w="19050" cap="flat" cmpd="sng">
            <a:solidFill>
              <a:srgbClr val="29235C"/>
            </a:solidFill>
            <a:prstDash val="solid"/>
            <a:round/>
            <a:headEnd type="none" w="med" len="med"/>
            <a:tailEnd type="none" w="med" len="med"/>
          </a:ln>
        </p:spPr>
      </p:cxnSp>
      <p:cxnSp>
        <p:nvCxnSpPr>
          <p:cNvPr id="2354" name="Google Shape;2354;p63"/>
          <p:cNvCxnSpPr/>
          <p:nvPr/>
        </p:nvCxnSpPr>
        <p:spPr>
          <a:xfrm>
            <a:off x="2550097" y="3219111"/>
            <a:ext cx="2292000" cy="0"/>
          </a:xfrm>
          <a:prstGeom prst="straightConnector1">
            <a:avLst/>
          </a:prstGeom>
          <a:noFill/>
          <a:ln w="19050" cap="flat" cmpd="sng">
            <a:solidFill>
              <a:srgbClr val="29235C"/>
            </a:solidFill>
            <a:prstDash val="solid"/>
            <a:round/>
            <a:headEnd type="none" w="med" len="med"/>
            <a:tailEnd type="none" w="med" len="med"/>
          </a:ln>
        </p:spPr>
      </p:cxnSp>
      <p:cxnSp>
        <p:nvCxnSpPr>
          <p:cNvPr id="2355" name="Google Shape;2355;p63"/>
          <p:cNvCxnSpPr/>
          <p:nvPr/>
        </p:nvCxnSpPr>
        <p:spPr>
          <a:xfrm>
            <a:off x="6026522" y="3219111"/>
            <a:ext cx="2292000" cy="0"/>
          </a:xfrm>
          <a:prstGeom prst="straightConnector1">
            <a:avLst/>
          </a:prstGeom>
          <a:noFill/>
          <a:ln w="19050" cap="flat" cmpd="sng">
            <a:solidFill>
              <a:srgbClr val="29235C"/>
            </a:solidFill>
            <a:prstDash val="solid"/>
            <a:round/>
            <a:headEnd type="none" w="med" len="med"/>
            <a:tailEnd type="none" w="med" len="med"/>
          </a:ln>
        </p:spPr>
      </p:cxnSp>
      <p:pic>
        <p:nvPicPr>
          <p:cNvPr id="2356" name="Google Shape;2356;p63"/>
          <p:cNvPicPr preferRelativeResize="0"/>
          <p:nvPr/>
        </p:nvPicPr>
        <p:blipFill>
          <a:blip r:embed="rId3">
            <a:alphaModFix/>
          </a:blip>
          <a:stretch>
            <a:fillRect/>
          </a:stretch>
        </p:blipFill>
        <p:spPr>
          <a:xfrm>
            <a:off x="-714125" y="3531413"/>
            <a:ext cx="2169730" cy="2154175"/>
          </a:xfrm>
          <a:prstGeom prst="rect">
            <a:avLst/>
          </a:prstGeom>
          <a:noFill/>
          <a:ln>
            <a:noFill/>
          </a:ln>
        </p:spPr>
      </p:pic>
      <p:pic>
        <p:nvPicPr>
          <p:cNvPr id="2357" name="Google Shape;2357;p63"/>
          <p:cNvPicPr preferRelativeResize="0"/>
          <p:nvPr/>
        </p:nvPicPr>
        <p:blipFill>
          <a:blip r:embed="rId4">
            <a:alphaModFix/>
          </a:blip>
          <a:stretch>
            <a:fillRect/>
          </a:stretch>
        </p:blipFill>
        <p:spPr>
          <a:xfrm>
            <a:off x="7478988" y="-803262"/>
            <a:ext cx="2695575" cy="2676525"/>
          </a:xfrm>
          <a:prstGeom prst="rect">
            <a:avLst/>
          </a:prstGeom>
          <a:noFill/>
          <a:ln>
            <a:noFill/>
          </a:ln>
        </p:spPr>
      </p:pic>
      <p:sp>
        <p:nvSpPr>
          <p:cNvPr id="2358" name="Google Shape;2358;p63"/>
          <p:cNvSpPr/>
          <p:nvPr/>
        </p:nvSpPr>
        <p:spPr>
          <a:xfrm rot="2643026">
            <a:off x="8093117" y="348337"/>
            <a:ext cx="844826" cy="175351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3"/>
          <p:cNvSpPr/>
          <p:nvPr/>
        </p:nvSpPr>
        <p:spPr>
          <a:xfrm rot="2643026">
            <a:off x="7919847" y="177446"/>
            <a:ext cx="844826" cy="175351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3"/>
          <p:cNvSpPr/>
          <p:nvPr/>
        </p:nvSpPr>
        <p:spPr>
          <a:xfrm rot="-2756974">
            <a:off x="-457423" y="2948531"/>
            <a:ext cx="844826" cy="175351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3"/>
          <p:cNvSpPr/>
          <p:nvPr/>
        </p:nvSpPr>
        <p:spPr>
          <a:xfrm rot="-2756974">
            <a:off x="-628313" y="3121802"/>
            <a:ext cx="844826" cy="175351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365"/>
        <p:cNvGrpSpPr/>
        <p:nvPr/>
      </p:nvGrpSpPr>
      <p:grpSpPr>
        <a:xfrm>
          <a:off x="0" y="0"/>
          <a:ext cx="0" cy="0"/>
          <a:chOff x="0" y="0"/>
          <a:chExt cx="0" cy="0"/>
        </a:xfrm>
      </p:grpSpPr>
      <p:sp>
        <p:nvSpPr>
          <p:cNvPr id="2366" name="Google Shape;2366;p6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Students exams pass evolution</a:t>
            </a:r>
            <a:endParaRPr/>
          </a:p>
        </p:txBody>
      </p:sp>
      <p:pic>
        <p:nvPicPr>
          <p:cNvPr id="2367" name="Google Shape;2367;p64" title="Chart">
            <a:hlinkClick r:id="rId3"/>
          </p:cNvPr>
          <p:cNvPicPr preferRelativeResize="0"/>
          <p:nvPr/>
        </p:nvPicPr>
        <p:blipFill>
          <a:blip r:embed="rId4">
            <a:alphaModFix/>
          </a:blip>
          <a:stretch>
            <a:fillRect/>
          </a:stretch>
        </p:blipFill>
        <p:spPr>
          <a:xfrm>
            <a:off x="1362576" y="1235775"/>
            <a:ext cx="3911426" cy="3055050"/>
          </a:xfrm>
          <a:prstGeom prst="rect">
            <a:avLst/>
          </a:prstGeom>
          <a:noFill/>
          <a:ln>
            <a:noFill/>
          </a:ln>
        </p:spPr>
      </p:pic>
      <p:sp>
        <p:nvSpPr>
          <p:cNvPr id="2368" name="Google Shape;2368;p64"/>
          <p:cNvSpPr txBox="1"/>
          <p:nvPr/>
        </p:nvSpPr>
        <p:spPr>
          <a:xfrm>
            <a:off x="6043224" y="3077225"/>
            <a:ext cx="1738200" cy="68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Second exam</a:t>
            </a:r>
            <a:endParaRPr sz="2400">
              <a:solidFill>
                <a:srgbClr val="29235C"/>
              </a:solidFill>
              <a:latin typeface="Russo One"/>
              <a:ea typeface="Russo One"/>
              <a:cs typeface="Russo One"/>
              <a:sym typeface="Russo One"/>
            </a:endParaRPr>
          </a:p>
        </p:txBody>
      </p:sp>
      <p:sp>
        <p:nvSpPr>
          <p:cNvPr id="2369" name="Google Shape;2369;p64"/>
          <p:cNvSpPr txBox="1"/>
          <p:nvPr/>
        </p:nvSpPr>
        <p:spPr>
          <a:xfrm>
            <a:off x="6043152" y="3784400"/>
            <a:ext cx="17382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Neptune is very far away from Earth</a:t>
            </a:r>
            <a:endParaRPr>
              <a:solidFill>
                <a:srgbClr val="29235C"/>
              </a:solidFill>
              <a:latin typeface="Mallanna"/>
              <a:ea typeface="Mallanna"/>
              <a:cs typeface="Mallanna"/>
              <a:sym typeface="Mallanna"/>
            </a:endParaRPr>
          </a:p>
        </p:txBody>
      </p:sp>
      <p:cxnSp>
        <p:nvCxnSpPr>
          <p:cNvPr id="2370" name="Google Shape;2370;p64"/>
          <p:cNvCxnSpPr/>
          <p:nvPr/>
        </p:nvCxnSpPr>
        <p:spPr>
          <a:xfrm>
            <a:off x="6059105" y="2908225"/>
            <a:ext cx="1706400" cy="0"/>
          </a:xfrm>
          <a:prstGeom prst="straightConnector1">
            <a:avLst/>
          </a:prstGeom>
          <a:noFill/>
          <a:ln w="19050" cap="flat" cmpd="sng">
            <a:solidFill>
              <a:srgbClr val="29235C"/>
            </a:solidFill>
            <a:prstDash val="solid"/>
            <a:round/>
            <a:headEnd type="none" w="med" len="med"/>
            <a:tailEnd type="none" w="med" len="med"/>
          </a:ln>
        </p:spPr>
      </p:cxnSp>
      <p:sp>
        <p:nvSpPr>
          <p:cNvPr id="2371" name="Google Shape;2371;p64"/>
          <p:cNvSpPr txBox="1"/>
          <p:nvPr/>
        </p:nvSpPr>
        <p:spPr>
          <a:xfrm>
            <a:off x="6043177" y="1426675"/>
            <a:ext cx="1738200" cy="68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29235C"/>
                </a:solidFill>
                <a:latin typeface="Russo One"/>
                <a:ea typeface="Russo One"/>
                <a:cs typeface="Russo One"/>
                <a:sym typeface="Russo One"/>
              </a:rPr>
              <a:t>First exam</a:t>
            </a:r>
            <a:endParaRPr sz="2400">
              <a:solidFill>
                <a:srgbClr val="29235C"/>
              </a:solidFill>
              <a:latin typeface="Russo One"/>
              <a:ea typeface="Russo One"/>
              <a:cs typeface="Russo One"/>
              <a:sym typeface="Russo One"/>
            </a:endParaRPr>
          </a:p>
        </p:txBody>
      </p:sp>
      <p:sp>
        <p:nvSpPr>
          <p:cNvPr id="2372" name="Google Shape;2372;p64"/>
          <p:cNvSpPr txBox="1"/>
          <p:nvPr/>
        </p:nvSpPr>
        <p:spPr>
          <a:xfrm>
            <a:off x="6043201" y="2133900"/>
            <a:ext cx="17382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9235C"/>
                </a:solidFill>
                <a:latin typeface="Mallanna"/>
                <a:ea typeface="Mallanna"/>
                <a:cs typeface="Mallanna"/>
                <a:sym typeface="Mallanna"/>
              </a:rPr>
              <a:t>Saturn is a gas giant and has rings</a:t>
            </a:r>
            <a:endParaRPr>
              <a:solidFill>
                <a:srgbClr val="29235C"/>
              </a:solidFill>
              <a:latin typeface="Mallanna"/>
              <a:ea typeface="Mallanna"/>
              <a:cs typeface="Mallanna"/>
              <a:sym typeface="Mallanna"/>
            </a:endParaRPr>
          </a:p>
        </p:txBody>
      </p:sp>
      <p:cxnSp>
        <p:nvCxnSpPr>
          <p:cNvPr id="2373" name="Google Shape;2373;p64"/>
          <p:cNvCxnSpPr/>
          <p:nvPr/>
        </p:nvCxnSpPr>
        <p:spPr>
          <a:xfrm>
            <a:off x="6059077" y="1257400"/>
            <a:ext cx="1706400" cy="0"/>
          </a:xfrm>
          <a:prstGeom prst="straightConnector1">
            <a:avLst/>
          </a:prstGeom>
          <a:noFill/>
          <a:ln w="19050" cap="flat" cmpd="sng">
            <a:solidFill>
              <a:srgbClr val="29235C"/>
            </a:solidFill>
            <a:prstDash val="solid"/>
            <a:round/>
            <a:headEnd type="none" w="med" len="med"/>
            <a:tailEnd type="none" w="med" len="med"/>
          </a:ln>
        </p:spPr>
      </p:cxnSp>
      <p:pic>
        <p:nvPicPr>
          <p:cNvPr id="2374" name="Google Shape;2374;p64"/>
          <p:cNvPicPr preferRelativeResize="0"/>
          <p:nvPr/>
        </p:nvPicPr>
        <p:blipFill>
          <a:blip r:embed="rId5">
            <a:alphaModFix/>
          </a:blip>
          <a:stretch>
            <a:fillRect/>
          </a:stretch>
        </p:blipFill>
        <p:spPr>
          <a:xfrm>
            <a:off x="7228250" y="-1257487"/>
            <a:ext cx="2819400" cy="2809875"/>
          </a:xfrm>
          <a:prstGeom prst="rect">
            <a:avLst/>
          </a:prstGeom>
          <a:noFill/>
          <a:ln>
            <a:noFill/>
          </a:ln>
        </p:spPr>
      </p:pic>
      <p:pic>
        <p:nvPicPr>
          <p:cNvPr id="2375" name="Google Shape;2375;p64"/>
          <p:cNvPicPr preferRelativeResize="0"/>
          <p:nvPr/>
        </p:nvPicPr>
        <p:blipFill>
          <a:blip r:embed="rId6">
            <a:alphaModFix/>
          </a:blip>
          <a:stretch>
            <a:fillRect/>
          </a:stretch>
        </p:blipFill>
        <p:spPr>
          <a:xfrm>
            <a:off x="-1062850" y="2623575"/>
            <a:ext cx="2473700" cy="2519925"/>
          </a:xfrm>
          <a:prstGeom prst="rect">
            <a:avLst/>
          </a:prstGeom>
          <a:noFill/>
          <a:ln>
            <a:noFill/>
          </a:ln>
        </p:spPr>
      </p:pic>
      <p:sp>
        <p:nvSpPr>
          <p:cNvPr id="2376" name="Google Shape;2376;p64"/>
          <p:cNvSpPr/>
          <p:nvPr/>
        </p:nvSpPr>
        <p:spPr>
          <a:xfrm rot="2301646" flipH="1">
            <a:off x="-205395" y="2813098"/>
            <a:ext cx="834823" cy="1731114"/>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4"/>
          <p:cNvSpPr/>
          <p:nvPr/>
        </p:nvSpPr>
        <p:spPr>
          <a:xfrm rot="2301646" flipH="1">
            <a:off x="-15586" y="2960443"/>
            <a:ext cx="834823" cy="1731114"/>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4"/>
          <p:cNvSpPr/>
          <p:nvPr/>
        </p:nvSpPr>
        <p:spPr>
          <a:xfrm rot="8157076" flipH="1">
            <a:off x="8755844" y="-125026"/>
            <a:ext cx="1022193" cy="2121828"/>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4"/>
          <p:cNvSpPr/>
          <p:nvPr/>
        </p:nvSpPr>
        <p:spPr>
          <a:xfrm rot="8157076" flipH="1">
            <a:off x="8546158" y="81786"/>
            <a:ext cx="1022193" cy="2121828"/>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4"/>
          <p:cNvSpPr txBox="1"/>
          <p:nvPr/>
        </p:nvSpPr>
        <p:spPr>
          <a:xfrm>
            <a:off x="1237050" y="4375350"/>
            <a:ext cx="6677100" cy="29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Mallanna"/>
                <a:ea typeface="Mallanna"/>
                <a:cs typeface="Mallanna"/>
                <a:sym typeface="Mallanna"/>
              </a:rPr>
              <a:t>Follow the link in the graph to modify its data and then paste the new one here. </a:t>
            </a:r>
            <a:r>
              <a:rPr lang="en" sz="1200" b="1">
                <a:solidFill>
                  <a:schemeClr val="dk2"/>
                </a:solidFill>
                <a:uFill>
                  <a:noFill/>
                </a:uFill>
                <a:latin typeface="Mallanna"/>
                <a:ea typeface="Mallanna"/>
                <a:cs typeface="Mallanna"/>
                <a:sym typeface="Mallanna"/>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1200">
              <a:solidFill>
                <a:schemeClr val="dk2"/>
              </a:solidFill>
              <a:latin typeface="Mallanna"/>
              <a:ea typeface="Mallanna"/>
              <a:cs typeface="Mallanna"/>
              <a:sym typeface="Mallanna"/>
            </a:endParaRPr>
          </a:p>
        </p:txBody>
      </p:sp>
      <p:sp>
        <p:nvSpPr>
          <p:cNvPr id="2381" name="Google Shape;2381;p64"/>
          <p:cNvSpPr/>
          <p:nvPr/>
        </p:nvSpPr>
        <p:spPr>
          <a:xfrm>
            <a:off x="5764154" y="1497718"/>
            <a:ext cx="243600" cy="243600"/>
          </a:xfrm>
          <a:prstGeom prst="ellipse">
            <a:avLst/>
          </a:prstGeom>
          <a:solidFill>
            <a:schemeClr val="lt2"/>
          </a:solid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4"/>
          <p:cNvSpPr/>
          <p:nvPr/>
        </p:nvSpPr>
        <p:spPr>
          <a:xfrm>
            <a:off x="5764154" y="3131718"/>
            <a:ext cx="243600" cy="243600"/>
          </a:xfrm>
          <a:prstGeom prst="ellipse">
            <a:avLst/>
          </a:prstGeom>
          <a:solidFill>
            <a:schemeClr val="accent1"/>
          </a:solid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386"/>
        <p:cNvGrpSpPr/>
        <p:nvPr/>
      </p:nvGrpSpPr>
      <p:grpSpPr>
        <a:xfrm>
          <a:off x="0" y="0"/>
          <a:ext cx="0" cy="0"/>
          <a:chOff x="0" y="0"/>
          <a:chExt cx="0" cy="0"/>
        </a:xfrm>
      </p:grpSpPr>
      <p:sp>
        <p:nvSpPr>
          <p:cNvPr id="2387" name="Google Shape;2387;p65"/>
          <p:cNvSpPr/>
          <p:nvPr/>
        </p:nvSpPr>
        <p:spPr>
          <a:xfrm>
            <a:off x="3869571" y="1399832"/>
            <a:ext cx="1412100" cy="1412100"/>
          </a:xfrm>
          <a:prstGeom prst="donut">
            <a:avLst>
              <a:gd name="adj" fmla="val 25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5"/>
          <p:cNvSpPr/>
          <p:nvPr/>
        </p:nvSpPr>
        <p:spPr>
          <a:xfrm rot="5400000" flipH="1">
            <a:off x="3869571" y="1399832"/>
            <a:ext cx="1412100" cy="1412100"/>
          </a:xfrm>
          <a:prstGeom prst="blockArc">
            <a:avLst>
              <a:gd name="adj1" fmla="val 7445343"/>
              <a:gd name="adj2" fmla="val 0"/>
              <a:gd name="adj3" fmla="val 25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5"/>
          <p:cNvSpPr/>
          <p:nvPr/>
        </p:nvSpPr>
        <p:spPr>
          <a:xfrm>
            <a:off x="6700596" y="1399832"/>
            <a:ext cx="1412100" cy="1412100"/>
          </a:xfrm>
          <a:prstGeom prst="donut">
            <a:avLst>
              <a:gd name="adj" fmla="val 25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5"/>
          <p:cNvSpPr/>
          <p:nvPr/>
        </p:nvSpPr>
        <p:spPr>
          <a:xfrm rot="5400000" flipH="1">
            <a:off x="6700596" y="1399832"/>
            <a:ext cx="1412100" cy="1412100"/>
          </a:xfrm>
          <a:prstGeom prst="blockArc">
            <a:avLst>
              <a:gd name="adj1" fmla="val 12931037"/>
              <a:gd name="adj2" fmla="val 0"/>
              <a:gd name="adj3" fmla="val 25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5"/>
          <p:cNvSpPr/>
          <p:nvPr/>
        </p:nvSpPr>
        <p:spPr>
          <a:xfrm>
            <a:off x="1038546" y="1399832"/>
            <a:ext cx="1412100" cy="1412100"/>
          </a:xfrm>
          <a:prstGeom prst="donut">
            <a:avLst>
              <a:gd name="adj" fmla="val 25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5"/>
          <p:cNvSpPr/>
          <p:nvPr/>
        </p:nvSpPr>
        <p:spPr>
          <a:xfrm rot="5400000" flipH="1">
            <a:off x="1038546" y="1399832"/>
            <a:ext cx="1412100" cy="1412100"/>
          </a:xfrm>
          <a:prstGeom prst="blockArc">
            <a:avLst>
              <a:gd name="adj1" fmla="val 16140535"/>
              <a:gd name="adj2" fmla="val 0"/>
              <a:gd name="adj3" fmla="val 25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5"/>
          <p:cNvSpPr txBox="1">
            <a:spLocks noGrp="1"/>
          </p:cNvSpPr>
          <p:nvPr>
            <p:ph type="title"/>
          </p:nvPr>
        </p:nvSpPr>
        <p:spPr>
          <a:xfrm>
            <a:off x="1212550" y="1872913"/>
            <a:ext cx="1064100" cy="46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2394" name="Google Shape;2394;p65"/>
          <p:cNvSpPr txBox="1">
            <a:spLocks noGrp="1"/>
          </p:cNvSpPr>
          <p:nvPr>
            <p:ph type="subTitle" idx="1"/>
          </p:nvPr>
        </p:nvSpPr>
        <p:spPr>
          <a:xfrm>
            <a:off x="720000" y="4122975"/>
            <a:ext cx="2046600" cy="34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2395" name="Google Shape;2395;p65"/>
          <p:cNvSpPr txBox="1">
            <a:spLocks noGrp="1"/>
          </p:cNvSpPr>
          <p:nvPr>
            <p:ph type="title" idx="2"/>
          </p:nvPr>
        </p:nvSpPr>
        <p:spPr>
          <a:xfrm>
            <a:off x="4043575" y="1872925"/>
            <a:ext cx="1064100" cy="46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65%</a:t>
            </a:r>
            <a:endParaRPr/>
          </a:p>
        </p:txBody>
      </p:sp>
      <p:sp>
        <p:nvSpPr>
          <p:cNvPr id="2396" name="Google Shape;2396;p65"/>
          <p:cNvSpPr txBox="1">
            <a:spLocks noGrp="1"/>
          </p:cNvSpPr>
          <p:nvPr>
            <p:ph type="subTitle" idx="3"/>
          </p:nvPr>
        </p:nvSpPr>
        <p:spPr>
          <a:xfrm>
            <a:off x="3541100" y="4122900"/>
            <a:ext cx="2046600" cy="34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of them all</a:t>
            </a:r>
            <a:endParaRPr/>
          </a:p>
        </p:txBody>
      </p:sp>
      <p:sp>
        <p:nvSpPr>
          <p:cNvPr id="2397" name="Google Shape;2397;p65"/>
          <p:cNvSpPr txBox="1">
            <a:spLocks noGrp="1"/>
          </p:cNvSpPr>
          <p:nvPr>
            <p:ph type="title" idx="4"/>
          </p:nvPr>
        </p:nvSpPr>
        <p:spPr>
          <a:xfrm>
            <a:off x="6874600" y="1872925"/>
            <a:ext cx="1064100" cy="46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40%</a:t>
            </a:r>
            <a:endParaRPr/>
          </a:p>
        </p:txBody>
      </p:sp>
      <p:sp>
        <p:nvSpPr>
          <p:cNvPr id="2398" name="Google Shape;2398;p65"/>
          <p:cNvSpPr txBox="1">
            <a:spLocks noGrp="1"/>
          </p:cNvSpPr>
          <p:nvPr>
            <p:ph type="subTitle" idx="5"/>
          </p:nvPr>
        </p:nvSpPr>
        <p:spPr>
          <a:xfrm>
            <a:off x="6370801" y="4122950"/>
            <a:ext cx="2046600" cy="34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and has several rings</a:t>
            </a:r>
            <a:endParaRPr/>
          </a:p>
        </p:txBody>
      </p:sp>
      <p:sp>
        <p:nvSpPr>
          <p:cNvPr id="2399" name="Google Shape;2399;p65"/>
          <p:cNvSpPr txBox="1">
            <a:spLocks noGrp="1"/>
          </p:cNvSpPr>
          <p:nvPr>
            <p:ph type="subTitle" idx="6"/>
          </p:nvPr>
        </p:nvSpPr>
        <p:spPr>
          <a:xfrm>
            <a:off x="711400" y="3391525"/>
            <a:ext cx="2046600" cy="6693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Engineering physics</a:t>
            </a:r>
            <a:endParaRPr/>
          </a:p>
        </p:txBody>
      </p:sp>
      <p:sp>
        <p:nvSpPr>
          <p:cNvPr id="2400" name="Google Shape;2400;p65"/>
          <p:cNvSpPr txBox="1">
            <a:spLocks noGrp="1"/>
          </p:cNvSpPr>
          <p:nvPr>
            <p:ph type="subTitle" idx="7"/>
          </p:nvPr>
        </p:nvSpPr>
        <p:spPr>
          <a:xfrm>
            <a:off x="3541100" y="3396730"/>
            <a:ext cx="2046600" cy="6693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Aircraft structures</a:t>
            </a:r>
            <a:endParaRPr/>
          </a:p>
        </p:txBody>
      </p:sp>
      <p:sp>
        <p:nvSpPr>
          <p:cNvPr id="2401" name="Google Shape;2401;p65"/>
          <p:cNvSpPr txBox="1">
            <a:spLocks noGrp="1"/>
          </p:cNvSpPr>
          <p:nvPr>
            <p:ph type="subTitle" idx="8"/>
          </p:nvPr>
        </p:nvSpPr>
        <p:spPr>
          <a:xfrm>
            <a:off x="6370800" y="3396730"/>
            <a:ext cx="2046600" cy="6693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Numerical methods</a:t>
            </a:r>
            <a:endParaRPr/>
          </a:p>
        </p:txBody>
      </p:sp>
      <p:sp>
        <p:nvSpPr>
          <p:cNvPr id="2402" name="Google Shape;2402;p65"/>
          <p:cNvSpPr txBox="1">
            <a:spLocks noGrp="1"/>
          </p:cNvSpPr>
          <p:nvPr>
            <p:ph type="title" idx="9"/>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Passing rate by subject</a:t>
            </a:r>
            <a:endParaRPr/>
          </a:p>
        </p:txBody>
      </p:sp>
      <p:cxnSp>
        <p:nvCxnSpPr>
          <p:cNvPr id="2403" name="Google Shape;2403;p65"/>
          <p:cNvCxnSpPr/>
          <p:nvPr/>
        </p:nvCxnSpPr>
        <p:spPr>
          <a:xfrm>
            <a:off x="722100" y="3104325"/>
            <a:ext cx="2044500" cy="0"/>
          </a:xfrm>
          <a:prstGeom prst="straightConnector1">
            <a:avLst/>
          </a:prstGeom>
          <a:noFill/>
          <a:ln w="19050" cap="flat" cmpd="sng">
            <a:solidFill>
              <a:srgbClr val="29235C"/>
            </a:solidFill>
            <a:prstDash val="solid"/>
            <a:round/>
            <a:headEnd type="none" w="med" len="med"/>
            <a:tailEnd type="none" w="med" len="med"/>
          </a:ln>
        </p:spPr>
      </p:cxnSp>
      <p:cxnSp>
        <p:nvCxnSpPr>
          <p:cNvPr id="2404" name="Google Shape;2404;p65"/>
          <p:cNvCxnSpPr/>
          <p:nvPr/>
        </p:nvCxnSpPr>
        <p:spPr>
          <a:xfrm>
            <a:off x="3542150" y="3104325"/>
            <a:ext cx="2044500" cy="0"/>
          </a:xfrm>
          <a:prstGeom prst="straightConnector1">
            <a:avLst/>
          </a:prstGeom>
          <a:noFill/>
          <a:ln w="19050" cap="flat" cmpd="sng">
            <a:solidFill>
              <a:srgbClr val="29235C"/>
            </a:solidFill>
            <a:prstDash val="solid"/>
            <a:round/>
            <a:headEnd type="none" w="med" len="med"/>
            <a:tailEnd type="none" w="med" len="med"/>
          </a:ln>
        </p:spPr>
      </p:cxnSp>
      <p:cxnSp>
        <p:nvCxnSpPr>
          <p:cNvPr id="2405" name="Google Shape;2405;p65"/>
          <p:cNvCxnSpPr/>
          <p:nvPr/>
        </p:nvCxnSpPr>
        <p:spPr>
          <a:xfrm>
            <a:off x="6384400" y="3104325"/>
            <a:ext cx="2044500" cy="0"/>
          </a:xfrm>
          <a:prstGeom prst="straightConnector1">
            <a:avLst/>
          </a:prstGeom>
          <a:noFill/>
          <a:ln w="19050" cap="flat" cmpd="sng">
            <a:solidFill>
              <a:srgbClr val="29235C"/>
            </a:solidFill>
            <a:prstDash val="solid"/>
            <a:round/>
            <a:headEnd type="none" w="med" len="med"/>
            <a:tailEnd type="none" w="med" len="med"/>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409"/>
        <p:cNvGrpSpPr/>
        <p:nvPr/>
      </p:nvGrpSpPr>
      <p:grpSpPr>
        <a:xfrm>
          <a:off x="0" y="0"/>
          <a:ext cx="0" cy="0"/>
          <a:chOff x="0" y="0"/>
          <a:chExt cx="0" cy="0"/>
        </a:xfrm>
      </p:grpSpPr>
      <p:sp>
        <p:nvSpPr>
          <p:cNvPr id="2410" name="Google Shape;2410;p66"/>
          <p:cNvSpPr txBox="1">
            <a:spLocks noGrp="1"/>
          </p:cNvSpPr>
          <p:nvPr>
            <p:ph type="title"/>
          </p:nvPr>
        </p:nvSpPr>
        <p:spPr>
          <a:xfrm>
            <a:off x="791386" y="1990625"/>
            <a:ext cx="3990300" cy="53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Desktop software</a:t>
            </a:r>
            <a:endParaRPr/>
          </a:p>
        </p:txBody>
      </p:sp>
      <p:sp>
        <p:nvSpPr>
          <p:cNvPr id="2411" name="Google Shape;2411;p66"/>
          <p:cNvSpPr txBox="1">
            <a:spLocks noGrp="1"/>
          </p:cNvSpPr>
          <p:nvPr>
            <p:ph type="subTitle" idx="1"/>
          </p:nvPr>
        </p:nvSpPr>
        <p:spPr>
          <a:xfrm>
            <a:off x="791376" y="2526325"/>
            <a:ext cx="3519000" cy="75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cxnSp>
        <p:nvCxnSpPr>
          <p:cNvPr id="2412" name="Google Shape;2412;p66"/>
          <p:cNvCxnSpPr/>
          <p:nvPr/>
        </p:nvCxnSpPr>
        <p:spPr>
          <a:xfrm>
            <a:off x="786486" y="1899902"/>
            <a:ext cx="4017300" cy="0"/>
          </a:xfrm>
          <a:prstGeom prst="straightConnector1">
            <a:avLst/>
          </a:prstGeom>
          <a:noFill/>
          <a:ln w="19050" cap="flat" cmpd="sng">
            <a:solidFill>
              <a:srgbClr val="29235C"/>
            </a:solidFill>
            <a:prstDash val="solid"/>
            <a:round/>
            <a:headEnd type="none" w="med" len="med"/>
            <a:tailEnd type="none" w="med" len="med"/>
          </a:ln>
        </p:spPr>
      </p:cxnSp>
      <p:pic>
        <p:nvPicPr>
          <p:cNvPr id="2413" name="Google Shape;2413;p66"/>
          <p:cNvPicPr preferRelativeResize="0"/>
          <p:nvPr/>
        </p:nvPicPr>
        <p:blipFill rotWithShape="1">
          <a:blip r:embed="rId3">
            <a:alphaModFix/>
          </a:blip>
          <a:srcRect l="3720" r="3720"/>
          <a:stretch/>
        </p:blipFill>
        <p:spPr>
          <a:xfrm>
            <a:off x="5287448" y="1434500"/>
            <a:ext cx="2952197" cy="1794172"/>
          </a:xfrm>
          <a:prstGeom prst="rect">
            <a:avLst/>
          </a:prstGeom>
          <a:noFill/>
          <a:ln w="9525" cap="flat" cmpd="sng">
            <a:solidFill>
              <a:srgbClr val="FDF9CF"/>
            </a:solidFill>
            <a:prstDash val="solid"/>
            <a:round/>
            <a:headEnd type="none" w="sm" len="sm"/>
            <a:tailEnd type="none" w="sm" len="sm"/>
          </a:ln>
        </p:spPr>
      </p:pic>
      <p:sp>
        <p:nvSpPr>
          <p:cNvPr id="2414" name="Google Shape;2414;p66"/>
          <p:cNvSpPr/>
          <p:nvPr/>
        </p:nvSpPr>
        <p:spPr>
          <a:xfrm>
            <a:off x="5187262" y="1319886"/>
            <a:ext cx="3170252" cy="2503738"/>
          </a:xfrm>
          <a:custGeom>
            <a:avLst/>
            <a:gdLst/>
            <a:ahLst/>
            <a:cxnLst/>
            <a:rect l="l" t="t" r="r" b="b"/>
            <a:pathLst>
              <a:path w="131696" h="100673" extrusionOk="0">
                <a:moveTo>
                  <a:pt x="128192" y="0"/>
                </a:moveTo>
                <a:lnTo>
                  <a:pt x="3504" y="0"/>
                </a:lnTo>
                <a:lnTo>
                  <a:pt x="3504" y="0"/>
                </a:lnTo>
                <a:lnTo>
                  <a:pt x="2821" y="0"/>
                </a:lnTo>
                <a:lnTo>
                  <a:pt x="2137" y="257"/>
                </a:lnTo>
                <a:lnTo>
                  <a:pt x="1624" y="598"/>
                </a:lnTo>
                <a:lnTo>
                  <a:pt x="1026" y="1026"/>
                </a:lnTo>
                <a:lnTo>
                  <a:pt x="599" y="1538"/>
                </a:lnTo>
                <a:lnTo>
                  <a:pt x="342" y="2137"/>
                </a:lnTo>
                <a:lnTo>
                  <a:pt x="86" y="2735"/>
                </a:lnTo>
                <a:lnTo>
                  <a:pt x="0" y="3504"/>
                </a:lnTo>
                <a:lnTo>
                  <a:pt x="0" y="79991"/>
                </a:lnTo>
                <a:lnTo>
                  <a:pt x="0" y="79991"/>
                </a:lnTo>
                <a:lnTo>
                  <a:pt x="86" y="80675"/>
                </a:lnTo>
                <a:lnTo>
                  <a:pt x="342" y="81359"/>
                </a:lnTo>
                <a:lnTo>
                  <a:pt x="599" y="81957"/>
                </a:lnTo>
                <a:lnTo>
                  <a:pt x="1026" y="82470"/>
                </a:lnTo>
                <a:lnTo>
                  <a:pt x="1624" y="82897"/>
                </a:lnTo>
                <a:lnTo>
                  <a:pt x="2137" y="83239"/>
                </a:lnTo>
                <a:lnTo>
                  <a:pt x="2821" y="83410"/>
                </a:lnTo>
                <a:lnTo>
                  <a:pt x="3504" y="83495"/>
                </a:lnTo>
                <a:lnTo>
                  <a:pt x="52132" y="83495"/>
                </a:lnTo>
                <a:lnTo>
                  <a:pt x="51191" y="89990"/>
                </a:lnTo>
                <a:lnTo>
                  <a:pt x="51191" y="89990"/>
                </a:lnTo>
                <a:lnTo>
                  <a:pt x="50850" y="91272"/>
                </a:lnTo>
                <a:lnTo>
                  <a:pt x="50251" y="92640"/>
                </a:lnTo>
                <a:lnTo>
                  <a:pt x="49910" y="93238"/>
                </a:lnTo>
                <a:lnTo>
                  <a:pt x="49482" y="93836"/>
                </a:lnTo>
                <a:lnTo>
                  <a:pt x="49055" y="94349"/>
                </a:lnTo>
                <a:lnTo>
                  <a:pt x="48628" y="94862"/>
                </a:lnTo>
                <a:lnTo>
                  <a:pt x="43842" y="98024"/>
                </a:lnTo>
                <a:lnTo>
                  <a:pt x="43842" y="98024"/>
                </a:lnTo>
                <a:lnTo>
                  <a:pt x="43585" y="98280"/>
                </a:lnTo>
                <a:lnTo>
                  <a:pt x="43415" y="98536"/>
                </a:lnTo>
                <a:lnTo>
                  <a:pt x="43329" y="98878"/>
                </a:lnTo>
                <a:lnTo>
                  <a:pt x="43244" y="99220"/>
                </a:lnTo>
                <a:lnTo>
                  <a:pt x="43329" y="99562"/>
                </a:lnTo>
                <a:lnTo>
                  <a:pt x="43415" y="99818"/>
                </a:lnTo>
                <a:lnTo>
                  <a:pt x="43585" y="100160"/>
                </a:lnTo>
                <a:lnTo>
                  <a:pt x="43842" y="100417"/>
                </a:lnTo>
                <a:lnTo>
                  <a:pt x="43842" y="100417"/>
                </a:lnTo>
                <a:lnTo>
                  <a:pt x="44269" y="100588"/>
                </a:lnTo>
                <a:lnTo>
                  <a:pt x="44782" y="100673"/>
                </a:lnTo>
                <a:lnTo>
                  <a:pt x="65891" y="100673"/>
                </a:lnTo>
                <a:lnTo>
                  <a:pt x="86914" y="100673"/>
                </a:lnTo>
                <a:lnTo>
                  <a:pt x="86914" y="100673"/>
                </a:lnTo>
                <a:lnTo>
                  <a:pt x="87427" y="100588"/>
                </a:lnTo>
                <a:lnTo>
                  <a:pt x="87854" y="100417"/>
                </a:lnTo>
                <a:lnTo>
                  <a:pt x="87854" y="100417"/>
                </a:lnTo>
                <a:lnTo>
                  <a:pt x="88111" y="100160"/>
                </a:lnTo>
                <a:lnTo>
                  <a:pt x="88281" y="99818"/>
                </a:lnTo>
                <a:lnTo>
                  <a:pt x="88367" y="99562"/>
                </a:lnTo>
                <a:lnTo>
                  <a:pt x="88452" y="99220"/>
                </a:lnTo>
                <a:lnTo>
                  <a:pt x="88367" y="98878"/>
                </a:lnTo>
                <a:lnTo>
                  <a:pt x="88281" y="98536"/>
                </a:lnTo>
                <a:lnTo>
                  <a:pt x="88111" y="98280"/>
                </a:lnTo>
                <a:lnTo>
                  <a:pt x="87854" y="98024"/>
                </a:lnTo>
                <a:lnTo>
                  <a:pt x="83154" y="94862"/>
                </a:lnTo>
                <a:lnTo>
                  <a:pt x="83154" y="94862"/>
                </a:lnTo>
                <a:lnTo>
                  <a:pt x="83068" y="94862"/>
                </a:lnTo>
                <a:lnTo>
                  <a:pt x="83068" y="94862"/>
                </a:lnTo>
                <a:lnTo>
                  <a:pt x="82556" y="94349"/>
                </a:lnTo>
                <a:lnTo>
                  <a:pt x="82128" y="93836"/>
                </a:lnTo>
                <a:lnTo>
                  <a:pt x="81786" y="93238"/>
                </a:lnTo>
                <a:lnTo>
                  <a:pt x="81445" y="92640"/>
                </a:lnTo>
                <a:lnTo>
                  <a:pt x="80846" y="91272"/>
                </a:lnTo>
                <a:lnTo>
                  <a:pt x="80505" y="89990"/>
                </a:lnTo>
                <a:lnTo>
                  <a:pt x="79564" y="83495"/>
                </a:lnTo>
                <a:lnTo>
                  <a:pt x="128192" y="83495"/>
                </a:lnTo>
                <a:lnTo>
                  <a:pt x="128192" y="83495"/>
                </a:lnTo>
                <a:lnTo>
                  <a:pt x="128875" y="83410"/>
                </a:lnTo>
                <a:lnTo>
                  <a:pt x="129559" y="83239"/>
                </a:lnTo>
                <a:lnTo>
                  <a:pt x="130157" y="82897"/>
                </a:lnTo>
                <a:lnTo>
                  <a:pt x="130670" y="82470"/>
                </a:lnTo>
                <a:lnTo>
                  <a:pt x="131097" y="81957"/>
                </a:lnTo>
                <a:lnTo>
                  <a:pt x="131354" y="81359"/>
                </a:lnTo>
                <a:lnTo>
                  <a:pt x="131610" y="80675"/>
                </a:lnTo>
                <a:lnTo>
                  <a:pt x="131696" y="79991"/>
                </a:lnTo>
                <a:lnTo>
                  <a:pt x="131696" y="3504"/>
                </a:lnTo>
                <a:lnTo>
                  <a:pt x="131696" y="3504"/>
                </a:lnTo>
                <a:lnTo>
                  <a:pt x="131610" y="2735"/>
                </a:lnTo>
                <a:lnTo>
                  <a:pt x="131354" y="2137"/>
                </a:lnTo>
                <a:lnTo>
                  <a:pt x="131097" y="1538"/>
                </a:lnTo>
                <a:lnTo>
                  <a:pt x="130670" y="1026"/>
                </a:lnTo>
                <a:lnTo>
                  <a:pt x="130157" y="598"/>
                </a:lnTo>
                <a:lnTo>
                  <a:pt x="129559" y="257"/>
                </a:lnTo>
                <a:lnTo>
                  <a:pt x="128875" y="0"/>
                </a:lnTo>
                <a:lnTo>
                  <a:pt x="128192" y="0"/>
                </a:lnTo>
                <a:lnTo>
                  <a:pt x="128192" y="0"/>
                </a:lnTo>
                <a:close/>
                <a:moveTo>
                  <a:pt x="65891" y="80932"/>
                </a:moveTo>
                <a:lnTo>
                  <a:pt x="65891" y="80932"/>
                </a:lnTo>
                <a:lnTo>
                  <a:pt x="65463" y="80846"/>
                </a:lnTo>
                <a:lnTo>
                  <a:pt x="65036" y="80761"/>
                </a:lnTo>
                <a:lnTo>
                  <a:pt x="64694" y="80504"/>
                </a:lnTo>
                <a:lnTo>
                  <a:pt x="64352" y="80248"/>
                </a:lnTo>
                <a:lnTo>
                  <a:pt x="64096" y="79991"/>
                </a:lnTo>
                <a:lnTo>
                  <a:pt x="63925" y="79650"/>
                </a:lnTo>
                <a:lnTo>
                  <a:pt x="63840" y="79222"/>
                </a:lnTo>
                <a:lnTo>
                  <a:pt x="63754" y="78795"/>
                </a:lnTo>
                <a:lnTo>
                  <a:pt x="63754" y="78795"/>
                </a:lnTo>
                <a:lnTo>
                  <a:pt x="63840" y="78368"/>
                </a:lnTo>
                <a:lnTo>
                  <a:pt x="63925" y="78026"/>
                </a:lnTo>
                <a:lnTo>
                  <a:pt x="64096" y="77599"/>
                </a:lnTo>
                <a:lnTo>
                  <a:pt x="64352" y="77342"/>
                </a:lnTo>
                <a:lnTo>
                  <a:pt x="64694" y="77086"/>
                </a:lnTo>
                <a:lnTo>
                  <a:pt x="65036" y="76915"/>
                </a:lnTo>
                <a:lnTo>
                  <a:pt x="65463" y="76744"/>
                </a:lnTo>
                <a:lnTo>
                  <a:pt x="65891" y="76744"/>
                </a:lnTo>
                <a:lnTo>
                  <a:pt x="65891" y="76744"/>
                </a:lnTo>
                <a:lnTo>
                  <a:pt x="66233" y="76744"/>
                </a:lnTo>
                <a:lnTo>
                  <a:pt x="66660" y="76915"/>
                </a:lnTo>
                <a:lnTo>
                  <a:pt x="67002" y="77086"/>
                </a:lnTo>
                <a:lnTo>
                  <a:pt x="67344" y="77342"/>
                </a:lnTo>
                <a:lnTo>
                  <a:pt x="67600" y="77599"/>
                </a:lnTo>
                <a:lnTo>
                  <a:pt x="67771" y="78026"/>
                </a:lnTo>
                <a:lnTo>
                  <a:pt x="67856" y="78368"/>
                </a:lnTo>
                <a:lnTo>
                  <a:pt x="67942" y="78795"/>
                </a:lnTo>
                <a:lnTo>
                  <a:pt x="67942" y="78795"/>
                </a:lnTo>
                <a:lnTo>
                  <a:pt x="67856" y="79222"/>
                </a:lnTo>
                <a:lnTo>
                  <a:pt x="67771" y="79650"/>
                </a:lnTo>
                <a:lnTo>
                  <a:pt x="67600" y="79991"/>
                </a:lnTo>
                <a:lnTo>
                  <a:pt x="67344" y="80248"/>
                </a:lnTo>
                <a:lnTo>
                  <a:pt x="67002" y="80504"/>
                </a:lnTo>
                <a:lnTo>
                  <a:pt x="66660" y="80761"/>
                </a:lnTo>
                <a:lnTo>
                  <a:pt x="66233" y="80846"/>
                </a:lnTo>
                <a:lnTo>
                  <a:pt x="65891" y="80932"/>
                </a:lnTo>
                <a:lnTo>
                  <a:pt x="65891" y="80932"/>
                </a:lnTo>
                <a:close/>
                <a:moveTo>
                  <a:pt x="126568" y="74009"/>
                </a:moveTo>
                <a:lnTo>
                  <a:pt x="5128" y="74009"/>
                </a:lnTo>
                <a:lnTo>
                  <a:pt x="5128" y="4871"/>
                </a:lnTo>
                <a:lnTo>
                  <a:pt x="126568" y="4871"/>
                </a:lnTo>
                <a:lnTo>
                  <a:pt x="126568" y="74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15" name="Google Shape;2415;p66"/>
          <p:cNvPicPr preferRelativeResize="0"/>
          <p:nvPr/>
        </p:nvPicPr>
        <p:blipFill>
          <a:blip r:embed="rId4">
            <a:alphaModFix/>
          </a:blip>
          <a:stretch>
            <a:fillRect/>
          </a:stretch>
        </p:blipFill>
        <p:spPr>
          <a:xfrm>
            <a:off x="-288760" y="3753486"/>
            <a:ext cx="2007725" cy="1993564"/>
          </a:xfrm>
          <a:prstGeom prst="rect">
            <a:avLst/>
          </a:prstGeom>
          <a:noFill/>
          <a:ln>
            <a:noFill/>
          </a:ln>
        </p:spPr>
      </p:pic>
      <p:sp>
        <p:nvSpPr>
          <p:cNvPr id="2416" name="Google Shape;2416;p66"/>
          <p:cNvSpPr/>
          <p:nvPr/>
        </p:nvSpPr>
        <p:spPr>
          <a:xfrm rot="-2756974">
            <a:off x="-235248" y="3037406"/>
            <a:ext cx="844826" cy="175351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6"/>
          <p:cNvSpPr/>
          <p:nvPr/>
        </p:nvSpPr>
        <p:spPr>
          <a:xfrm rot="-2756974">
            <a:off x="-406138" y="3210677"/>
            <a:ext cx="844826" cy="175351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421"/>
        <p:cNvGrpSpPr/>
        <p:nvPr/>
      </p:nvGrpSpPr>
      <p:grpSpPr>
        <a:xfrm>
          <a:off x="0" y="0"/>
          <a:ext cx="0" cy="0"/>
          <a:chOff x="0" y="0"/>
          <a:chExt cx="0" cy="0"/>
        </a:xfrm>
      </p:grpSpPr>
      <p:pic>
        <p:nvPicPr>
          <p:cNvPr id="2422" name="Google Shape;2422;p67"/>
          <p:cNvPicPr preferRelativeResize="0"/>
          <p:nvPr/>
        </p:nvPicPr>
        <p:blipFill rotWithShape="1">
          <a:blip r:embed="rId3">
            <a:alphaModFix/>
          </a:blip>
          <a:srcRect l="6559" t="-60" r="51228" b="59"/>
          <a:stretch/>
        </p:blipFill>
        <p:spPr>
          <a:xfrm>
            <a:off x="1246478" y="1155160"/>
            <a:ext cx="2141234" cy="2853288"/>
          </a:xfrm>
          <a:prstGeom prst="rect">
            <a:avLst/>
          </a:prstGeom>
          <a:noFill/>
          <a:ln>
            <a:noFill/>
          </a:ln>
        </p:spPr>
      </p:pic>
      <p:sp>
        <p:nvSpPr>
          <p:cNvPr id="2423" name="Google Shape;2423;p67"/>
          <p:cNvSpPr txBox="1">
            <a:spLocks noGrp="1"/>
          </p:cNvSpPr>
          <p:nvPr>
            <p:ph type="subTitle" idx="1"/>
          </p:nvPr>
        </p:nvSpPr>
        <p:spPr>
          <a:xfrm>
            <a:off x="4002649" y="2512675"/>
            <a:ext cx="3573600" cy="78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2424" name="Google Shape;2424;p67"/>
          <p:cNvSpPr txBox="1">
            <a:spLocks noGrp="1"/>
          </p:cNvSpPr>
          <p:nvPr>
            <p:ph type="title"/>
          </p:nvPr>
        </p:nvSpPr>
        <p:spPr>
          <a:xfrm>
            <a:off x="4002644" y="1961068"/>
            <a:ext cx="4057500" cy="59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Tablet app</a:t>
            </a:r>
            <a:endParaRPr/>
          </a:p>
        </p:txBody>
      </p:sp>
      <p:cxnSp>
        <p:nvCxnSpPr>
          <p:cNvPr id="2425" name="Google Shape;2425;p67"/>
          <p:cNvCxnSpPr/>
          <p:nvPr/>
        </p:nvCxnSpPr>
        <p:spPr>
          <a:xfrm>
            <a:off x="4069130" y="1895072"/>
            <a:ext cx="4017300" cy="0"/>
          </a:xfrm>
          <a:prstGeom prst="straightConnector1">
            <a:avLst/>
          </a:prstGeom>
          <a:noFill/>
          <a:ln w="19050" cap="flat" cmpd="sng">
            <a:solidFill>
              <a:srgbClr val="29235C"/>
            </a:solidFill>
            <a:prstDash val="solid"/>
            <a:round/>
            <a:headEnd type="none" w="med" len="med"/>
            <a:tailEnd type="none" w="med" len="med"/>
          </a:ln>
        </p:spPr>
      </p:cxnSp>
      <p:sp>
        <p:nvSpPr>
          <p:cNvPr id="2426" name="Google Shape;2426;p67"/>
          <p:cNvSpPr/>
          <p:nvPr/>
        </p:nvSpPr>
        <p:spPr>
          <a:xfrm>
            <a:off x="1057570" y="862999"/>
            <a:ext cx="2518954" cy="3417504"/>
          </a:xfrm>
          <a:custGeom>
            <a:avLst/>
            <a:gdLst/>
            <a:ahLst/>
            <a:cxnLst/>
            <a:rect l="l" t="t" r="r" b="b"/>
            <a:pathLst>
              <a:path w="70249" h="95461" extrusionOk="0">
                <a:moveTo>
                  <a:pt x="35124" y="3590"/>
                </a:moveTo>
                <a:lnTo>
                  <a:pt x="35466" y="3675"/>
                </a:lnTo>
                <a:lnTo>
                  <a:pt x="35723" y="3846"/>
                </a:lnTo>
                <a:lnTo>
                  <a:pt x="35894" y="4103"/>
                </a:lnTo>
                <a:lnTo>
                  <a:pt x="35979" y="4444"/>
                </a:lnTo>
                <a:lnTo>
                  <a:pt x="35894" y="4786"/>
                </a:lnTo>
                <a:lnTo>
                  <a:pt x="35723" y="5043"/>
                </a:lnTo>
                <a:lnTo>
                  <a:pt x="35466" y="5299"/>
                </a:lnTo>
                <a:lnTo>
                  <a:pt x="34783" y="5299"/>
                </a:lnTo>
                <a:lnTo>
                  <a:pt x="34526" y="5043"/>
                </a:lnTo>
                <a:lnTo>
                  <a:pt x="34355" y="4786"/>
                </a:lnTo>
                <a:lnTo>
                  <a:pt x="34270" y="4444"/>
                </a:lnTo>
                <a:lnTo>
                  <a:pt x="34355" y="4103"/>
                </a:lnTo>
                <a:lnTo>
                  <a:pt x="34526" y="3846"/>
                </a:lnTo>
                <a:lnTo>
                  <a:pt x="34783" y="3675"/>
                </a:lnTo>
                <a:lnTo>
                  <a:pt x="35124" y="3590"/>
                </a:lnTo>
                <a:close/>
                <a:moveTo>
                  <a:pt x="64950" y="8547"/>
                </a:moveTo>
                <a:lnTo>
                  <a:pt x="64950" y="86914"/>
                </a:lnTo>
                <a:lnTo>
                  <a:pt x="5299" y="86914"/>
                </a:lnTo>
                <a:lnTo>
                  <a:pt x="5299" y="8547"/>
                </a:lnTo>
                <a:close/>
                <a:moveTo>
                  <a:pt x="35552" y="89307"/>
                </a:moveTo>
                <a:lnTo>
                  <a:pt x="35894" y="89478"/>
                </a:lnTo>
                <a:lnTo>
                  <a:pt x="36235" y="89649"/>
                </a:lnTo>
                <a:lnTo>
                  <a:pt x="36492" y="89905"/>
                </a:lnTo>
                <a:lnTo>
                  <a:pt x="36748" y="90162"/>
                </a:lnTo>
                <a:lnTo>
                  <a:pt x="36919" y="90504"/>
                </a:lnTo>
                <a:lnTo>
                  <a:pt x="37005" y="90845"/>
                </a:lnTo>
                <a:lnTo>
                  <a:pt x="37090" y="91273"/>
                </a:lnTo>
                <a:lnTo>
                  <a:pt x="37005" y="91615"/>
                </a:lnTo>
                <a:lnTo>
                  <a:pt x="36919" y="92042"/>
                </a:lnTo>
                <a:lnTo>
                  <a:pt x="36748" y="92384"/>
                </a:lnTo>
                <a:lnTo>
                  <a:pt x="36492" y="92640"/>
                </a:lnTo>
                <a:lnTo>
                  <a:pt x="36235" y="92896"/>
                </a:lnTo>
                <a:lnTo>
                  <a:pt x="35894" y="93067"/>
                </a:lnTo>
                <a:lnTo>
                  <a:pt x="35552" y="93153"/>
                </a:lnTo>
                <a:lnTo>
                  <a:pt x="35124" y="93238"/>
                </a:lnTo>
                <a:lnTo>
                  <a:pt x="34697" y="93153"/>
                </a:lnTo>
                <a:lnTo>
                  <a:pt x="34355" y="93067"/>
                </a:lnTo>
                <a:lnTo>
                  <a:pt x="34013" y="92896"/>
                </a:lnTo>
                <a:lnTo>
                  <a:pt x="33757" y="92640"/>
                </a:lnTo>
                <a:lnTo>
                  <a:pt x="33501" y="92384"/>
                </a:lnTo>
                <a:lnTo>
                  <a:pt x="33330" y="92042"/>
                </a:lnTo>
                <a:lnTo>
                  <a:pt x="33244" y="91615"/>
                </a:lnTo>
                <a:lnTo>
                  <a:pt x="33159" y="91273"/>
                </a:lnTo>
                <a:lnTo>
                  <a:pt x="33244" y="90845"/>
                </a:lnTo>
                <a:lnTo>
                  <a:pt x="33330" y="90504"/>
                </a:lnTo>
                <a:lnTo>
                  <a:pt x="33501" y="90162"/>
                </a:lnTo>
                <a:lnTo>
                  <a:pt x="33757" y="89905"/>
                </a:lnTo>
                <a:lnTo>
                  <a:pt x="34013" y="89649"/>
                </a:lnTo>
                <a:lnTo>
                  <a:pt x="34355" y="89478"/>
                </a:lnTo>
                <a:lnTo>
                  <a:pt x="34697" y="89307"/>
                </a:lnTo>
                <a:close/>
                <a:moveTo>
                  <a:pt x="3333" y="0"/>
                </a:moveTo>
                <a:lnTo>
                  <a:pt x="2649" y="86"/>
                </a:lnTo>
                <a:lnTo>
                  <a:pt x="2051" y="257"/>
                </a:lnTo>
                <a:lnTo>
                  <a:pt x="1453" y="599"/>
                </a:lnTo>
                <a:lnTo>
                  <a:pt x="1026" y="1026"/>
                </a:lnTo>
                <a:lnTo>
                  <a:pt x="598" y="1453"/>
                </a:lnTo>
                <a:lnTo>
                  <a:pt x="256" y="2052"/>
                </a:lnTo>
                <a:lnTo>
                  <a:pt x="85" y="2650"/>
                </a:lnTo>
                <a:lnTo>
                  <a:pt x="0" y="3333"/>
                </a:lnTo>
                <a:lnTo>
                  <a:pt x="0" y="92213"/>
                </a:lnTo>
                <a:lnTo>
                  <a:pt x="85" y="92811"/>
                </a:lnTo>
                <a:lnTo>
                  <a:pt x="256" y="93495"/>
                </a:lnTo>
                <a:lnTo>
                  <a:pt x="598" y="94007"/>
                </a:lnTo>
                <a:lnTo>
                  <a:pt x="1026" y="94520"/>
                </a:lnTo>
                <a:lnTo>
                  <a:pt x="1453" y="94862"/>
                </a:lnTo>
                <a:lnTo>
                  <a:pt x="2051" y="95204"/>
                </a:lnTo>
                <a:lnTo>
                  <a:pt x="2649" y="95375"/>
                </a:lnTo>
                <a:lnTo>
                  <a:pt x="3333" y="95460"/>
                </a:lnTo>
                <a:lnTo>
                  <a:pt x="66916" y="95460"/>
                </a:lnTo>
                <a:lnTo>
                  <a:pt x="67600" y="95375"/>
                </a:lnTo>
                <a:lnTo>
                  <a:pt x="68198" y="95204"/>
                </a:lnTo>
                <a:lnTo>
                  <a:pt x="68796" y="94862"/>
                </a:lnTo>
                <a:lnTo>
                  <a:pt x="69309" y="94520"/>
                </a:lnTo>
                <a:lnTo>
                  <a:pt x="69651" y="94007"/>
                </a:lnTo>
                <a:lnTo>
                  <a:pt x="69992" y="93495"/>
                </a:lnTo>
                <a:lnTo>
                  <a:pt x="70163" y="92811"/>
                </a:lnTo>
                <a:lnTo>
                  <a:pt x="70249" y="92213"/>
                </a:lnTo>
                <a:lnTo>
                  <a:pt x="70249" y="3333"/>
                </a:lnTo>
                <a:lnTo>
                  <a:pt x="70163" y="2650"/>
                </a:lnTo>
                <a:lnTo>
                  <a:pt x="69992" y="2052"/>
                </a:lnTo>
                <a:lnTo>
                  <a:pt x="69651" y="1453"/>
                </a:lnTo>
                <a:lnTo>
                  <a:pt x="69309" y="1026"/>
                </a:lnTo>
                <a:lnTo>
                  <a:pt x="68796" y="599"/>
                </a:lnTo>
                <a:lnTo>
                  <a:pt x="68198" y="257"/>
                </a:lnTo>
                <a:lnTo>
                  <a:pt x="67600" y="86"/>
                </a:lnTo>
                <a:lnTo>
                  <a:pt x="66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27" name="Google Shape;2427;p67"/>
          <p:cNvPicPr preferRelativeResize="0"/>
          <p:nvPr/>
        </p:nvPicPr>
        <p:blipFill>
          <a:blip r:embed="rId4">
            <a:alphaModFix/>
          </a:blip>
          <a:stretch>
            <a:fillRect/>
          </a:stretch>
        </p:blipFill>
        <p:spPr>
          <a:xfrm rot="10800000">
            <a:off x="4974349" y="3608400"/>
            <a:ext cx="2531350" cy="2542600"/>
          </a:xfrm>
          <a:prstGeom prst="rect">
            <a:avLst/>
          </a:prstGeom>
          <a:noFill/>
          <a:ln>
            <a:noFill/>
          </a:ln>
        </p:spPr>
      </p:pic>
      <p:sp>
        <p:nvSpPr>
          <p:cNvPr id="2428" name="Google Shape;2428;p67"/>
          <p:cNvSpPr/>
          <p:nvPr/>
        </p:nvSpPr>
        <p:spPr>
          <a:xfrm rot="2756974" flipH="1">
            <a:off x="4997487" y="4316943"/>
            <a:ext cx="844826" cy="175351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7"/>
          <p:cNvSpPr/>
          <p:nvPr/>
        </p:nvSpPr>
        <p:spPr>
          <a:xfrm rot="2756974" flipH="1">
            <a:off x="5168377" y="4490214"/>
            <a:ext cx="844826" cy="175351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433"/>
        <p:cNvGrpSpPr/>
        <p:nvPr/>
      </p:nvGrpSpPr>
      <p:grpSpPr>
        <a:xfrm>
          <a:off x="0" y="0"/>
          <a:ext cx="0" cy="0"/>
          <a:chOff x="0" y="0"/>
          <a:chExt cx="0" cy="0"/>
        </a:xfrm>
      </p:grpSpPr>
      <p:pic>
        <p:nvPicPr>
          <p:cNvPr id="2434" name="Google Shape;2434;p68"/>
          <p:cNvPicPr preferRelativeResize="0"/>
          <p:nvPr/>
        </p:nvPicPr>
        <p:blipFill rotWithShape="1">
          <a:blip r:embed="rId3">
            <a:alphaModFix/>
          </a:blip>
          <a:srcRect l="14891" r="52756"/>
          <a:stretch/>
        </p:blipFill>
        <p:spPr>
          <a:xfrm>
            <a:off x="6218608" y="1278254"/>
            <a:ext cx="1450966" cy="2522808"/>
          </a:xfrm>
          <a:prstGeom prst="rect">
            <a:avLst/>
          </a:prstGeom>
          <a:noFill/>
          <a:ln>
            <a:noFill/>
          </a:ln>
        </p:spPr>
      </p:pic>
      <p:sp>
        <p:nvSpPr>
          <p:cNvPr id="2435" name="Google Shape;2435;p68"/>
          <p:cNvSpPr txBox="1">
            <a:spLocks noGrp="1"/>
          </p:cNvSpPr>
          <p:nvPr>
            <p:ph type="subTitle" idx="1"/>
          </p:nvPr>
        </p:nvSpPr>
        <p:spPr>
          <a:xfrm>
            <a:off x="1421552" y="2534727"/>
            <a:ext cx="3512700" cy="75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2436" name="Google Shape;2436;p68"/>
          <p:cNvSpPr txBox="1">
            <a:spLocks noGrp="1"/>
          </p:cNvSpPr>
          <p:nvPr>
            <p:ph type="title"/>
          </p:nvPr>
        </p:nvSpPr>
        <p:spPr>
          <a:xfrm>
            <a:off x="1421552" y="1989400"/>
            <a:ext cx="4017300" cy="53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Mobile web</a:t>
            </a:r>
            <a:endParaRPr/>
          </a:p>
        </p:txBody>
      </p:sp>
      <p:cxnSp>
        <p:nvCxnSpPr>
          <p:cNvPr id="2437" name="Google Shape;2437;p68"/>
          <p:cNvCxnSpPr/>
          <p:nvPr/>
        </p:nvCxnSpPr>
        <p:spPr>
          <a:xfrm>
            <a:off x="1421563" y="1904087"/>
            <a:ext cx="4017300" cy="0"/>
          </a:xfrm>
          <a:prstGeom prst="straightConnector1">
            <a:avLst/>
          </a:prstGeom>
          <a:noFill/>
          <a:ln w="19050" cap="flat" cmpd="sng">
            <a:solidFill>
              <a:srgbClr val="29235C"/>
            </a:solidFill>
            <a:prstDash val="solid"/>
            <a:round/>
            <a:headEnd type="none" w="med" len="med"/>
            <a:tailEnd type="none" w="med" len="med"/>
          </a:ln>
        </p:spPr>
      </p:cxnSp>
      <p:sp>
        <p:nvSpPr>
          <p:cNvPr id="2438" name="Google Shape;2438;p68"/>
          <p:cNvSpPr/>
          <p:nvPr/>
        </p:nvSpPr>
        <p:spPr>
          <a:xfrm>
            <a:off x="6168027" y="1034650"/>
            <a:ext cx="1554421" cy="3074203"/>
          </a:xfrm>
          <a:custGeom>
            <a:avLst/>
            <a:gdLst/>
            <a:ahLst/>
            <a:cxnLst/>
            <a:rect l="l" t="t" r="r" b="b"/>
            <a:pathLst>
              <a:path w="61960" h="122466" extrusionOk="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39" name="Google Shape;2439;p68"/>
          <p:cNvPicPr preferRelativeResize="0"/>
          <p:nvPr/>
        </p:nvPicPr>
        <p:blipFill>
          <a:blip r:embed="rId4">
            <a:alphaModFix/>
          </a:blip>
          <a:stretch>
            <a:fillRect/>
          </a:stretch>
        </p:blipFill>
        <p:spPr>
          <a:xfrm>
            <a:off x="2896304" y="3971775"/>
            <a:ext cx="2173850" cy="2158275"/>
          </a:xfrm>
          <a:prstGeom prst="rect">
            <a:avLst/>
          </a:prstGeom>
          <a:noFill/>
          <a:ln>
            <a:noFill/>
          </a:ln>
        </p:spPr>
      </p:pic>
      <p:sp>
        <p:nvSpPr>
          <p:cNvPr id="2440" name="Google Shape;2440;p68"/>
          <p:cNvSpPr/>
          <p:nvPr/>
        </p:nvSpPr>
        <p:spPr>
          <a:xfrm rot="2756974" flipH="1">
            <a:off x="3812987" y="3645118"/>
            <a:ext cx="844826" cy="175351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8"/>
          <p:cNvSpPr/>
          <p:nvPr/>
        </p:nvSpPr>
        <p:spPr>
          <a:xfrm rot="2756974" flipH="1">
            <a:off x="3983877" y="3818389"/>
            <a:ext cx="844826" cy="175351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3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Introduction</a:t>
            </a:r>
            <a:endParaRPr dirty="0"/>
          </a:p>
        </p:txBody>
      </p:sp>
      <p:sp>
        <p:nvSpPr>
          <p:cNvPr id="297" name="Google Shape;297;p36"/>
          <p:cNvSpPr txBox="1">
            <a:spLocks noGrp="1"/>
          </p:cNvSpPr>
          <p:nvPr>
            <p:ph type="body" idx="1"/>
          </p:nvPr>
        </p:nvSpPr>
        <p:spPr>
          <a:xfrm>
            <a:off x="762150" y="1178497"/>
            <a:ext cx="7619700" cy="2298128"/>
          </a:xfrm>
          <a:prstGeom prst="rect">
            <a:avLst/>
          </a:prstGeom>
        </p:spPr>
        <p:txBody>
          <a:bodyPr spcFirstLastPara="1" wrap="square" lIns="91425" tIns="91425" rIns="91425" bIns="91425" anchor="t" anchorCtr="0">
            <a:noAutofit/>
          </a:bodyPr>
          <a:lstStyle/>
          <a:p>
            <a:pPr marL="0" lvl="0" indent="0">
              <a:buNone/>
            </a:pPr>
            <a:r>
              <a:rPr lang="en-GB" sz="1400" dirty="0">
                <a:solidFill>
                  <a:schemeClr val="dk2"/>
                </a:solidFill>
              </a:rPr>
              <a:t>Over the course of the past week, we have developed a control system for a MIMO analysis of the Lego </a:t>
            </a:r>
            <a:r>
              <a:rPr lang="en-GB" sz="1400" dirty="0" err="1">
                <a:solidFill>
                  <a:schemeClr val="dk2"/>
                </a:solidFill>
              </a:rPr>
              <a:t>Mindstorm</a:t>
            </a:r>
            <a:r>
              <a:rPr lang="en-GB" sz="1400" dirty="0">
                <a:solidFill>
                  <a:schemeClr val="dk2"/>
                </a:solidFill>
              </a:rPr>
              <a:t> EV3 robot. To achieve stability and some performance requirements, we have independently designed a SISO closed-loop system for each variable (namely x1 = [θ; ψ; θ˙; ψ˙] </a:t>
            </a:r>
            <a:r>
              <a:rPr lang="en-GB" sz="1400" dirty="0" smtClean="0">
                <a:solidFill>
                  <a:schemeClr val="dk2"/>
                </a:solidFill>
              </a:rPr>
              <a:t>and</a:t>
            </a:r>
          </a:p>
          <a:p>
            <a:pPr marL="0" lvl="0" indent="0">
              <a:buNone/>
            </a:pPr>
            <a:r>
              <a:rPr lang="en-GB" sz="1400" dirty="0" smtClean="0">
                <a:solidFill>
                  <a:schemeClr val="dk2"/>
                </a:solidFill>
              </a:rPr>
              <a:t>x2 </a:t>
            </a:r>
            <a:r>
              <a:rPr lang="en-GB" sz="1400" dirty="0">
                <a:solidFill>
                  <a:schemeClr val="dk2"/>
                </a:solidFill>
              </a:rPr>
              <a:t>= [φ; φ˙], where these angles represent:</a:t>
            </a:r>
          </a:p>
          <a:p>
            <a:pPr marL="0" lvl="0" indent="0">
              <a:buNone/>
            </a:pPr>
            <a:endParaRPr lang="en-GB" sz="1400" dirty="0">
              <a:solidFill>
                <a:schemeClr val="dk2"/>
              </a:solidFill>
            </a:endParaRPr>
          </a:p>
          <a:p>
            <a:pPr marL="0" lvl="0" indent="0">
              <a:buNone/>
            </a:pPr>
            <a:r>
              <a:rPr lang="en-GB" sz="1400" dirty="0">
                <a:solidFill>
                  <a:schemeClr val="dk2"/>
                </a:solidFill>
              </a:rPr>
              <a:t>· θ = common mode rotational angle of left and right wheel</a:t>
            </a:r>
          </a:p>
          <a:p>
            <a:pPr marL="0" lvl="0" indent="0">
              <a:buNone/>
            </a:pPr>
            <a:endParaRPr lang="en-GB" sz="1400" dirty="0">
              <a:solidFill>
                <a:schemeClr val="dk2"/>
              </a:solidFill>
            </a:endParaRPr>
          </a:p>
          <a:p>
            <a:pPr marL="0" lvl="0" indent="0">
              <a:buNone/>
            </a:pPr>
            <a:r>
              <a:rPr lang="en-GB" sz="1400" dirty="0">
                <a:solidFill>
                  <a:schemeClr val="dk2"/>
                </a:solidFill>
              </a:rPr>
              <a:t>· ψ = pitch angle of the body with respect to the vertical</a:t>
            </a:r>
          </a:p>
          <a:p>
            <a:pPr marL="0" lvl="0" indent="0">
              <a:buNone/>
            </a:pPr>
            <a:endParaRPr lang="en-GB" sz="1400" dirty="0">
              <a:solidFill>
                <a:schemeClr val="dk2"/>
              </a:solidFill>
            </a:endParaRPr>
          </a:p>
          <a:p>
            <a:pPr marL="0" lvl="0" indent="0">
              <a:buNone/>
            </a:pPr>
            <a:r>
              <a:rPr lang="en-GB" sz="1400" dirty="0">
                <a:solidFill>
                  <a:schemeClr val="dk2"/>
                </a:solidFill>
              </a:rPr>
              <a:t>· φ = yaw angle</a:t>
            </a:r>
          </a:p>
          <a:p>
            <a:pPr marL="0" lvl="0" indent="0">
              <a:buNone/>
            </a:pPr>
            <a:endParaRPr lang="en-GB" sz="1400" dirty="0">
              <a:solidFill>
                <a:schemeClr val="dk2"/>
              </a:solidFill>
            </a:endParaRPr>
          </a:p>
        </p:txBody>
      </p:sp>
      <p:cxnSp>
        <p:nvCxnSpPr>
          <p:cNvPr id="298" name="Google Shape;298;p36"/>
          <p:cNvCxnSpPr/>
          <p:nvPr/>
        </p:nvCxnSpPr>
        <p:spPr>
          <a:xfrm>
            <a:off x="724747" y="1159440"/>
            <a:ext cx="7707900" cy="0"/>
          </a:xfrm>
          <a:prstGeom prst="straightConnector1">
            <a:avLst/>
          </a:prstGeom>
          <a:noFill/>
          <a:ln w="19050" cap="flat" cmpd="sng">
            <a:solidFill>
              <a:schemeClr val="dk2"/>
            </a:solidFill>
            <a:prstDash val="solid"/>
            <a:round/>
            <a:headEnd type="none" w="med" len="med"/>
            <a:tailEnd type="none" w="med" len="med"/>
          </a:ln>
        </p:spPr>
      </p:cxnSp>
      <p:pic>
        <p:nvPicPr>
          <p:cNvPr id="1028" name="Picture 4" descr="Image preview"/>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6324750" y="2091731"/>
            <a:ext cx="1953071" cy="260409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762150" y="3536602"/>
            <a:ext cx="5562600" cy="1384995"/>
          </a:xfrm>
          <a:prstGeom prst="rect">
            <a:avLst/>
          </a:prstGeom>
          <a:noFill/>
        </p:spPr>
        <p:txBody>
          <a:bodyPr wrap="square" rtlCol="0">
            <a:spAutoFit/>
          </a:bodyPr>
          <a:lstStyle/>
          <a:p>
            <a:pPr lvl="0">
              <a:buClr>
                <a:srgbClr val="434343"/>
              </a:buClr>
              <a:buSzPts val="1200"/>
            </a:pPr>
            <a:r>
              <a:rPr lang="en-GB" dirty="0">
                <a:solidFill>
                  <a:srgbClr val="29235C"/>
                </a:solidFill>
                <a:latin typeface="Mallanna"/>
                <a:cs typeface="Mallanna"/>
                <a:sym typeface="Mallanna"/>
              </a:rPr>
              <a:t>We obtained a </a:t>
            </a:r>
            <a:r>
              <a:rPr lang="en-GB" dirty="0" err="1">
                <a:solidFill>
                  <a:srgbClr val="29235C"/>
                </a:solidFill>
                <a:latin typeface="Mallanna"/>
                <a:cs typeface="Mallanna"/>
                <a:sym typeface="Mallanna"/>
              </a:rPr>
              <a:t>linearised</a:t>
            </a:r>
            <a:r>
              <a:rPr lang="en-GB" dirty="0">
                <a:solidFill>
                  <a:srgbClr val="29235C"/>
                </a:solidFill>
                <a:latin typeface="Mallanna"/>
                <a:cs typeface="Mallanna"/>
                <a:sym typeface="Mallanna"/>
              </a:rPr>
              <a:t> approximation of the system’s dynamics and applied two different approaches in order to determine our controller gains. The first involved the use of a root locus plot and the second direct pole placement. We then tested our control system on the hardware, implementing a gamepad to control the robot’s movement.</a:t>
            </a:r>
          </a:p>
          <a:p>
            <a:endParaRPr lang="en-GB" dirty="0"/>
          </a:p>
        </p:txBody>
      </p:sp>
    </p:spTree>
    <p:extLst>
      <p:ext uri="{BB962C8B-B14F-4D97-AF65-F5344CB8AC3E}">
        <p14:creationId xmlns:p14="http://schemas.microsoft.com/office/powerpoint/2010/main" val="30788065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445"/>
        <p:cNvGrpSpPr/>
        <p:nvPr/>
      </p:nvGrpSpPr>
      <p:grpSpPr>
        <a:xfrm>
          <a:off x="0" y="0"/>
          <a:ext cx="0" cy="0"/>
          <a:chOff x="0" y="0"/>
          <a:chExt cx="0" cy="0"/>
        </a:xfrm>
      </p:grpSpPr>
      <p:pic>
        <p:nvPicPr>
          <p:cNvPr id="2446" name="Google Shape;2446;p69"/>
          <p:cNvPicPr preferRelativeResize="0"/>
          <p:nvPr/>
        </p:nvPicPr>
        <p:blipFill>
          <a:blip r:embed="rId3">
            <a:alphaModFix/>
          </a:blip>
          <a:stretch>
            <a:fillRect/>
          </a:stretch>
        </p:blipFill>
        <p:spPr>
          <a:xfrm>
            <a:off x="-1073925" y="3328450"/>
            <a:ext cx="2747075" cy="2737800"/>
          </a:xfrm>
          <a:prstGeom prst="rect">
            <a:avLst/>
          </a:prstGeom>
          <a:noFill/>
          <a:ln>
            <a:noFill/>
          </a:ln>
        </p:spPr>
      </p:pic>
      <p:sp>
        <p:nvSpPr>
          <p:cNvPr id="2447" name="Google Shape;2447;p69"/>
          <p:cNvSpPr txBox="1">
            <a:spLocks noGrp="1"/>
          </p:cNvSpPr>
          <p:nvPr>
            <p:ph type="subTitle" idx="3"/>
          </p:nvPr>
        </p:nvSpPr>
        <p:spPr>
          <a:xfrm>
            <a:off x="2784350" y="4070163"/>
            <a:ext cx="2188200" cy="51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talk a bit about this person here</a:t>
            </a:r>
            <a:endParaRPr/>
          </a:p>
        </p:txBody>
      </p:sp>
      <p:sp>
        <p:nvSpPr>
          <p:cNvPr id="2448" name="Google Shape;2448;p6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Our team</a:t>
            </a:r>
            <a:endParaRPr/>
          </a:p>
        </p:txBody>
      </p:sp>
      <p:sp>
        <p:nvSpPr>
          <p:cNvPr id="2449" name="Google Shape;2449;p69"/>
          <p:cNvSpPr txBox="1">
            <a:spLocks noGrp="1"/>
          </p:cNvSpPr>
          <p:nvPr>
            <p:ph type="subTitle" idx="1"/>
          </p:nvPr>
        </p:nvSpPr>
        <p:spPr>
          <a:xfrm>
            <a:off x="2784350" y="3696575"/>
            <a:ext cx="2384700" cy="37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Sofia Hill</a:t>
            </a:r>
            <a:endParaRPr/>
          </a:p>
        </p:txBody>
      </p:sp>
      <p:sp>
        <p:nvSpPr>
          <p:cNvPr id="2450" name="Google Shape;2450;p69"/>
          <p:cNvSpPr txBox="1">
            <a:spLocks noGrp="1"/>
          </p:cNvSpPr>
          <p:nvPr>
            <p:ph type="subTitle" idx="2"/>
          </p:nvPr>
        </p:nvSpPr>
        <p:spPr>
          <a:xfrm>
            <a:off x="6039300" y="3696625"/>
            <a:ext cx="2384700" cy="37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Timmy Jimmy</a:t>
            </a:r>
            <a:endParaRPr/>
          </a:p>
        </p:txBody>
      </p:sp>
      <p:sp>
        <p:nvSpPr>
          <p:cNvPr id="2451" name="Google Shape;2451;p69"/>
          <p:cNvSpPr txBox="1">
            <a:spLocks noGrp="1"/>
          </p:cNvSpPr>
          <p:nvPr>
            <p:ph type="subTitle" idx="4"/>
          </p:nvPr>
        </p:nvSpPr>
        <p:spPr>
          <a:xfrm>
            <a:off x="6039294" y="4070163"/>
            <a:ext cx="2188200" cy="51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talk a bit about this person here</a:t>
            </a:r>
            <a:endParaRPr/>
          </a:p>
        </p:txBody>
      </p:sp>
      <p:cxnSp>
        <p:nvCxnSpPr>
          <p:cNvPr id="2452" name="Google Shape;2452;p69"/>
          <p:cNvCxnSpPr/>
          <p:nvPr/>
        </p:nvCxnSpPr>
        <p:spPr>
          <a:xfrm>
            <a:off x="2784338" y="3550129"/>
            <a:ext cx="2381400" cy="0"/>
          </a:xfrm>
          <a:prstGeom prst="straightConnector1">
            <a:avLst/>
          </a:prstGeom>
          <a:noFill/>
          <a:ln w="19050" cap="flat" cmpd="sng">
            <a:solidFill>
              <a:srgbClr val="29235C"/>
            </a:solidFill>
            <a:prstDash val="solid"/>
            <a:round/>
            <a:headEnd type="none" w="med" len="med"/>
            <a:tailEnd type="none" w="med" len="med"/>
          </a:ln>
        </p:spPr>
      </p:cxnSp>
      <p:cxnSp>
        <p:nvCxnSpPr>
          <p:cNvPr id="2453" name="Google Shape;2453;p69"/>
          <p:cNvCxnSpPr/>
          <p:nvPr/>
        </p:nvCxnSpPr>
        <p:spPr>
          <a:xfrm>
            <a:off x="6042933" y="3550129"/>
            <a:ext cx="2400000" cy="0"/>
          </a:xfrm>
          <a:prstGeom prst="straightConnector1">
            <a:avLst/>
          </a:prstGeom>
          <a:noFill/>
          <a:ln w="19050" cap="flat" cmpd="sng">
            <a:solidFill>
              <a:srgbClr val="29235C"/>
            </a:solidFill>
            <a:prstDash val="solid"/>
            <a:round/>
            <a:headEnd type="none" w="med" len="med"/>
            <a:tailEnd type="none" w="med" len="med"/>
          </a:ln>
        </p:spPr>
      </p:cxnSp>
      <p:pic>
        <p:nvPicPr>
          <p:cNvPr id="2454" name="Google Shape;2454;p69"/>
          <p:cNvPicPr preferRelativeResize="0"/>
          <p:nvPr/>
        </p:nvPicPr>
        <p:blipFill rotWithShape="1">
          <a:blip r:embed="rId4">
            <a:alphaModFix/>
          </a:blip>
          <a:srcRect l="14023" r="11344"/>
          <a:stretch/>
        </p:blipFill>
        <p:spPr>
          <a:xfrm>
            <a:off x="2877050" y="1285792"/>
            <a:ext cx="2002800" cy="2002200"/>
          </a:xfrm>
          <a:prstGeom prst="rect">
            <a:avLst/>
          </a:prstGeom>
          <a:noFill/>
          <a:ln>
            <a:noFill/>
          </a:ln>
        </p:spPr>
      </p:pic>
      <p:pic>
        <p:nvPicPr>
          <p:cNvPr id="2455" name="Google Shape;2455;p69"/>
          <p:cNvPicPr preferRelativeResize="0"/>
          <p:nvPr/>
        </p:nvPicPr>
        <p:blipFill rotWithShape="1">
          <a:blip r:embed="rId5">
            <a:alphaModFix/>
          </a:blip>
          <a:srcRect l="15922" r="17402"/>
          <a:stretch/>
        </p:blipFill>
        <p:spPr>
          <a:xfrm>
            <a:off x="6132000" y="1285867"/>
            <a:ext cx="2002800" cy="2001900"/>
          </a:xfrm>
          <a:prstGeom prst="rect">
            <a:avLst/>
          </a:prstGeom>
          <a:noFill/>
          <a:ln>
            <a:noFill/>
          </a:ln>
        </p:spPr>
      </p:pic>
      <p:sp>
        <p:nvSpPr>
          <p:cNvPr id="2456" name="Google Shape;2456;p69"/>
          <p:cNvSpPr/>
          <p:nvPr/>
        </p:nvSpPr>
        <p:spPr>
          <a:xfrm rot="2301061" flipH="1">
            <a:off x="-184981" y="2947310"/>
            <a:ext cx="886736" cy="1838734"/>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9"/>
          <p:cNvSpPr/>
          <p:nvPr/>
        </p:nvSpPr>
        <p:spPr>
          <a:xfrm rot="2301061" flipH="1">
            <a:off x="16632" y="3103820"/>
            <a:ext cx="886736" cy="1838734"/>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461"/>
        <p:cNvGrpSpPr/>
        <p:nvPr/>
      </p:nvGrpSpPr>
      <p:grpSpPr>
        <a:xfrm>
          <a:off x="0" y="0"/>
          <a:ext cx="0" cy="0"/>
          <a:chOff x="0" y="0"/>
          <a:chExt cx="0" cy="0"/>
        </a:xfrm>
      </p:grpSpPr>
      <p:sp>
        <p:nvSpPr>
          <p:cNvPr id="2462" name="Google Shape;2462;p70"/>
          <p:cNvSpPr txBox="1">
            <a:spLocks noGrp="1"/>
          </p:cNvSpPr>
          <p:nvPr>
            <p:ph type="subTitle" idx="1"/>
          </p:nvPr>
        </p:nvSpPr>
        <p:spPr>
          <a:xfrm>
            <a:off x="715100" y="1788250"/>
            <a:ext cx="4155000" cy="120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Do you have any questions?</a:t>
            </a:r>
            <a:endParaRPr/>
          </a:p>
          <a:p>
            <a:pPr marL="0" lvl="0" indent="0" algn="l" rtl="0">
              <a:spcBef>
                <a:spcPts val="1000"/>
              </a:spcBef>
              <a:spcAft>
                <a:spcPts val="0"/>
              </a:spcAft>
              <a:buNone/>
            </a:pPr>
            <a:r>
              <a:rPr lang="en"/>
              <a:t>addyouremail@freepik.com </a:t>
            </a:r>
            <a:endParaRPr/>
          </a:p>
          <a:p>
            <a:pPr marL="0" lvl="0" indent="0" algn="l" rtl="0">
              <a:spcBef>
                <a:spcPts val="0"/>
              </a:spcBef>
              <a:spcAft>
                <a:spcPts val="0"/>
              </a:spcAft>
              <a:buNone/>
            </a:pPr>
            <a:r>
              <a:rPr lang="en"/>
              <a:t>+91  620 421 88 </a:t>
            </a:r>
            <a:endParaRPr/>
          </a:p>
          <a:p>
            <a:pPr marL="0" lvl="0" indent="0" algn="l" rtl="0">
              <a:spcBef>
                <a:spcPts val="0"/>
              </a:spcBef>
              <a:spcAft>
                <a:spcPts val="0"/>
              </a:spcAft>
              <a:buNone/>
            </a:pPr>
            <a:r>
              <a:rPr lang="en"/>
              <a:t>yourcompany.com</a:t>
            </a:r>
            <a:endParaRPr/>
          </a:p>
        </p:txBody>
      </p:sp>
      <p:sp>
        <p:nvSpPr>
          <p:cNvPr id="2463" name="Google Shape;2463;p70"/>
          <p:cNvSpPr txBox="1">
            <a:spLocks noGrp="1"/>
          </p:cNvSpPr>
          <p:nvPr>
            <p:ph type="ctrTitle"/>
          </p:nvPr>
        </p:nvSpPr>
        <p:spPr>
          <a:xfrm>
            <a:off x="719975" y="790461"/>
            <a:ext cx="4154700" cy="99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2464" name="Google Shape;2464;p70"/>
          <p:cNvSpPr txBox="1"/>
          <p:nvPr/>
        </p:nvSpPr>
        <p:spPr>
          <a:xfrm>
            <a:off x="733200" y="4175455"/>
            <a:ext cx="4154700" cy="35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Mallanna"/>
                <a:ea typeface="Mallanna"/>
                <a:cs typeface="Mallanna"/>
                <a:sym typeface="Mallanna"/>
              </a:rPr>
              <a:t>Please keep this slide for attribution</a:t>
            </a:r>
            <a:endParaRPr sz="1200">
              <a:solidFill>
                <a:schemeClr val="dk2"/>
              </a:solidFill>
              <a:latin typeface="Mallanna"/>
              <a:ea typeface="Mallanna"/>
              <a:cs typeface="Mallanna"/>
              <a:sym typeface="Mallanna"/>
            </a:endParaRPr>
          </a:p>
        </p:txBody>
      </p:sp>
      <p:sp>
        <p:nvSpPr>
          <p:cNvPr id="2465" name="Google Shape;2465;p70"/>
          <p:cNvSpPr/>
          <p:nvPr/>
        </p:nvSpPr>
        <p:spPr>
          <a:xfrm>
            <a:off x="810963" y="3145799"/>
            <a:ext cx="355122" cy="355487"/>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6" name="Google Shape;2466;p70"/>
          <p:cNvGrpSpPr/>
          <p:nvPr/>
        </p:nvGrpSpPr>
        <p:grpSpPr>
          <a:xfrm>
            <a:off x="1272680" y="3146030"/>
            <a:ext cx="355503" cy="355111"/>
            <a:chOff x="3303268" y="3817349"/>
            <a:chExt cx="346056" cy="345674"/>
          </a:xfrm>
        </p:grpSpPr>
        <p:sp>
          <p:nvSpPr>
            <p:cNvPr id="2467" name="Google Shape;2467;p7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1" name="Google Shape;2471;p70"/>
          <p:cNvGrpSpPr/>
          <p:nvPr/>
        </p:nvGrpSpPr>
        <p:grpSpPr>
          <a:xfrm>
            <a:off x="1734780" y="3150717"/>
            <a:ext cx="355470" cy="355111"/>
            <a:chOff x="4201447" y="3817349"/>
            <a:chExt cx="346024" cy="345674"/>
          </a:xfrm>
        </p:grpSpPr>
        <p:sp>
          <p:nvSpPr>
            <p:cNvPr id="2472" name="Google Shape;2472;p70"/>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0"/>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474" name="Google Shape;2474;p70"/>
          <p:cNvCxnSpPr/>
          <p:nvPr/>
        </p:nvCxnSpPr>
        <p:spPr>
          <a:xfrm>
            <a:off x="721800" y="733655"/>
            <a:ext cx="4155000" cy="0"/>
          </a:xfrm>
          <a:prstGeom prst="straightConnector1">
            <a:avLst/>
          </a:prstGeom>
          <a:noFill/>
          <a:ln w="19050" cap="flat" cmpd="sng">
            <a:solidFill>
              <a:srgbClr val="29235C"/>
            </a:solidFill>
            <a:prstDash val="solid"/>
            <a:round/>
            <a:headEnd type="none" w="med" len="med"/>
            <a:tailEnd type="none" w="med" len="med"/>
          </a:ln>
        </p:spPr>
      </p:cxnSp>
      <p:cxnSp>
        <p:nvCxnSpPr>
          <p:cNvPr id="2475" name="Google Shape;2475;p70"/>
          <p:cNvCxnSpPr/>
          <p:nvPr/>
        </p:nvCxnSpPr>
        <p:spPr>
          <a:xfrm>
            <a:off x="715622" y="4602496"/>
            <a:ext cx="4155000" cy="0"/>
          </a:xfrm>
          <a:prstGeom prst="straightConnector1">
            <a:avLst/>
          </a:prstGeom>
          <a:noFill/>
          <a:ln w="19050" cap="flat" cmpd="sng">
            <a:solidFill>
              <a:srgbClr val="29235C"/>
            </a:solidFill>
            <a:prstDash val="solid"/>
            <a:round/>
            <a:headEnd type="none" w="med" len="med"/>
            <a:tailEnd type="none" w="med" len="med"/>
          </a:ln>
        </p:spPr>
      </p:cxn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479"/>
        <p:cNvGrpSpPr/>
        <p:nvPr/>
      </p:nvGrpSpPr>
      <p:grpSpPr>
        <a:xfrm>
          <a:off x="0" y="0"/>
          <a:ext cx="0" cy="0"/>
          <a:chOff x="0" y="0"/>
          <a:chExt cx="0" cy="0"/>
        </a:xfrm>
      </p:grpSpPr>
      <p:sp>
        <p:nvSpPr>
          <p:cNvPr id="2480" name="Google Shape;2480;p7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Aviation icon pack</a:t>
            </a:r>
            <a:endParaRPr/>
          </a:p>
        </p:txBody>
      </p:sp>
      <p:grpSp>
        <p:nvGrpSpPr>
          <p:cNvPr id="2481" name="Google Shape;2481;p71"/>
          <p:cNvGrpSpPr/>
          <p:nvPr/>
        </p:nvGrpSpPr>
        <p:grpSpPr>
          <a:xfrm>
            <a:off x="8008107" y="3844716"/>
            <a:ext cx="375021" cy="362861"/>
            <a:chOff x="7015375" y="3801450"/>
            <a:chExt cx="348500" cy="337200"/>
          </a:xfrm>
        </p:grpSpPr>
        <p:sp>
          <p:nvSpPr>
            <p:cNvPr id="2482" name="Google Shape;2482;p71"/>
            <p:cNvSpPr/>
            <p:nvPr/>
          </p:nvSpPr>
          <p:spPr>
            <a:xfrm>
              <a:off x="7200550" y="3882125"/>
              <a:ext cx="163325" cy="95275"/>
            </a:xfrm>
            <a:custGeom>
              <a:avLst/>
              <a:gdLst/>
              <a:ahLst/>
              <a:cxnLst/>
              <a:rect l="l" t="t" r="r" b="b"/>
              <a:pathLst>
                <a:path w="6533" h="3811" extrusionOk="0">
                  <a:moveTo>
                    <a:pt x="1976" y="724"/>
                  </a:moveTo>
                  <a:lnTo>
                    <a:pt x="3148" y="1125"/>
                  </a:lnTo>
                  <a:lnTo>
                    <a:pt x="2593" y="1434"/>
                  </a:lnTo>
                  <a:lnTo>
                    <a:pt x="1883" y="786"/>
                  </a:lnTo>
                  <a:lnTo>
                    <a:pt x="1976" y="724"/>
                  </a:lnTo>
                  <a:close/>
                  <a:moveTo>
                    <a:pt x="5350" y="519"/>
                  </a:moveTo>
                  <a:cubicBezTo>
                    <a:pt x="5386" y="519"/>
                    <a:pt x="5425" y="526"/>
                    <a:pt x="5463" y="539"/>
                  </a:cubicBezTo>
                  <a:cubicBezTo>
                    <a:pt x="5525" y="539"/>
                    <a:pt x="5586" y="601"/>
                    <a:pt x="5648" y="662"/>
                  </a:cubicBezTo>
                  <a:cubicBezTo>
                    <a:pt x="5710" y="817"/>
                    <a:pt x="5679" y="1002"/>
                    <a:pt x="5525" y="1094"/>
                  </a:cubicBezTo>
                  <a:lnTo>
                    <a:pt x="3982" y="1958"/>
                  </a:lnTo>
                  <a:lnTo>
                    <a:pt x="1790" y="3224"/>
                  </a:lnTo>
                  <a:lnTo>
                    <a:pt x="741" y="2483"/>
                  </a:lnTo>
                  <a:lnTo>
                    <a:pt x="1081" y="2329"/>
                  </a:lnTo>
                  <a:lnTo>
                    <a:pt x="1544" y="2545"/>
                  </a:lnTo>
                  <a:cubicBezTo>
                    <a:pt x="1574" y="2560"/>
                    <a:pt x="1613" y="2568"/>
                    <a:pt x="1655" y="2568"/>
                  </a:cubicBezTo>
                  <a:cubicBezTo>
                    <a:pt x="1698" y="2568"/>
                    <a:pt x="1744" y="2560"/>
                    <a:pt x="1790" y="2545"/>
                  </a:cubicBezTo>
                  <a:lnTo>
                    <a:pt x="5216" y="570"/>
                  </a:lnTo>
                  <a:cubicBezTo>
                    <a:pt x="5252" y="534"/>
                    <a:pt x="5299" y="519"/>
                    <a:pt x="5350" y="519"/>
                  </a:cubicBezTo>
                  <a:close/>
                  <a:moveTo>
                    <a:pt x="5350" y="1"/>
                  </a:moveTo>
                  <a:cubicBezTo>
                    <a:pt x="5220" y="1"/>
                    <a:pt x="5081" y="33"/>
                    <a:pt x="4938" y="107"/>
                  </a:cubicBezTo>
                  <a:lnTo>
                    <a:pt x="3766" y="786"/>
                  </a:lnTo>
                  <a:lnTo>
                    <a:pt x="2006" y="168"/>
                  </a:lnTo>
                  <a:cubicBezTo>
                    <a:pt x="1988" y="159"/>
                    <a:pt x="1968" y="156"/>
                    <a:pt x="1946" y="156"/>
                  </a:cubicBezTo>
                  <a:cubicBezTo>
                    <a:pt x="1893" y="156"/>
                    <a:pt x="1834" y="178"/>
                    <a:pt x="1790" y="199"/>
                  </a:cubicBezTo>
                  <a:lnTo>
                    <a:pt x="1297" y="508"/>
                  </a:lnTo>
                  <a:cubicBezTo>
                    <a:pt x="1204" y="539"/>
                    <a:pt x="1173" y="601"/>
                    <a:pt x="1173" y="693"/>
                  </a:cubicBezTo>
                  <a:cubicBezTo>
                    <a:pt x="1142" y="786"/>
                    <a:pt x="1173" y="847"/>
                    <a:pt x="1235" y="909"/>
                  </a:cubicBezTo>
                  <a:lnTo>
                    <a:pt x="2130" y="1712"/>
                  </a:lnTo>
                  <a:lnTo>
                    <a:pt x="1636" y="2020"/>
                  </a:lnTo>
                  <a:lnTo>
                    <a:pt x="1204" y="1804"/>
                  </a:lnTo>
                  <a:cubicBezTo>
                    <a:pt x="1158" y="1773"/>
                    <a:pt x="1112" y="1758"/>
                    <a:pt x="1069" y="1758"/>
                  </a:cubicBezTo>
                  <a:cubicBezTo>
                    <a:pt x="1027" y="1758"/>
                    <a:pt x="988" y="1773"/>
                    <a:pt x="957" y="1804"/>
                  </a:cubicBezTo>
                  <a:lnTo>
                    <a:pt x="186" y="2236"/>
                  </a:lnTo>
                  <a:cubicBezTo>
                    <a:pt x="93" y="2298"/>
                    <a:pt x="31" y="2360"/>
                    <a:pt x="31" y="2452"/>
                  </a:cubicBezTo>
                  <a:lnTo>
                    <a:pt x="0" y="2452"/>
                  </a:lnTo>
                  <a:cubicBezTo>
                    <a:pt x="0" y="2545"/>
                    <a:pt x="31" y="2637"/>
                    <a:pt x="124" y="2699"/>
                  </a:cubicBezTo>
                  <a:lnTo>
                    <a:pt x="1636" y="3748"/>
                  </a:lnTo>
                  <a:cubicBezTo>
                    <a:pt x="1698" y="3779"/>
                    <a:pt x="1729" y="3810"/>
                    <a:pt x="1790" y="3810"/>
                  </a:cubicBezTo>
                  <a:cubicBezTo>
                    <a:pt x="1852" y="3810"/>
                    <a:pt x="1883" y="3779"/>
                    <a:pt x="1914" y="3779"/>
                  </a:cubicBezTo>
                  <a:lnTo>
                    <a:pt x="5772" y="1526"/>
                  </a:lnTo>
                  <a:cubicBezTo>
                    <a:pt x="6533" y="1054"/>
                    <a:pt x="6088" y="1"/>
                    <a:pt x="5350"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1"/>
            <p:cNvSpPr/>
            <p:nvPr/>
          </p:nvSpPr>
          <p:spPr>
            <a:xfrm>
              <a:off x="7015375" y="3801450"/>
              <a:ext cx="340275" cy="337200"/>
            </a:xfrm>
            <a:custGeom>
              <a:avLst/>
              <a:gdLst/>
              <a:ahLst/>
              <a:cxnLst/>
              <a:rect l="l" t="t" r="r" b="b"/>
              <a:pathLst>
                <a:path w="13611" h="13488" extrusionOk="0">
                  <a:moveTo>
                    <a:pt x="6111" y="525"/>
                  </a:moveTo>
                  <a:lnTo>
                    <a:pt x="6729" y="1266"/>
                  </a:lnTo>
                  <a:lnTo>
                    <a:pt x="926" y="1266"/>
                  </a:lnTo>
                  <a:lnTo>
                    <a:pt x="1544" y="525"/>
                  </a:lnTo>
                  <a:close/>
                  <a:moveTo>
                    <a:pt x="1976" y="1791"/>
                  </a:moveTo>
                  <a:lnTo>
                    <a:pt x="1976" y="4105"/>
                  </a:lnTo>
                  <a:lnTo>
                    <a:pt x="1050" y="4105"/>
                  </a:lnTo>
                  <a:lnTo>
                    <a:pt x="1050" y="1791"/>
                  </a:lnTo>
                  <a:close/>
                  <a:moveTo>
                    <a:pt x="5155" y="1791"/>
                  </a:moveTo>
                  <a:lnTo>
                    <a:pt x="5155" y="4105"/>
                  </a:lnTo>
                  <a:lnTo>
                    <a:pt x="2500" y="4105"/>
                  </a:lnTo>
                  <a:lnTo>
                    <a:pt x="2500" y="1791"/>
                  </a:lnTo>
                  <a:close/>
                  <a:moveTo>
                    <a:pt x="6636" y="1791"/>
                  </a:moveTo>
                  <a:lnTo>
                    <a:pt x="6636" y="4105"/>
                  </a:lnTo>
                  <a:lnTo>
                    <a:pt x="5679" y="4105"/>
                  </a:lnTo>
                  <a:lnTo>
                    <a:pt x="5679" y="1791"/>
                  </a:lnTo>
                  <a:close/>
                  <a:moveTo>
                    <a:pt x="6729" y="4630"/>
                  </a:moveTo>
                  <a:lnTo>
                    <a:pt x="5926" y="5587"/>
                  </a:lnTo>
                  <a:lnTo>
                    <a:pt x="1729" y="5587"/>
                  </a:lnTo>
                  <a:lnTo>
                    <a:pt x="926" y="4630"/>
                  </a:lnTo>
                  <a:close/>
                  <a:moveTo>
                    <a:pt x="13086" y="8426"/>
                  </a:moveTo>
                  <a:lnTo>
                    <a:pt x="13086" y="9167"/>
                  </a:lnTo>
                  <a:lnTo>
                    <a:pt x="5340" y="9167"/>
                  </a:lnTo>
                  <a:lnTo>
                    <a:pt x="5340" y="8426"/>
                  </a:lnTo>
                  <a:close/>
                  <a:moveTo>
                    <a:pt x="12438" y="9691"/>
                  </a:moveTo>
                  <a:lnTo>
                    <a:pt x="12438" y="12963"/>
                  </a:lnTo>
                  <a:lnTo>
                    <a:pt x="5988" y="12963"/>
                  </a:lnTo>
                  <a:lnTo>
                    <a:pt x="5988" y="12222"/>
                  </a:lnTo>
                  <a:lnTo>
                    <a:pt x="9815" y="12222"/>
                  </a:lnTo>
                  <a:cubicBezTo>
                    <a:pt x="9969" y="12222"/>
                    <a:pt x="10062" y="12129"/>
                    <a:pt x="10062" y="11975"/>
                  </a:cubicBezTo>
                  <a:cubicBezTo>
                    <a:pt x="10092" y="11821"/>
                    <a:pt x="9969" y="11697"/>
                    <a:pt x="9815" y="11697"/>
                  </a:cubicBezTo>
                  <a:lnTo>
                    <a:pt x="5988" y="11697"/>
                  </a:lnTo>
                  <a:lnTo>
                    <a:pt x="5988" y="10957"/>
                  </a:lnTo>
                  <a:lnTo>
                    <a:pt x="9815" y="10957"/>
                  </a:lnTo>
                  <a:cubicBezTo>
                    <a:pt x="10154" y="10957"/>
                    <a:pt x="10154" y="10432"/>
                    <a:pt x="9815" y="10432"/>
                  </a:cubicBezTo>
                  <a:lnTo>
                    <a:pt x="5988" y="10432"/>
                  </a:lnTo>
                  <a:lnTo>
                    <a:pt x="5988" y="9691"/>
                  </a:lnTo>
                  <a:close/>
                  <a:moveTo>
                    <a:pt x="1420" y="1"/>
                  </a:moveTo>
                  <a:cubicBezTo>
                    <a:pt x="1359" y="1"/>
                    <a:pt x="1266" y="32"/>
                    <a:pt x="1235" y="93"/>
                  </a:cubicBezTo>
                  <a:lnTo>
                    <a:pt x="186" y="1359"/>
                  </a:lnTo>
                  <a:cubicBezTo>
                    <a:pt x="93" y="1451"/>
                    <a:pt x="93" y="1544"/>
                    <a:pt x="124" y="1636"/>
                  </a:cubicBezTo>
                  <a:cubicBezTo>
                    <a:pt x="186" y="1729"/>
                    <a:pt x="278" y="1791"/>
                    <a:pt x="371" y="1791"/>
                  </a:cubicBezTo>
                  <a:lnTo>
                    <a:pt x="494" y="1791"/>
                  </a:lnTo>
                  <a:lnTo>
                    <a:pt x="494" y="4105"/>
                  </a:lnTo>
                  <a:lnTo>
                    <a:pt x="371" y="4105"/>
                  </a:lnTo>
                  <a:cubicBezTo>
                    <a:pt x="124" y="4105"/>
                    <a:pt x="1" y="4383"/>
                    <a:pt x="155" y="4537"/>
                  </a:cubicBezTo>
                  <a:lnTo>
                    <a:pt x="1389" y="6019"/>
                  </a:lnTo>
                  <a:cubicBezTo>
                    <a:pt x="1451" y="6080"/>
                    <a:pt x="1513" y="6111"/>
                    <a:pt x="1605" y="6111"/>
                  </a:cubicBezTo>
                  <a:lnTo>
                    <a:pt x="5463" y="6111"/>
                  </a:lnTo>
                  <a:lnTo>
                    <a:pt x="5463" y="7932"/>
                  </a:lnTo>
                  <a:lnTo>
                    <a:pt x="5062" y="7932"/>
                  </a:lnTo>
                  <a:cubicBezTo>
                    <a:pt x="5049" y="7929"/>
                    <a:pt x="5036" y="7927"/>
                    <a:pt x="5023" y="7927"/>
                  </a:cubicBezTo>
                  <a:cubicBezTo>
                    <a:pt x="4914" y="7927"/>
                    <a:pt x="4815" y="8041"/>
                    <a:pt x="4815" y="8179"/>
                  </a:cubicBezTo>
                  <a:lnTo>
                    <a:pt x="4815" y="9444"/>
                  </a:lnTo>
                  <a:cubicBezTo>
                    <a:pt x="4815" y="9599"/>
                    <a:pt x="4939" y="9722"/>
                    <a:pt x="5062" y="9722"/>
                  </a:cubicBezTo>
                  <a:lnTo>
                    <a:pt x="5463" y="9722"/>
                  </a:lnTo>
                  <a:lnTo>
                    <a:pt x="5463" y="12963"/>
                  </a:lnTo>
                  <a:lnTo>
                    <a:pt x="2192" y="12963"/>
                  </a:lnTo>
                  <a:lnTo>
                    <a:pt x="2192" y="7963"/>
                  </a:lnTo>
                  <a:cubicBezTo>
                    <a:pt x="2192" y="7793"/>
                    <a:pt x="2061" y="7708"/>
                    <a:pt x="1929" y="7708"/>
                  </a:cubicBezTo>
                  <a:cubicBezTo>
                    <a:pt x="1798" y="7708"/>
                    <a:pt x="1667" y="7793"/>
                    <a:pt x="1667" y="7963"/>
                  </a:cubicBezTo>
                  <a:lnTo>
                    <a:pt x="1667" y="13240"/>
                  </a:lnTo>
                  <a:cubicBezTo>
                    <a:pt x="1667" y="13364"/>
                    <a:pt x="1791" y="13487"/>
                    <a:pt x="1914" y="13487"/>
                  </a:cubicBezTo>
                  <a:lnTo>
                    <a:pt x="12685" y="13487"/>
                  </a:lnTo>
                  <a:cubicBezTo>
                    <a:pt x="12839" y="13487"/>
                    <a:pt x="12963" y="13364"/>
                    <a:pt x="12963" y="13240"/>
                  </a:cubicBezTo>
                  <a:lnTo>
                    <a:pt x="12963" y="9691"/>
                  </a:lnTo>
                  <a:lnTo>
                    <a:pt x="13333" y="9691"/>
                  </a:lnTo>
                  <a:cubicBezTo>
                    <a:pt x="13487" y="9691"/>
                    <a:pt x="13611" y="9568"/>
                    <a:pt x="13611" y="9444"/>
                  </a:cubicBezTo>
                  <a:lnTo>
                    <a:pt x="13611" y="8179"/>
                  </a:lnTo>
                  <a:cubicBezTo>
                    <a:pt x="13611" y="8025"/>
                    <a:pt x="13487" y="7932"/>
                    <a:pt x="13333" y="7932"/>
                  </a:cubicBezTo>
                  <a:lnTo>
                    <a:pt x="5988" y="7932"/>
                  </a:lnTo>
                  <a:lnTo>
                    <a:pt x="5988" y="6111"/>
                  </a:lnTo>
                  <a:lnTo>
                    <a:pt x="6050" y="6111"/>
                  </a:lnTo>
                  <a:cubicBezTo>
                    <a:pt x="6111" y="6111"/>
                    <a:pt x="6204" y="6080"/>
                    <a:pt x="6235" y="6019"/>
                  </a:cubicBezTo>
                  <a:lnTo>
                    <a:pt x="7500" y="4537"/>
                  </a:lnTo>
                  <a:cubicBezTo>
                    <a:pt x="7624" y="4383"/>
                    <a:pt x="7500" y="4105"/>
                    <a:pt x="7284" y="4105"/>
                  </a:cubicBezTo>
                  <a:lnTo>
                    <a:pt x="7161" y="4105"/>
                  </a:lnTo>
                  <a:lnTo>
                    <a:pt x="7161" y="1791"/>
                  </a:lnTo>
                  <a:lnTo>
                    <a:pt x="7284" y="1791"/>
                  </a:lnTo>
                  <a:cubicBezTo>
                    <a:pt x="7377" y="1791"/>
                    <a:pt x="7469" y="1729"/>
                    <a:pt x="7531" y="1636"/>
                  </a:cubicBezTo>
                  <a:cubicBezTo>
                    <a:pt x="7562" y="1544"/>
                    <a:pt x="7562" y="1451"/>
                    <a:pt x="7500" y="1359"/>
                  </a:cubicBezTo>
                  <a:lnTo>
                    <a:pt x="6420" y="93"/>
                  </a:lnTo>
                  <a:cubicBezTo>
                    <a:pt x="6389" y="32"/>
                    <a:pt x="6296" y="1"/>
                    <a:pt x="6235"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1"/>
            <p:cNvSpPr/>
            <p:nvPr/>
          </p:nvSpPr>
          <p:spPr>
            <a:xfrm>
              <a:off x="7104875" y="3972350"/>
              <a:ext cx="13150" cy="27425"/>
            </a:xfrm>
            <a:custGeom>
              <a:avLst/>
              <a:gdLst/>
              <a:ahLst/>
              <a:cxnLst/>
              <a:rect l="l" t="t" r="r" b="b"/>
              <a:pathLst>
                <a:path w="526" h="1097" extrusionOk="0">
                  <a:moveTo>
                    <a:pt x="251" y="1"/>
                  </a:moveTo>
                  <a:cubicBezTo>
                    <a:pt x="132" y="1"/>
                    <a:pt x="16" y="78"/>
                    <a:pt x="1" y="232"/>
                  </a:cubicBezTo>
                  <a:lnTo>
                    <a:pt x="1" y="818"/>
                  </a:lnTo>
                  <a:cubicBezTo>
                    <a:pt x="1" y="973"/>
                    <a:pt x="93" y="1096"/>
                    <a:pt x="248" y="1096"/>
                  </a:cubicBezTo>
                  <a:cubicBezTo>
                    <a:pt x="402" y="1096"/>
                    <a:pt x="525" y="973"/>
                    <a:pt x="525" y="818"/>
                  </a:cubicBezTo>
                  <a:lnTo>
                    <a:pt x="525" y="232"/>
                  </a:lnTo>
                  <a:cubicBezTo>
                    <a:pt x="494" y="78"/>
                    <a:pt x="371" y="1"/>
                    <a:pt x="251"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1"/>
            <p:cNvSpPr/>
            <p:nvPr/>
          </p:nvSpPr>
          <p:spPr>
            <a:xfrm>
              <a:off x="7104500" y="4024050"/>
              <a:ext cx="13900" cy="26450"/>
            </a:xfrm>
            <a:custGeom>
              <a:avLst/>
              <a:gdLst/>
              <a:ahLst/>
              <a:cxnLst/>
              <a:rect l="l" t="t" r="r" b="b"/>
              <a:pathLst>
                <a:path w="556" h="1058" extrusionOk="0">
                  <a:moveTo>
                    <a:pt x="278" y="0"/>
                  </a:moveTo>
                  <a:cubicBezTo>
                    <a:pt x="154" y="0"/>
                    <a:pt x="31" y="77"/>
                    <a:pt x="16" y="232"/>
                  </a:cubicBezTo>
                  <a:lnTo>
                    <a:pt x="16" y="849"/>
                  </a:lnTo>
                  <a:cubicBezTo>
                    <a:pt x="0" y="988"/>
                    <a:pt x="139" y="1057"/>
                    <a:pt x="278" y="1057"/>
                  </a:cubicBezTo>
                  <a:cubicBezTo>
                    <a:pt x="417" y="1057"/>
                    <a:pt x="556" y="988"/>
                    <a:pt x="540" y="849"/>
                  </a:cubicBezTo>
                  <a:lnTo>
                    <a:pt x="540" y="232"/>
                  </a:lnTo>
                  <a:cubicBezTo>
                    <a:pt x="525" y="77"/>
                    <a:pt x="401"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1"/>
            <p:cNvSpPr/>
            <p:nvPr/>
          </p:nvSpPr>
          <p:spPr>
            <a:xfrm>
              <a:off x="7104500" y="4076500"/>
              <a:ext cx="13900" cy="26275"/>
            </a:xfrm>
            <a:custGeom>
              <a:avLst/>
              <a:gdLst/>
              <a:ahLst/>
              <a:cxnLst/>
              <a:rect l="l" t="t" r="r" b="b"/>
              <a:pathLst>
                <a:path w="556" h="1051" extrusionOk="0">
                  <a:moveTo>
                    <a:pt x="278" y="1"/>
                  </a:moveTo>
                  <a:cubicBezTo>
                    <a:pt x="154" y="1"/>
                    <a:pt x="31" y="78"/>
                    <a:pt x="16" y="232"/>
                  </a:cubicBezTo>
                  <a:lnTo>
                    <a:pt x="16" y="819"/>
                  </a:lnTo>
                  <a:cubicBezTo>
                    <a:pt x="0" y="973"/>
                    <a:pt x="139" y="1050"/>
                    <a:pt x="278" y="1050"/>
                  </a:cubicBezTo>
                  <a:cubicBezTo>
                    <a:pt x="417" y="1050"/>
                    <a:pt x="556" y="973"/>
                    <a:pt x="540" y="819"/>
                  </a:cubicBezTo>
                  <a:lnTo>
                    <a:pt x="540" y="232"/>
                  </a:lnTo>
                  <a:cubicBezTo>
                    <a:pt x="525" y="78"/>
                    <a:pt x="401"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1"/>
            <p:cNvSpPr/>
            <p:nvPr/>
          </p:nvSpPr>
          <p:spPr>
            <a:xfrm>
              <a:off x="7280800" y="4062700"/>
              <a:ext cx="16225" cy="13450"/>
            </a:xfrm>
            <a:custGeom>
              <a:avLst/>
              <a:gdLst/>
              <a:ahLst/>
              <a:cxnLst/>
              <a:rect l="l" t="t" r="r" b="b"/>
              <a:pathLst>
                <a:path w="649" h="538" extrusionOk="0">
                  <a:moveTo>
                    <a:pt x="241" y="1"/>
                  </a:moveTo>
                  <a:cubicBezTo>
                    <a:pt x="185" y="1"/>
                    <a:pt x="146" y="29"/>
                    <a:pt x="124" y="75"/>
                  </a:cubicBezTo>
                  <a:cubicBezTo>
                    <a:pt x="0" y="167"/>
                    <a:pt x="0" y="352"/>
                    <a:pt x="124" y="445"/>
                  </a:cubicBezTo>
                  <a:cubicBezTo>
                    <a:pt x="154" y="507"/>
                    <a:pt x="216" y="537"/>
                    <a:pt x="309" y="537"/>
                  </a:cubicBezTo>
                  <a:cubicBezTo>
                    <a:pt x="648" y="537"/>
                    <a:pt x="648" y="13"/>
                    <a:pt x="309" y="13"/>
                  </a:cubicBezTo>
                  <a:cubicBezTo>
                    <a:pt x="284" y="5"/>
                    <a:pt x="261" y="1"/>
                    <a:pt x="241"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1"/>
            <p:cNvSpPr/>
            <p:nvPr/>
          </p:nvSpPr>
          <p:spPr>
            <a:xfrm>
              <a:off x="7056275" y="3967325"/>
              <a:ext cx="13900" cy="13925"/>
            </a:xfrm>
            <a:custGeom>
              <a:avLst/>
              <a:gdLst/>
              <a:ahLst/>
              <a:cxnLst/>
              <a:rect l="l" t="t" r="r" b="b"/>
              <a:pathLst>
                <a:path w="556" h="557" extrusionOk="0">
                  <a:moveTo>
                    <a:pt x="282" y="1"/>
                  </a:moveTo>
                  <a:cubicBezTo>
                    <a:pt x="209" y="1"/>
                    <a:pt x="139" y="32"/>
                    <a:pt x="93" y="94"/>
                  </a:cubicBezTo>
                  <a:cubicBezTo>
                    <a:pt x="31" y="124"/>
                    <a:pt x="0" y="217"/>
                    <a:pt x="0" y="279"/>
                  </a:cubicBezTo>
                  <a:cubicBezTo>
                    <a:pt x="0" y="433"/>
                    <a:pt x="124" y="556"/>
                    <a:pt x="278" y="556"/>
                  </a:cubicBezTo>
                  <a:lnTo>
                    <a:pt x="309" y="556"/>
                  </a:lnTo>
                  <a:cubicBezTo>
                    <a:pt x="432" y="556"/>
                    <a:pt x="556" y="433"/>
                    <a:pt x="556" y="279"/>
                  </a:cubicBezTo>
                  <a:cubicBezTo>
                    <a:pt x="556" y="217"/>
                    <a:pt x="525" y="124"/>
                    <a:pt x="494" y="94"/>
                  </a:cubicBezTo>
                  <a:cubicBezTo>
                    <a:pt x="432" y="32"/>
                    <a:pt x="355" y="1"/>
                    <a:pt x="282"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9" name="Google Shape;2489;p71"/>
          <p:cNvGrpSpPr/>
          <p:nvPr/>
        </p:nvGrpSpPr>
        <p:grpSpPr>
          <a:xfrm>
            <a:off x="7230975" y="3824163"/>
            <a:ext cx="246615" cy="362646"/>
            <a:chOff x="6293200" y="3782350"/>
            <a:chExt cx="229175" cy="337000"/>
          </a:xfrm>
        </p:grpSpPr>
        <p:sp>
          <p:nvSpPr>
            <p:cNvPr id="2490" name="Google Shape;2490;p71"/>
            <p:cNvSpPr/>
            <p:nvPr/>
          </p:nvSpPr>
          <p:spPr>
            <a:xfrm>
              <a:off x="6317125" y="3873200"/>
              <a:ext cx="158200" cy="134850"/>
            </a:xfrm>
            <a:custGeom>
              <a:avLst/>
              <a:gdLst/>
              <a:ahLst/>
              <a:cxnLst/>
              <a:rect l="l" t="t" r="r" b="b"/>
              <a:pathLst>
                <a:path w="6328" h="5394" extrusionOk="0">
                  <a:moveTo>
                    <a:pt x="2747" y="711"/>
                  </a:moveTo>
                  <a:lnTo>
                    <a:pt x="2686" y="865"/>
                  </a:lnTo>
                  <a:cubicBezTo>
                    <a:pt x="2593" y="1081"/>
                    <a:pt x="2500" y="1328"/>
                    <a:pt x="2470" y="1575"/>
                  </a:cubicBezTo>
                  <a:lnTo>
                    <a:pt x="1791" y="1575"/>
                  </a:lnTo>
                  <a:cubicBezTo>
                    <a:pt x="2007" y="1174"/>
                    <a:pt x="2346" y="896"/>
                    <a:pt x="2747" y="711"/>
                  </a:cubicBezTo>
                  <a:close/>
                  <a:moveTo>
                    <a:pt x="3611" y="525"/>
                  </a:moveTo>
                  <a:cubicBezTo>
                    <a:pt x="3766" y="525"/>
                    <a:pt x="3951" y="742"/>
                    <a:pt x="4074" y="1081"/>
                  </a:cubicBezTo>
                  <a:cubicBezTo>
                    <a:pt x="4136" y="1235"/>
                    <a:pt x="4198" y="1390"/>
                    <a:pt x="4229" y="1575"/>
                  </a:cubicBezTo>
                  <a:lnTo>
                    <a:pt x="2994" y="1575"/>
                  </a:lnTo>
                  <a:cubicBezTo>
                    <a:pt x="3025" y="1390"/>
                    <a:pt x="3087" y="1235"/>
                    <a:pt x="3149" y="1081"/>
                  </a:cubicBezTo>
                  <a:cubicBezTo>
                    <a:pt x="3303" y="742"/>
                    <a:pt x="3488" y="525"/>
                    <a:pt x="3611" y="525"/>
                  </a:cubicBezTo>
                  <a:close/>
                  <a:moveTo>
                    <a:pt x="4506" y="711"/>
                  </a:moveTo>
                  <a:lnTo>
                    <a:pt x="4506" y="711"/>
                  </a:lnTo>
                  <a:cubicBezTo>
                    <a:pt x="4908" y="896"/>
                    <a:pt x="5247" y="1174"/>
                    <a:pt x="5463" y="1575"/>
                  </a:cubicBezTo>
                  <a:lnTo>
                    <a:pt x="4784" y="1575"/>
                  </a:lnTo>
                  <a:cubicBezTo>
                    <a:pt x="4723" y="1328"/>
                    <a:pt x="4661" y="1081"/>
                    <a:pt x="4568" y="865"/>
                  </a:cubicBezTo>
                  <a:cubicBezTo>
                    <a:pt x="4537" y="803"/>
                    <a:pt x="4537" y="772"/>
                    <a:pt x="4506" y="711"/>
                  </a:cubicBezTo>
                  <a:close/>
                  <a:moveTo>
                    <a:pt x="2377" y="2099"/>
                  </a:moveTo>
                  <a:cubicBezTo>
                    <a:pt x="2377" y="2285"/>
                    <a:pt x="2346" y="2470"/>
                    <a:pt x="2346" y="2686"/>
                  </a:cubicBezTo>
                  <a:cubicBezTo>
                    <a:pt x="2346" y="2902"/>
                    <a:pt x="2346" y="3056"/>
                    <a:pt x="2377" y="3272"/>
                  </a:cubicBezTo>
                  <a:lnTo>
                    <a:pt x="1544" y="3272"/>
                  </a:lnTo>
                  <a:cubicBezTo>
                    <a:pt x="1482" y="3087"/>
                    <a:pt x="1451" y="2871"/>
                    <a:pt x="1451" y="2686"/>
                  </a:cubicBezTo>
                  <a:cubicBezTo>
                    <a:pt x="1451" y="2470"/>
                    <a:pt x="1482" y="2285"/>
                    <a:pt x="1544" y="2099"/>
                  </a:cubicBezTo>
                  <a:close/>
                  <a:moveTo>
                    <a:pt x="4321" y="2099"/>
                  </a:moveTo>
                  <a:cubicBezTo>
                    <a:pt x="4352" y="2470"/>
                    <a:pt x="4352" y="2871"/>
                    <a:pt x="4321" y="3272"/>
                  </a:cubicBezTo>
                  <a:lnTo>
                    <a:pt x="2902" y="3272"/>
                  </a:lnTo>
                  <a:cubicBezTo>
                    <a:pt x="2871" y="2871"/>
                    <a:pt x="2871" y="2470"/>
                    <a:pt x="2902" y="2099"/>
                  </a:cubicBezTo>
                  <a:close/>
                  <a:moveTo>
                    <a:pt x="5710" y="2099"/>
                  </a:moveTo>
                  <a:cubicBezTo>
                    <a:pt x="5803" y="2470"/>
                    <a:pt x="5803" y="2902"/>
                    <a:pt x="5710" y="3272"/>
                  </a:cubicBezTo>
                  <a:lnTo>
                    <a:pt x="4846" y="3272"/>
                  </a:lnTo>
                  <a:cubicBezTo>
                    <a:pt x="4877" y="3087"/>
                    <a:pt x="4877" y="2902"/>
                    <a:pt x="4877" y="2686"/>
                  </a:cubicBezTo>
                  <a:cubicBezTo>
                    <a:pt x="4877" y="2470"/>
                    <a:pt x="4877" y="2285"/>
                    <a:pt x="4846" y="2099"/>
                  </a:cubicBezTo>
                  <a:close/>
                  <a:moveTo>
                    <a:pt x="2470" y="3797"/>
                  </a:moveTo>
                  <a:cubicBezTo>
                    <a:pt x="2500" y="4044"/>
                    <a:pt x="2593" y="4260"/>
                    <a:pt x="2686" y="4507"/>
                  </a:cubicBezTo>
                  <a:lnTo>
                    <a:pt x="2747" y="4661"/>
                  </a:lnTo>
                  <a:cubicBezTo>
                    <a:pt x="2346" y="4476"/>
                    <a:pt x="2007" y="4167"/>
                    <a:pt x="1791" y="3797"/>
                  </a:cubicBezTo>
                  <a:close/>
                  <a:moveTo>
                    <a:pt x="5463" y="3797"/>
                  </a:moveTo>
                  <a:cubicBezTo>
                    <a:pt x="5247" y="4167"/>
                    <a:pt x="4908" y="4476"/>
                    <a:pt x="4506" y="4661"/>
                  </a:cubicBezTo>
                  <a:cubicBezTo>
                    <a:pt x="4537" y="4599"/>
                    <a:pt x="4568" y="4537"/>
                    <a:pt x="4568" y="4507"/>
                  </a:cubicBezTo>
                  <a:cubicBezTo>
                    <a:pt x="4661" y="4260"/>
                    <a:pt x="4753" y="4044"/>
                    <a:pt x="4784" y="3797"/>
                  </a:cubicBezTo>
                  <a:close/>
                  <a:moveTo>
                    <a:pt x="4229" y="3797"/>
                  </a:moveTo>
                  <a:cubicBezTo>
                    <a:pt x="4198" y="3982"/>
                    <a:pt x="4136" y="4136"/>
                    <a:pt x="4074" y="4291"/>
                  </a:cubicBezTo>
                  <a:cubicBezTo>
                    <a:pt x="3951" y="4630"/>
                    <a:pt x="3766" y="4846"/>
                    <a:pt x="3611" y="4846"/>
                  </a:cubicBezTo>
                  <a:cubicBezTo>
                    <a:pt x="3488" y="4846"/>
                    <a:pt x="3303" y="4630"/>
                    <a:pt x="3149" y="4291"/>
                  </a:cubicBezTo>
                  <a:cubicBezTo>
                    <a:pt x="3087" y="4136"/>
                    <a:pt x="3056" y="3982"/>
                    <a:pt x="2994" y="3797"/>
                  </a:cubicBezTo>
                  <a:close/>
                  <a:moveTo>
                    <a:pt x="3611" y="1"/>
                  </a:moveTo>
                  <a:cubicBezTo>
                    <a:pt x="1204" y="1"/>
                    <a:pt x="1" y="2902"/>
                    <a:pt x="1698" y="4599"/>
                  </a:cubicBezTo>
                  <a:cubicBezTo>
                    <a:pt x="2256" y="5148"/>
                    <a:pt x="2937" y="5393"/>
                    <a:pt x="3603" y="5393"/>
                  </a:cubicBezTo>
                  <a:cubicBezTo>
                    <a:pt x="4998" y="5393"/>
                    <a:pt x="6327" y="4315"/>
                    <a:pt x="6327" y="2686"/>
                  </a:cubicBezTo>
                  <a:cubicBezTo>
                    <a:pt x="6327" y="1204"/>
                    <a:pt x="5124" y="1"/>
                    <a:pt x="3611"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1"/>
            <p:cNvSpPr/>
            <p:nvPr/>
          </p:nvSpPr>
          <p:spPr>
            <a:xfrm>
              <a:off x="6464500" y="4018250"/>
              <a:ext cx="13125" cy="13150"/>
            </a:xfrm>
            <a:custGeom>
              <a:avLst/>
              <a:gdLst/>
              <a:ahLst/>
              <a:cxnLst/>
              <a:rect l="l" t="t" r="r" b="b"/>
              <a:pathLst>
                <a:path w="525" h="526" extrusionOk="0">
                  <a:moveTo>
                    <a:pt x="247" y="1"/>
                  </a:moveTo>
                  <a:cubicBezTo>
                    <a:pt x="185" y="1"/>
                    <a:pt x="124" y="32"/>
                    <a:pt x="62" y="93"/>
                  </a:cubicBezTo>
                  <a:cubicBezTo>
                    <a:pt x="31" y="124"/>
                    <a:pt x="0" y="186"/>
                    <a:pt x="0" y="279"/>
                  </a:cubicBezTo>
                  <a:cubicBezTo>
                    <a:pt x="0" y="402"/>
                    <a:pt x="93" y="525"/>
                    <a:pt x="247" y="525"/>
                  </a:cubicBezTo>
                  <a:cubicBezTo>
                    <a:pt x="309" y="525"/>
                    <a:pt x="401" y="495"/>
                    <a:pt x="432" y="464"/>
                  </a:cubicBezTo>
                  <a:cubicBezTo>
                    <a:pt x="494" y="402"/>
                    <a:pt x="525" y="340"/>
                    <a:pt x="525" y="279"/>
                  </a:cubicBezTo>
                  <a:cubicBezTo>
                    <a:pt x="525" y="124"/>
                    <a:pt x="401" y="1"/>
                    <a:pt x="247"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1"/>
            <p:cNvSpPr/>
            <p:nvPr/>
          </p:nvSpPr>
          <p:spPr>
            <a:xfrm>
              <a:off x="6336425" y="4018225"/>
              <a:ext cx="115550" cy="13200"/>
            </a:xfrm>
            <a:custGeom>
              <a:avLst/>
              <a:gdLst/>
              <a:ahLst/>
              <a:cxnLst/>
              <a:rect l="l" t="t" r="r" b="b"/>
              <a:pathLst>
                <a:path w="4622" h="528" extrusionOk="0">
                  <a:moveTo>
                    <a:pt x="4344" y="1"/>
                  </a:moveTo>
                  <a:cubicBezTo>
                    <a:pt x="4336" y="1"/>
                    <a:pt x="4329" y="1"/>
                    <a:pt x="4321" y="2"/>
                  </a:cubicBezTo>
                  <a:lnTo>
                    <a:pt x="309" y="2"/>
                  </a:lnTo>
                  <a:cubicBezTo>
                    <a:pt x="0" y="33"/>
                    <a:pt x="0" y="496"/>
                    <a:pt x="309" y="526"/>
                  </a:cubicBezTo>
                  <a:lnTo>
                    <a:pt x="4321" y="526"/>
                  </a:lnTo>
                  <a:cubicBezTo>
                    <a:pt x="4329" y="527"/>
                    <a:pt x="4336" y="528"/>
                    <a:pt x="4344" y="528"/>
                  </a:cubicBezTo>
                  <a:cubicBezTo>
                    <a:pt x="4622" y="528"/>
                    <a:pt x="4622" y="1"/>
                    <a:pt x="434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1"/>
            <p:cNvSpPr/>
            <p:nvPr/>
          </p:nvSpPr>
          <p:spPr>
            <a:xfrm>
              <a:off x="6375175" y="4042150"/>
              <a:ext cx="65425" cy="13200"/>
            </a:xfrm>
            <a:custGeom>
              <a:avLst/>
              <a:gdLst/>
              <a:ahLst/>
              <a:cxnLst/>
              <a:rect l="l" t="t" r="r" b="b"/>
              <a:pathLst>
                <a:path w="2617" h="528" extrusionOk="0">
                  <a:moveTo>
                    <a:pt x="279" y="0"/>
                  </a:moveTo>
                  <a:cubicBezTo>
                    <a:pt x="1" y="0"/>
                    <a:pt x="1" y="527"/>
                    <a:pt x="279" y="527"/>
                  </a:cubicBezTo>
                  <a:cubicBezTo>
                    <a:pt x="286" y="527"/>
                    <a:pt x="294" y="527"/>
                    <a:pt x="302" y="526"/>
                  </a:cubicBezTo>
                  <a:lnTo>
                    <a:pt x="2308" y="526"/>
                  </a:lnTo>
                  <a:cubicBezTo>
                    <a:pt x="2617" y="495"/>
                    <a:pt x="2617" y="32"/>
                    <a:pt x="2308" y="2"/>
                  </a:cubicBezTo>
                  <a:lnTo>
                    <a:pt x="302" y="2"/>
                  </a:lnTo>
                  <a:cubicBezTo>
                    <a:pt x="294" y="1"/>
                    <a:pt x="286" y="0"/>
                    <a:pt x="27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1"/>
            <p:cNvSpPr/>
            <p:nvPr/>
          </p:nvSpPr>
          <p:spPr>
            <a:xfrm>
              <a:off x="6341825" y="4106225"/>
              <a:ext cx="13125" cy="13125"/>
            </a:xfrm>
            <a:custGeom>
              <a:avLst/>
              <a:gdLst/>
              <a:ahLst/>
              <a:cxnLst/>
              <a:rect l="l" t="t" r="r" b="b"/>
              <a:pathLst>
                <a:path w="525" h="525" extrusionOk="0">
                  <a:moveTo>
                    <a:pt x="247" y="0"/>
                  </a:moveTo>
                  <a:cubicBezTo>
                    <a:pt x="185" y="0"/>
                    <a:pt x="124" y="31"/>
                    <a:pt x="62" y="62"/>
                  </a:cubicBezTo>
                  <a:cubicBezTo>
                    <a:pt x="31" y="123"/>
                    <a:pt x="0" y="185"/>
                    <a:pt x="0" y="247"/>
                  </a:cubicBezTo>
                  <a:cubicBezTo>
                    <a:pt x="0" y="401"/>
                    <a:pt x="93" y="525"/>
                    <a:pt x="247" y="525"/>
                  </a:cubicBezTo>
                  <a:cubicBezTo>
                    <a:pt x="309" y="525"/>
                    <a:pt x="401" y="494"/>
                    <a:pt x="432" y="432"/>
                  </a:cubicBezTo>
                  <a:cubicBezTo>
                    <a:pt x="494" y="401"/>
                    <a:pt x="525" y="340"/>
                    <a:pt x="525" y="247"/>
                  </a:cubicBezTo>
                  <a:cubicBezTo>
                    <a:pt x="525" y="123"/>
                    <a:pt x="401" y="0"/>
                    <a:pt x="247"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1"/>
            <p:cNvSpPr/>
            <p:nvPr/>
          </p:nvSpPr>
          <p:spPr>
            <a:xfrm>
              <a:off x="6293200" y="3782350"/>
              <a:ext cx="229175" cy="337000"/>
            </a:xfrm>
            <a:custGeom>
              <a:avLst/>
              <a:gdLst/>
              <a:ahLst/>
              <a:cxnLst/>
              <a:rect l="l" t="t" r="r" b="b"/>
              <a:pathLst>
                <a:path w="9167" h="13480" extrusionOk="0">
                  <a:moveTo>
                    <a:pt x="7408" y="518"/>
                  </a:moveTo>
                  <a:cubicBezTo>
                    <a:pt x="7562" y="518"/>
                    <a:pt x="7686" y="641"/>
                    <a:pt x="7686" y="796"/>
                  </a:cubicBezTo>
                  <a:lnTo>
                    <a:pt x="7686" y="1413"/>
                  </a:lnTo>
                  <a:lnTo>
                    <a:pt x="2130" y="1413"/>
                  </a:lnTo>
                  <a:lnTo>
                    <a:pt x="7408" y="518"/>
                  </a:lnTo>
                  <a:close/>
                  <a:moveTo>
                    <a:pt x="7469" y="0"/>
                  </a:moveTo>
                  <a:cubicBezTo>
                    <a:pt x="7410" y="0"/>
                    <a:pt x="7348" y="8"/>
                    <a:pt x="7284" y="24"/>
                  </a:cubicBezTo>
                  <a:lnTo>
                    <a:pt x="649" y="1166"/>
                  </a:lnTo>
                  <a:cubicBezTo>
                    <a:pt x="279" y="1197"/>
                    <a:pt x="1" y="1536"/>
                    <a:pt x="1" y="1937"/>
                  </a:cubicBezTo>
                  <a:lnTo>
                    <a:pt x="1" y="12677"/>
                  </a:lnTo>
                  <a:cubicBezTo>
                    <a:pt x="1" y="13109"/>
                    <a:pt x="340" y="13449"/>
                    <a:pt x="772" y="13449"/>
                  </a:cubicBezTo>
                  <a:lnTo>
                    <a:pt x="1112" y="13449"/>
                  </a:lnTo>
                  <a:cubicBezTo>
                    <a:pt x="1482" y="13449"/>
                    <a:pt x="1482" y="12924"/>
                    <a:pt x="1112" y="12924"/>
                  </a:cubicBezTo>
                  <a:lnTo>
                    <a:pt x="772" y="12924"/>
                  </a:lnTo>
                  <a:cubicBezTo>
                    <a:pt x="618" y="12924"/>
                    <a:pt x="495" y="12801"/>
                    <a:pt x="495" y="12677"/>
                  </a:cubicBezTo>
                  <a:lnTo>
                    <a:pt x="495" y="2215"/>
                  </a:lnTo>
                  <a:cubicBezTo>
                    <a:pt x="495" y="2061"/>
                    <a:pt x="618" y="1937"/>
                    <a:pt x="772" y="1937"/>
                  </a:cubicBezTo>
                  <a:lnTo>
                    <a:pt x="8334" y="1937"/>
                  </a:lnTo>
                  <a:cubicBezTo>
                    <a:pt x="8488" y="1937"/>
                    <a:pt x="8611" y="2061"/>
                    <a:pt x="8611" y="2215"/>
                  </a:cubicBezTo>
                  <a:lnTo>
                    <a:pt x="8611" y="12677"/>
                  </a:lnTo>
                  <a:cubicBezTo>
                    <a:pt x="8611" y="12832"/>
                    <a:pt x="8488" y="12955"/>
                    <a:pt x="8334" y="12955"/>
                  </a:cubicBezTo>
                  <a:lnTo>
                    <a:pt x="3241" y="12955"/>
                  </a:lnTo>
                  <a:cubicBezTo>
                    <a:pt x="2902" y="12955"/>
                    <a:pt x="2902" y="13480"/>
                    <a:pt x="3241" y="13480"/>
                  </a:cubicBezTo>
                  <a:lnTo>
                    <a:pt x="8364" y="13480"/>
                  </a:lnTo>
                  <a:cubicBezTo>
                    <a:pt x="8797" y="13480"/>
                    <a:pt x="9136" y="13140"/>
                    <a:pt x="9167" y="12708"/>
                  </a:cubicBezTo>
                  <a:lnTo>
                    <a:pt x="9167" y="2215"/>
                  </a:lnTo>
                  <a:cubicBezTo>
                    <a:pt x="9167" y="1800"/>
                    <a:pt x="8825" y="1442"/>
                    <a:pt x="8415" y="1442"/>
                  </a:cubicBezTo>
                  <a:cubicBezTo>
                    <a:pt x="8398" y="1442"/>
                    <a:pt x="8381" y="1442"/>
                    <a:pt x="8364" y="1444"/>
                  </a:cubicBezTo>
                  <a:lnTo>
                    <a:pt x="8364" y="1413"/>
                  </a:lnTo>
                  <a:lnTo>
                    <a:pt x="8210" y="1413"/>
                  </a:lnTo>
                  <a:lnTo>
                    <a:pt x="8210" y="796"/>
                  </a:lnTo>
                  <a:cubicBezTo>
                    <a:pt x="8210" y="549"/>
                    <a:pt x="8118" y="333"/>
                    <a:pt x="7932" y="178"/>
                  </a:cubicBezTo>
                  <a:cubicBezTo>
                    <a:pt x="7795" y="64"/>
                    <a:pt x="7641" y="0"/>
                    <a:pt x="746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6" name="Google Shape;2496;p71"/>
          <p:cNvGrpSpPr/>
          <p:nvPr/>
        </p:nvGrpSpPr>
        <p:grpSpPr>
          <a:xfrm>
            <a:off x="6423980" y="3840977"/>
            <a:ext cx="286458" cy="362646"/>
            <a:chOff x="5543275" y="3797975"/>
            <a:chExt cx="266200" cy="337000"/>
          </a:xfrm>
        </p:grpSpPr>
        <p:sp>
          <p:nvSpPr>
            <p:cNvPr id="2497" name="Google Shape;2497;p71"/>
            <p:cNvSpPr/>
            <p:nvPr/>
          </p:nvSpPr>
          <p:spPr>
            <a:xfrm>
              <a:off x="5543275" y="3797975"/>
              <a:ext cx="266200" cy="300550"/>
            </a:xfrm>
            <a:custGeom>
              <a:avLst/>
              <a:gdLst/>
              <a:ahLst/>
              <a:cxnLst/>
              <a:rect l="l" t="t" r="r" b="b"/>
              <a:pathLst>
                <a:path w="10648" h="12022" extrusionOk="0">
                  <a:moveTo>
                    <a:pt x="3025" y="4676"/>
                  </a:moveTo>
                  <a:cubicBezTo>
                    <a:pt x="3148" y="4676"/>
                    <a:pt x="3241" y="4769"/>
                    <a:pt x="3241" y="4892"/>
                  </a:cubicBezTo>
                  <a:lnTo>
                    <a:pt x="3241" y="4923"/>
                  </a:lnTo>
                  <a:lnTo>
                    <a:pt x="2809" y="5263"/>
                  </a:lnTo>
                  <a:lnTo>
                    <a:pt x="2809" y="4892"/>
                  </a:lnTo>
                  <a:cubicBezTo>
                    <a:pt x="2809" y="4769"/>
                    <a:pt x="2901" y="4676"/>
                    <a:pt x="3025" y="4676"/>
                  </a:cubicBezTo>
                  <a:close/>
                  <a:moveTo>
                    <a:pt x="7623" y="4707"/>
                  </a:moveTo>
                  <a:cubicBezTo>
                    <a:pt x="7723" y="4707"/>
                    <a:pt x="7824" y="4769"/>
                    <a:pt x="7839" y="4892"/>
                  </a:cubicBezTo>
                  <a:lnTo>
                    <a:pt x="7839" y="5294"/>
                  </a:lnTo>
                  <a:lnTo>
                    <a:pt x="7407" y="4923"/>
                  </a:lnTo>
                  <a:lnTo>
                    <a:pt x="7407" y="4892"/>
                  </a:lnTo>
                  <a:cubicBezTo>
                    <a:pt x="7422" y="4769"/>
                    <a:pt x="7523" y="4707"/>
                    <a:pt x="7623" y="4707"/>
                  </a:cubicBezTo>
                  <a:close/>
                  <a:moveTo>
                    <a:pt x="1389" y="6065"/>
                  </a:moveTo>
                  <a:cubicBezTo>
                    <a:pt x="1489" y="6065"/>
                    <a:pt x="1590" y="6127"/>
                    <a:pt x="1605" y="6250"/>
                  </a:cubicBezTo>
                  <a:lnTo>
                    <a:pt x="1605" y="6281"/>
                  </a:lnTo>
                  <a:lnTo>
                    <a:pt x="1173" y="6621"/>
                  </a:lnTo>
                  <a:lnTo>
                    <a:pt x="1173" y="6250"/>
                  </a:lnTo>
                  <a:cubicBezTo>
                    <a:pt x="1188" y="6127"/>
                    <a:pt x="1289" y="6065"/>
                    <a:pt x="1389" y="6065"/>
                  </a:cubicBezTo>
                  <a:close/>
                  <a:moveTo>
                    <a:pt x="9259" y="6034"/>
                  </a:moveTo>
                  <a:cubicBezTo>
                    <a:pt x="9382" y="6034"/>
                    <a:pt x="9475" y="6127"/>
                    <a:pt x="9475" y="6250"/>
                  </a:cubicBezTo>
                  <a:lnTo>
                    <a:pt x="9475" y="6621"/>
                  </a:lnTo>
                  <a:lnTo>
                    <a:pt x="9043" y="6281"/>
                  </a:lnTo>
                  <a:lnTo>
                    <a:pt x="9043" y="6250"/>
                  </a:lnTo>
                  <a:cubicBezTo>
                    <a:pt x="9043" y="6127"/>
                    <a:pt x="9166" y="6034"/>
                    <a:pt x="9259" y="6034"/>
                  </a:cubicBezTo>
                  <a:close/>
                  <a:moveTo>
                    <a:pt x="6666" y="4985"/>
                  </a:moveTo>
                  <a:lnTo>
                    <a:pt x="10123" y="7855"/>
                  </a:lnTo>
                  <a:lnTo>
                    <a:pt x="10123" y="8596"/>
                  </a:lnTo>
                  <a:lnTo>
                    <a:pt x="6666" y="7516"/>
                  </a:lnTo>
                  <a:lnTo>
                    <a:pt x="6666" y="4985"/>
                  </a:lnTo>
                  <a:close/>
                  <a:moveTo>
                    <a:pt x="5308" y="603"/>
                  </a:moveTo>
                  <a:cubicBezTo>
                    <a:pt x="5833" y="1035"/>
                    <a:pt x="6111" y="1652"/>
                    <a:pt x="6142" y="2331"/>
                  </a:cubicBezTo>
                  <a:lnTo>
                    <a:pt x="6142" y="8411"/>
                  </a:lnTo>
                  <a:cubicBezTo>
                    <a:pt x="6111" y="8843"/>
                    <a:pt x="6080" y="9275"/>
                    <a:pt x="5987" y="9707"/>
                  </a:cubicBezTo>
                  <a:cubicBezTo>
                    <a:pt x="5833" y="10262"/>
                    <a:pt x="5617" y="10787"/>
                    <a:pt x="5339" y="11250"/>
                  </a:cubicBezTo>
                  <a:lnTo>
                    <a:pt x="5308" y="11281"/>
                  </a:lnTo>
                  <a:cubicBezTo>
                    <a:pt x="4784" y="10417"/>
                    <a:pt x="4506" y="9429"/>
                    <a:pt x="4506" y="8441"/>
                  </a:cubicBezTo>
                  <a:lnTo>
                    <a:pt x="4506" y="7701"/>
                  </a:lnTo>
                  <a:lnTo>
                    <a:pt x="4506" y="2331"/>
                  </a:lnTo>
                  <a:cubicBezTo>
                    <a:pt x="4506" y="1652"/>
                    <a:pt x="4815" y="1035"/>
                    <a:pt x="5308" y="603"/>
                  </a:cubicBezTo>
                  <a:close/>
                  <a:moveTo>
                    <a:pt x="4290" y="10293"/>
                  </a:moveTo>
                  <a:cubicBezTo>
                    <a:pt x="4321" y="10447"/>
                    <a:pt x="4383" y="10633"/>
                    <a:pt x="4475" y="10787"/>
                  </a:cubicBezTo>
                  <a:lnTo>
                    <a:pt x="3395" y="11342"/>
                  </a:lnTo>
                  <a:lnTo>
                    <a:pt x="3395" y="11219"/>
                  </a:lnTo>
                  <a:lnTo>
                    <a:pt x="4290" y="10293"/>
                  </a:lnTo>
                  <a:close/>
                  <a:moveTo>
                    <a:pt x="6327" y="10262"/>
                  </a:moveTo>
                  <a:lnTo>
                    <a:pt x="7253" y="11219"/>
                  </a:lnTo>
                  <a:lnTo>
                    <a:pt x="7253" y="11342"/>
                  </a:lnTo>
                  <a:lnTo>
                    <a:pt x="6142" y="10787"/>
                  </a:lnTo>
                  <a:cubicBezTo>
                    <a:pt x="6203" y="10602"/>
                    <a:pt x="6265" y="10447"/>
                    <a:pt x="6327" y="10262"/>
                  </a:cubicBezTo>
                  <a:close/>
                  <a:moveTo>
                    <a:pt x="5339" y="1"/>
                  </a:moveTo>
                  <a:cubicBezTo>
                    <a:pt x="5285" y="1"/>
                    <a:pt x="5231" y="16"/>
                    <a:pt x="5185" y="47"/>
                  </a:cubicBezTo>
                  <a:cubicBezTo>
                    <a:pt x="4444" y="572"/>
                    <a:pt x="4012" y="1436"/>
                    <a:pt x="4012" y="2331"/>
                  </a:cubicBezTo>
                  <a:lnTo>
                    <a:pt x="4012" y="4306"/>
                  </a:lnTo>
                  <a:lnTo>
                    <a:pt x="3673" y="4553"/>
                  </a:lnTo>
                  <a:cubicBezTo>
                    <a:pt x="3536" y="4280"/>
                    <a:pt x="3286" y="4157"/>
                    <a:pt x="3034" y="4157"/>
                  </a:cubicBezTo>
                  <a:cubicBezTo>
                    <a:pt x="2660" y="4157"/>
                    <a:pt x="2284" y="4431"/>
                    <a:pt x="2284" y="4892"/>
                  </a:cubicBezTo>
                  <a:lnTo>
                    <a:pt x="2284" y="5695"/>
                  </a:lnTo>
                  <a:lnTo>
                    <a:pt x="2037" y="5911"/>
                  </a:lnTo>
                  <a:cubicBezTo>
                    <a:pt x="1899" y="5623"/>
                    <a:pt x="1645" y="5493"/>
                    <a:pt x="1391" y="5493"/>
                  </a:cubicBezTo>
                  <a:cubicBezTo>
                    <a:pt x="1019" y="5493"/>
                    <a:pt x="648" y="5773"/>
                    <a:pt x="648" y="6250"/>
                  </a:cubicBezTo>
                  <a:lnTo>
                    <a:pt x="648" y="7053"/>
                  </a:lnTo>
                  <a:lnTo>
                    <a:pt x="124" y="7516"/>
                  </a:lnTo>
                  <a:cubicBezTo>
                    <a:pt x="31" y="7546"/>
                    <a:pt x="0" y="7639"/>
                    <a:pt x="0" y="7701"/>
                  </a:cubicBezTo>
                  <a:lnTo>
                    <a:pt x="0" y="8966"/>
                  </a:lnTo>
                  <a:cubicBezTo>
                    <a:pt x="0" y="9028"/>
                    <a:pt x="62" y="9120"/>
                    <a:pt x="124" y="9151"/>
                  </a:cubicBezTo>
                  <a:cubicBezTo>
                    <a:pt x="154" y="9213"/>
                    <a:pt x="216" y="9213"/>
                    <a:pt x="278" y="9213"/>
                  </a:cubicBezTo>
                  <a:lnTo>
                    <a:pt x="371" y="9213"/>
                  </a:lnTo>
                  <a:lnTo>
                    <a:pt x="1327" y="8904"/>
                  </a:lnTo>
                  <a:cubicBezTo>
                    <a:pt x="1615" y="8789"/>
                    <a:pt x="1527" y="8405"/>
                    <a:pt x="1237" y="8405"/>
                  </a:cubicBezTo>
                  <a:cubicBezTo>
                    <a:pt x="1217" y="8405"/>
                    <a:pt x="1195" y="8407"/>
                    <a:pt x="1173" y="8411"/>
                  </a:cubicBezTo>
                  <a:lnTo>
                    <a:pt x="525" y="8596"/>
                  </a:lnTo>
                  <a:lnTo>
                    <a:pt x="525" y="7824"/>
                  </a:lnTo>
                  <a:lnTo>
                    <a:pt x="4012" y="4985"/>
                  </a:lnTo>
                  <a:lnTo>
                    <a:pt x="4012" y="7516"/>
                  </a:lnTo>
                  <a:lnTo>
                    <a:pt x="3210" y="7763"/>
                  </a:lnTo>
                  <a:cubicBezTo>
                    <a:pt x="2932" y="7855"/>
                    <a:pt x="2994" y="8287"/>
                    <a:pt x="3272" y="8287"/>
                  </a:cubicBezTo>
                  <a:lnTo>
                    <a:pt x="3364" y="8287"/>
                  </a:lnTo>
                  <a:lnTo>
                    <a:pt x="4012" y="8071"/>
                  </a:lnTo>
                  <a:lnTo>
                    <a:pt x="4012" y="8441"/>
                  </a:lnTo>
                  <a:cubicBezTo>
                    <a:pt x="4012" y="8843"/>
                    <a:pt x="4043" y="9275"/>
                    <a:pt x="4136" y="9707"/>
                  </a:cubicBezTo>
                  <a:lnTo>
                    <a:pt x="2994" y="10910"/>
                  </a:lnTo>
                  <a:cubicBezTo>
                    <a:pt x="2932" y="10972"/>
                    <a:pt x="2901" y="11034"/>
                    <a:pt x="2901" y="11096"/>
                  </a:cubicBezTo>
                  <a:lnTo>
                    <a:pt x="2901" y="11744"/>
                  </a:lnTo>
                  <a:cubicBezTo>
                    <a:pt x="2901" y="11836"/>
                    <a:pt x="2963" y="11929"/>
                    <a:pt x="3025" y="11991"/>
                  </a:cubicBezTo>
                  <a:cubicBezTo>
                    <a:pt x="3086" y="11991"/>
                    <a:pt x="3117" y="12021"/>
                    <a:pt x="3179" y="12021"/>
                  </a:cubicBezTo>
                  <a:cubicBezTo>
                    <a:pt x="3210" y="12021"/>
                    <a:pt x="3272" y="12021"/>
                    <a:pt x="3302" y="11991"/>
                  </a:cubicBezTo>
                  <a:lnTo>
                    <a:pt x="4753" y="11281"/>
                  </a:lnTo>
                  <a:cubicBezTo>
                    <a:pt x="4845" y="11497"/>
                    <a:pt x="5000" y="11713"/>
                    <a:pt x="5123" y="11898"/>
                  </a:cubicBezTo>
                  <a:cubicBezTo>
                    <a:pt x="5185" y="11991"/>
                    <a:pt x="5247" y="12021"/>
                    <a:pt x="5339" y="12021"/>
                  </a:cubicBezTo>
                  <a:cubicBezTo>
                    <a:pt x="5432" y="12021"/>
                    <a:pt x="5494" y="11991"/>
                    <a:pt x="5555" y="11898"/>
                  </a:cubicBezTo>
                  <a:cubicBezTo>
                    <a:pt x="5710" y="11713"/>
                    <a:pt x="5833" y="11497"/>
                    <a:pt x="5926" y="11281"/>
                  </a:cubicBezTo>
                  <a:lnTo>
                    <a:pt x="7376" y="11991"/>
                  </a:lnTo>
                  <a:cubicBezTo>
                    <a:pt x="7438" y="12021"/>
                    <a:pt x="7469" y="12021"/>
                    <a:pt x="7500" y="12021"/>
                  </a:cubicBezTo>
                  <a:cubicBezTo>
                    <a:pt x="7561" y="12021"/>
                    <a:pt x="7592" y="11991"/>
                    <a:pt x="7654" y="11991"/>
                  </a:cubicBezTo>
                  <a:cubicBezTo>
                    <a:pt x="7716" y="11929"/>
                    <a:pt x="7777" y="11836"/>
                    <a:pt x="7777" y="11744"/>
                  </a:cubicBezTo>
                  <a:lnTo>
                    <a:pt x="7777" y="11096"/>
                  </a:lnTo>
                  <a:cubicBezTo>
                    <a:pt x="7777" y="11034"/>
                    <a:pt x="7747" y="10972"/>
                    <a:pt x="7685" y="10910"/>
                  </a:cubicBezTo>
                  <a:lnTo>
                    <a:pt x="6543" y="9707"/>
                  </a:lnTo>
                  <a:cubicBezTo>
                    <a:pt x="6635" y="9275"/>
                    <a:pt x="6666" y="8843"/>
                    <a:pt x="6666" y="8441"/>
                  </a:cubicBezTo>
                  <a:lnTo>
                    <a:pt x="6666" y="8071"/>
                  </a:lnTo>
                  <a:lnTo>
                    <a:pt x="10308" y="9244"/>
                  </a:lnTo>
                  <a:cubicBezTo>
                    <a:pt x="10333" y="9252"/>
                    <a:pt x="10358" y="9256"/>
                    <a:pt x="10382" y="9256"/>
                  </a:cubicBezTo>
                  <a:cubicBezTo>
                    <a:pt x="10448" y="9256"/>
                    <a:pt x="10510" y="9227"/>
                    <a:pt x="10555" y="9182"/>
                  </a:cubicBezTo>
                  <a:cubicBezTo>
                    <a:pt x="10617" y="9151"/>
                    <a:pt x="10648" y="9059"/>
                    <a:pt x="10648" y="8997"/>
                  </a:cubicBezTo>
                  <a:lnTo>
                    <a:pt x="10648" y="7732"/>
                  </a:lnTo>
                  <a:cubicBezTo>
                    <a:pt x="10648" y="7670"/>
                    <a:pt x="10617" y="7577"/>
                    <a:pt x="10555" y="7516"/>
                  </a:cubicBezTo>
                  <a:lnTo>
                    <a:pt x="10524" y="7516"/>
                  </a:lnTo>
                  <a:lnTo>
                    <a:pt x="9999" y="7053"/>
                  </a:lnTo>
                  <a:lnTo>
                    <a:pt x="9999" y="6250"/>
                  </a:lnTo>
                  <a:cubicBezTo>
                    <a:pt x="9999" y="5787"/>
                    <a:pt x="9621" y="5501"/>
                    <a:pt x="9245" y="5501"/>
                  </a:cubicBezTo>
                  <a:cubicBezTo>
                    <a:pt x="8995" y="5501"/>
                    <a:pt x="8746" y="5627"/>
                    <a:pt x="8611" y="5911"/>
                  </a:cubicBezTo>
                  <a:lnTo>
                    <a:pt x="8364" y="5695"/>
                  </a:lnTo>
                  <a:lnTo>
                    <a:pt x="8364" y="4892"/>
                  </a:lnTo>
                  <a:cubicBezTo>
                    <a:pt x="8345" y="4431"/>
                    <a:pt x="7973" y="4157"/>
                    <a:pt x="7598" y="4157"/>
                  </a:cubicBezTo>
                  <a:cubicBezTo>
                    <a:pt x="7346" y="4157"/>
                    <a:pt x="7093" y="4280"/>
                    <a:pt x="6944" y="4553"/>
                  </a:cubicBezTo>
                  <a:lnTo>
                    <a:pt x="6635" y="4306"/>
                  </a:lnTo>
                  <a:lnTo>
                    <a:pt x="6635" y="2331"/>
                  </a:lnTo>
                  <a:cubicBezTo>
                    <a:pt x="6635" y="1436"/>
                    <a:pt x="6203" y="572"/>
                    <a:pt x="5494" y="47"/>
                  </a:cubicBezTo>
                  <a:cubicBezTo>
                    <a:pt x="5447" y="16"/>
                    <a:pt x="5393" y="1"/>
                    <a:pt x="5339"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1"/>
            <p:cNvSpPr/>
            <p:nvPr/>
          </p:nvSpPr>
          <p:spPr>
            <a:xfrm>
              <a:off x="5592650" y="3999750"/>
              <a:ext cx="13125" cy="13125"/>
            </a:xfrm>
            <a:custGeom>
              <a:avLst/>
              <a:gdLst/>
              <a:ahLst/>
              <a:cxnLst/>
              <a:rect l="l" t="t" r="r" b="b"/>
              <a:pathLst>
                <a:path w="525" h="525" extrusionOk="0">
                  <a:moveTo>
                    <a:pt x="278" y="0"/>
                  </a:moveTo>
                  <a:cubicBezTo>
                    <a:pt x="124" y="0"/>
                    <a:pt x="0" y="124"/>
                    <a:pt x="0" y="247"/>
                  </a:cubicBezTo>
                  <a:cubicBezTo>
                    <a:pt x="0" y="340"/>
                    <a:pt x="31" y="401"/>
                    <a:pt x="93" y="432"/>
                  </a:cubicBezTo>
                  <a:cubicBezTo>
                    <a:pt x="124" y="494"/>
                    <a:pt x="216" y="525"/>
                    <a:pt x="278" y="525"/>
                  </a:cubicBezTo>
                  <a:cubicBezTo>
                    <a:pt x="432" y="525"/>
                    <a:pt x="525" y="401"/>
                    <a:pt x="525" y="247"/>
                  </a:cubicBezTo>
                  <a:cubicBezTo>
                    <a:pt x="525" y="185"/>
                    <a:pt x="494" y="124"/>
                    <a:pt x="463" y="62"/>
                  </a:cubicBezTo>
                  <a:cubicBezTo>
                    <a:pt x="402" y="31"/>
                    <a:pt x="340"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1"/>
            <p:cNvSpPr/>
            <p:nvPr/>
          </p:nvSpPr>
          <p:spPr>
            <a:xfrm>
              <a:off x="5758525" y="4036000"/>
              <a:ext cx="13925" cy="50175"/>
            </a:xfrm>
            <a:custGeom>
              <a:avLst/>
              <a:gdLst/>
              <a:ahLst/>
              <a:cxnLst/>
              <a:rect l="l" t="t" r="r" b="b"/>
              <a:pathLst>
                <a:path w="557" h="2007" extrusionOk="0">
                  <a:moveTo>
                    <a:pt x="278" y="1"/>
                  </a:moveTo>
                  <a:cubicBezTo>
                    <a:pt x="124" y="1"/>
                    <a:pt x="1" y="124"/>
                    <a:pt x="32" y="278"/>
                  </a:cubicBezTo>
                  <a:lnTo>
                    <a:pt x="32" y="1729"/>
                  </a:lnTo>
                  <a:cubicBezTo>
                    <a:pt x="32" y="1914"/>
                    <a:pt x="163" y="2007"/>
                    <a:pt x="294" y="2007"/>
                  </a:cubicBezTo>
                  <a:cubicBezTo>
                    <a:pt x="425" y="2007"/>
                    <a:pt x="556" y="1914"/>
                    <a:pt x="556" y="1729"/>
                  </a:cubicBezTo>
                  <a:lnTo>
                    <a:pt x="556" y="278"/>
                  </a:lnTo>
                  <a:cubicBezTo>
                    <a:pt x="556" y="124"/>
                    <a:pt x="433"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1"/>
            <p:cNvSpPr/>
            <p:nvPr/>
          </p:nvSpPr>
          <p:spPr>
            <a:xfrm>
              <a:off x="5758525" y="4099275"/>
              <a:ext cx="13925" cy="13325"/>
            </a:xfrm>
            <a:custGeom>
              <a:avLst/>
              <a:gdLst/>
              <a:ahLst/>
              <a:cxnLst/>
              <a:rect l="l" t="t" r="r" b="b"/>
              <a:pathLst>
                <a:path w="557" h="533" extrusionOk="0">
                  <a:moveTo>
                    <a:pt x="278" y="0"/>
                  </a:moveTo>
                  <a:cubicBezTo>
                    <a:pt x="124" y="0"/>
                    <a:pt x="32" y="124"/>
                    <a:pt x="32" y="278"/>
                  </a:cubicBezTo>
                  <a:cubicBezTo>
                    <a:pt x="1" y="340"/>
                    <a:pt x="32" y="401"/>
                    <a:pt x="93" y="463"/>
                  </a:cubicBezTo>
                  <a:cubicBezTo>
                    <a:pt x="140" y="509"/>
                    <a:pt x="209" y="533"/>
                    <a:pt x="282" y="533"/>
                  </a:cubicBezTo>
                  <a:cubicBezTo>
                    <a:pt x="356" y="533"/>
                    <a:pt x="433" y="509"/>
                    <a:pt x="494" y="463"/>
                  </a:cubicBezTo>
                  <a:cubicBezTo>
                    <a:pt x="525" y="401"/>
                    <a:pt x="556" y="340"/>
                    <a:pt x="556" y="278"/>
                  </a:cubicBezTo>
                  <a:cubicBezTo>
                    <a:pt x="556" y="124"/>
                    <a:pt x="433" y="0"/>
                    <a:pt x="30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1"/>
            <p:cNvSpPr/>
            <p:nvPr/>
          </p:nvSpPr>
          <p:spPr>
            <a:xfrm>
              <a:off x="5795575" y="4056075"/>
              <a:ext cx="13125" cy="78900"/>
            </a:xfrm>
            <a:custGeom>
              <a:avLst/>
              <a:gdLst/>
              <a:ahLst/>
              <a:cxnLst/>
              <a:rect l="l" t="t" r="r" b="b"/>
              <a:pathLst>
                <a:path w="525" h="3156" extrusionOk="0">
                  <a:moveTo>
                    <a:pt x="278" y="0"/>
                  </a:moveTo>
                  <a:cubicBezTo>
                    <a:pt x="123" y="0"/>
                    <a:pt x="0" y="123"/>
                    <a:pt x="0" y="247"/>
                  </a:cubicBezTo>
                  <a:lnTo>
                    <a:pt x="0" y="2901"/>
                  </a:lnTo>
                  <a:cubicBezTo>
                    <a:pt x="0" y="3071"/>
                    <a:pt x="131" y="3156"/>
                    <a:pt x="262" y="3156"/>
                  </a:cubicBezTo>
                  <a:cubicBezTo>
                    <a:pt x="394" y="3156"/>
                    <a:pt x="525" y="3071"/>
                    <a:pt x="525" y="2901"/>
                  </a:cubicBezTo>
                  <a:lnTo>
                    <a:pt x="525" y="247"/>
                  </a:lnTo>
                  <a:cubicBezTo>
                    <a:pt x="525" y="123"/>
                    <a:pt x="401"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1"/>
            <p:cNvSpPr/>
            <p:nvPr/>
          </p:nvSpPr>
          <p:spPr>
            <a:xfrm>
              <a:off x="5580300" y="4036000"/>
              <a:ext cx="13150" cy="50175"/>
            </a:xfrm>
            <a:custGeom>
              <a:avLst/>
              <a:gdLst/>
              <a:ahLst/>
              <a:cxnLst/>
              <a:rect l="l" t="t" r="r" b="b"/>
              <a:pathLst>
                <a:path w="526" h="2007" extrusionOk="0">
                  <a:moveTo>
                    <a:pt x="247" y="1"/>
                  </a:moveTo>
                  <a:cubicBezTo>
                    <a:pt x="93" y="1"/>
                    <a:pt x="1" y="124"/>
                    <a:pt x="1" y="278"/>
                  </a:cubicBezTo>
                  <a:lnTo>
                    <a:pt x="1" y="1729"/>
                  </a:lnTo>
                  <a:cubicBezTo>
                    <a:pt x="1" y="1914"/>
                    <a:pt x="132" y="2007"/>
                    <a:pt x="263" y="2007"/>
                  </a:cubicBezTo>
                  <a:cubicBezTo>
                    <a:pt x="394" y="2007"/>
                    <a:pt x="525" y="1914"/>
                    <a:pt x="525" y="1729"/>
                  </a:cubicBezTo>
                  <a:lnTo>
                    <a:pt x="525" y="278"/>
                  </a:lnTo>
                  <a:cubicBezTo>
                    <a:pt x="525" y="124"/>
                    <a:pt x="402" y="1"/>
                    <a:pt x="247"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1"/>
            <p:cNvSpPr/>
            <p:nvPr/>
          </p:nvSpPr>
          <p:spPr>
            <a:xfrm>
              <a:off x="5579525" y="4099275"/>
              <a:ext cx="13925" cy="13125"/>
            </a:xfrm>
            <a:custGeom>
              <a:avLst/>
              <a:gdLst/>
              <a:ahLst/>
              <a:cxnLst/>
              <a:rect l="l" t="t" r="r" b="b"/>
              <a:pathLst>
                <a:path w="557" h="525" extrusionOk="0">
                  <a:moveTo>
                    <a:pt x="278" y="0"/>
                  </a:moveTo>
                  <a:cubicBezTo>
                    <a:pt x="217" y="0"/>
                    <a:pt x="155" y="31"/>
                    <a:pt x="93" y="93"/>
                  </a:cubicBezTo>
                  <a:cubicBezTo>
                    <a:pt x="32" y="124"/>
                    <a:pt x="1" y="185"/>
                    <a:pt x="1" y="278"/>
                  </a:cubicBezTo>
                  <a:cubicBezTo>
                    <a:pt x="1" y="401"/>
                    <a:pt x="124" y="525"/>
                    <a:pt x="278" y="525"/>
                  </a:cubicBezTo>
                  <a:cubicBezTo>
                    <a:pt x="340" y="525"/>
                    <a:pt x="402" y="494"/>
                    <a:pt x="464" y="463"/>
                  </a:cubicBezTo>
                  <a:cubicBezTo>
                    <a:pt x="525" y="401"/>
                    <a:pt x="556" y="340"/>
                    <a:pt x="525" y="278"/>
                  </a:cubicBezTo>
                  <a:cubicBezTo>
                    <a:pt x="525" y="124"/>
                    <a:pt x="433"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1"/>
            <p:cNvSpPr/>
            <p:nvPr/>
          </p:nvSpPr>
          <p:spPr>
            <a:xfrm>
              <a:off x="5543275" y="4056075"/>
              <a:ext cx="13125" cy="78900"/>
            </a:xfrm>
            <a:custGeom>
              <a:avLst/>
              <a:gdLst/>
              <a:ahLst/>
              <a:cxnLst/>
              <a:rect l="l" t="t" r="r" b="b"/>
              <a:pathLst>
                <a:path w="525" h="3156" extrusionOk="0">
                  <a:moveTo>
                    <a:pt x="247" y="0"/>
                  </a:moveTo>
                  <a:cubicBezTo>
                    <a:pt x="124" y="0"/>
                    <a:pt x="0" y="123"/>
                    <a:pt x="0" y="247"/>
                  </a:cubicBezTo>
                  <a:lnTo>
                    <a:pt x="0" y="2901"/>
                  </a:lnTo>
                  <a:cubicBezTo>
                    <a:pt x="0" y="3071"/>
                    <a:pt x="131" y="3156"/>
                    <a:pt x="263" y="3156"/>
                  </a:cubicBezTo>
                  <a:cubicBezTo>
                    <a:pt x="394" y="3156"/>
                    <a:pt x="525" y="3071"/>
                    <a:pt x="525" y="2901"/>
                  </a:cubicBezTo>
                  <a:lnTo>
                    <a:pt x="525" y="247"/>
                  </a:lnTo>
                  <a:cubicBezTo>
                    <a:pt x="525" y="123"/>
                    <a:pt x="401" y="0"/>
                    <a:pt x="247"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5" name="Google Shape;2505;p71"/>
          <p:cNvGrpSpPr/>
          <p:nvPr/>
        </p:nvGrpSpPr>
        <p:grpSpPr>
          <a:xfrm>
            <a:off x="5560195" y="3820639"/>
            <a:ext cx="385567" cy="362861"/>
            <a:chOff x="4740575" y="3779075"/>
            <a:chExt cx="358300" cy="337200"/>
          </a:xfrm>
        </p:grpSpPr>
        <p:sp>
          <p:nvSpPr>
            <p:cNvPr id="2506" name="Google Shape;2506;p71"/>
            <p:cNvSpPr/>
            <p:nvPr/>
          </p:nvSpPr>
          <p:spPr>
            <a:xfrm>
              <a:off x="4864300" y="3867800"/>
              <a:ext cx="108050" cy="60975"/>
            </a:xfrm>
            <a:custGeom>
              <a:avLst/>
              <a:gdLst/>
              <a:ahLst/>
              <a:cxnLst/>
              <a:rect l="l" t="t" r="r" b="b"/>
              <a:pathLst>
                <a:path w="4322" h="2439" extrusionOk="0">
                  <a:moveTo>
                    <a:pt x="1883" y="556"/>
                  </a:moveTo>
                  <a:lnTo>
                    <a:pt x="1883" y="1914"/>
                  </a:lnTo>
                  <a:lnTo>
                    <a:pt x="556" y="1914"/>
                  </a:lnTo>
                  <a:cubicBezTo>
                    <a:pt x="649" y="1204"/>
                    <a:pt x="1204" y="680"/>
                    <a:pt x="1883" y="556"/>
                  </a:cubicBezTo>
                  <a:close/>
                  <a:moveTo>
                    <a:pt x="2408" y="556"/>
                  </a:moveTo>
                  <a:cubicBezTo>
                    <a:pt x="3118" y="680"/>
                    <a:pt x="3642" y="1204"/>
                    <a:pt x="3766" y="1914"/>
                  </a:cubicBezTo>
                  <a:lnTo>
                    <a:pt x="2408" y="1914"/>
                  </a:lnTo>
                  <a:lnTo>
                    <a:pt x="2408" y="556"/>
                  </a:lnTo>
                  <a:close/>
                  <a:moveTo>
                    <a:pt x="2161" y="1"/>
                  </a:moveTo>
                  <a:cubicBezTo>
                    <a:pt x="957" y="1"/>
                    <a:pt x="1" y="958"/>
                    <a:pt x="1" y="2161"/>
                  </a:cubicBezTo>
                  <a:cubicBezTo>
                    <a:pt x="1" y="2315"/>
                    <a:pt x="124" y="2439"/>
                    <a:pt x="248" y="2439"/>
                  </a:cubicBezTo>
                  <a:lnTo>
                    <a:pt x="4044" y="2439"/>
                  </a:lnTo>
                  <a:cubicBezTo>
                    <a:pt x="4198" y="2439"/>
                    <a:pt x="4321" y="2315"/>
                    <a:pt x="4321" y="2161"/>
                  </a:cubicBezTo>
                  <a:cubicBezTo>
                    <a:pt x="4321" y="958"/>
                    <a:pt x="3334" y="1"/>
                    <a:pt x="2161"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1"/>
            <p:cNvSpPr/>
            <p:nvPr/>
          </p:nvSpPr>
          <p:spPr>
            <a:xfrm>
              <a:off x="4749350" y="3779075"/>
              <a:ext cx="337175" cy="218200"/>
            </a:xfrm>
            <a:custGeom>
              <a:avLst/>
              <a:gdLst/>
              <a:ahLst/>
              <a:cxnLst/>
              <a:rect l="l" t="t" r="r" b="b"/>
              <a:pathLst>
                <a:path w="13487" h="8728" extrusionOk="0">
                  <a:moveTo>
                    <a:pt x="6975" y="556"/>
                  </a:moveTo>
                  <a:lnTo>
                    <a:pt x="7191" y="2531"/>
                  </a:lnTo>
                  <a:cubicBezTo>
                    <a:pt x="7037" y="2531"/>
                    <a:pt x="6913" y="2500"/>
                    <a:pt x="6759" y="2500"/>
                  </a:cubicBezTo>
                  <a:cubicBezTo>
                    <a:pt x="6605" y="2500"/>
                    <a:pt x="6450" y="2531"/>
                    <a:pt x="6296" y="2531"/>
                  </a:cubicBezTo>
                  <a:lnTo>
                    <a:pt x="6512" y="556"/>
                  </a:lnTo>
                  <a:close/>
                  <a:moveTo>
                    <a:pt x="5771" y="2439"/>
                  </a:moveTo>
                  <a:lnTo>
                    <a:pt x="5771" y="2655"/>
                  </a:lnTo>
                  <a:cubicBezTo>
                    <a:pt x="5463" y="2747"/>
                    <a:pt x="5216" y="2871"/>
                    <a:pt x="4969" y="3056"/>
                  </a:cubicBezTo>
                  <a:lnTo>
                    <a:pt x="3642" y="3056"/>
                  </a:lnTo>
                  <a:lnTo>
                    <a:pt x="3642" y="2747"/>
                  </a:lnTo>
                  <a:lnTo>
                    <a:pt x="5771" y="2439"/>
                  </a:lnTo>
                  <a:close/>
                  <a:moveTo>
                    <a:pt x="7716" y="2439"/>
                  </a:moveTo>
                  <a:lnTo>
                    <a:pt x="9845" y="2747"/>
                  </a:lnTo>
                  <a:lnTo>
                    <a:pt x="9845" y="3056"/>
                  </a:lnTo>
                  <a:lnTo>
                    <a:pt x="8549" y="3056"/>
                  </a:lnTo>
                  <a:cubicBezTo>
                    <a:pt x="8302" y="2871"/>
                    <a:pt x="8024" y="2747"/>
                    <a:pt x="7747" y="2655"/>
                  </a:cubicBezTo>
                  <a:lnTo>
                    <a:pt x="7716" y="2439"/>
                  </a:lnTo>
                  <a:close/>
                  <a:moveTo>
                    <a:pt x="3580" y="5309"/>
                  </a:moveTo>
                  <a:cubicBezTo>
                    <a:pt x="3549" y="5432"/>
                    <a:pt x="3549" y="5587"/>
                    <a:pt x="3549" y="5710"/>
                  </a:cubicBezTo>
                  <a:cubicBezTo>
                    <a:pt x="3549" y="5926"/>
                    <a:pt x="3549" y="6111"/>
                    <a:pt x="3580" y="6296"/>
                  </a:cubicBezTo>
                  <a:lnTo>
                    <a:pt x="556" y="6296"/>
                  </a:lnTo>
                  <a:lnTo>
                    <a:pt x="556" y="5988"/>
                  </a:lnTo>
                  <a:lnTo>
                    <a:pt x="3580" y="5309"/>
                  </a:lnTo>
                  <a:close/>
                  <a:moveTo>
                    <a:pt x="9938" y="5309"/>
                  </a:moveTo>
                  <a:lnTo>
                    <a:pt x="12962" y="5988"/>
                  </a:lnTo>
                  <a:lnTo>
                    <a:pt x="12962" y="6296"/>
                  </a:lnTo>
                  <a:lnTo>
                    <a:pt x="9907" y="6296"/>
                  </a:lnTo>
                  <a:cubicBezTo>
                    <a:pt x="9938" y="6111"/>
                    <a:pt x="9938" y="5926"/>
                    <a:pt x="9938" y="5710"/>
                  </a:cubicBezTo>
                  <a:cubicBezTo>
                    <a:pt x="9938" y="5587"/>
                    <a:pt x="9938" y="5432"/>
                    <a:pt x="9938" y="5309"/>
                  </a:cubicBezTo>
                  <a:close/>
                  <a:moveTo>
                    <a:pt x="2130" y="6790"/>
                  </a:moveTo>
                  <a:cubicBezTo>
                    <a:pt x="2346" y="6790"/>
                    <a:pt x="2531" y="6975"/>
                    <a:pt x="2531" y="7191"/>
                  </a:cubicBezTo>
                  <a:cubicBezTo>
                    <a:pt x="2531" y="7416"/>
                    <a:pt x="2342" y="7560"/>
                    <a:pt x="2143" y="7560"/>
                  </a:cubicBezTo>
                  <a:cubicBezTo>
                    <a:pt x="2040" y="7560"/>
                    <a:pt x="1936" y="7522"/>
                    <a:pt x="1852" y="7438"/>
                  </a:cubicBezTo>
                  <a:cubicBezTo>
                    <a:pt x="1605" y="7222"/>
                    <a:pt x="1790" y="6790"/>
                    <a:pt x="2130" y="6790"/>
                  </a:cubicBezTo>
                  <a:close/>
                  <a:moveTo>
                    <a:pt x="11327" y="6790"/>
                  </a:moveTo>
                  <a:cubicBezTo>
                    <a:pt x="11543" y="6790"/>
                    <a:pt x="11697" y="6975"/>
                    <a:pt x="11697" y="7191"/>
                  </a:cubicBezTo>
                  <a:cubicBezTo>
                    <a:pt x="11697" y="7423"/>
                    <a:pt x="11511" y="7583"/>
                    <a:pt x="11314" y="7583"/>
                  </a:cubicBezTo>
                  <a:cubicBezTo>
                    <a:pt x="11222" y="7583"/>
                    <a:pt x="11127" y="7548"/>
                    <a:pt x="11049" y="7469"/>
                  </a:cubicBezTo>
                  <a:cubicBezTo>
                    <a:pt x="10802" y="7222"/>
                    <a:pt x="10987" y="6790"/>
                    <a:pt x="11327" y="6790"/>
                  </a:cubicBezTo>
                  <a:close/>
                  <a:moveTo>
                    <a:pt x="6296" y="1"/>
                  </a:moveTo>
                  <a:cubicBezTo>
                    <a:pt x="6173" y="1"/>
                    <a:pt x="6049" y="124"/>
                    <a:pt x="6049" y="248"/>
                  </a:cubicBezTo>
                  <a:lnTo>
                    <a:pt x="5864" y="1883"/>
                  </a:lnTo>
                  <a:lnTo>
                    <a:pt x="3364" y="2223"/>
                  </a:lnTo>
                  <a:cubicBezTo>
                    <a:pt x="3241" y="2254"/>
                    <a:pt x="3148" y="2346"/>
                    <a:pt x="3148" y="2500"/>
                  </a:cubicBezTo>
                  <a:lnTo>
                    <a:pt x="3148" y="3303"/>
                  </a:lnTo>
                  <a:cubicBezTo>
                    <a:pt x="3148" y="3457"/>
                    <a:pt x="3272" y="3581"/>
                    <a:pt x="3395" y="3581"/>
                  </a:cubicBezTo>
                  <a:lnTo>
                    <a:pt x="4352" y="3581"/>
                  </a:lnTo>
                  <a:cubicBezTo>
                    <a:pt x="4043" y="3920"/>
                    <a:pt x="3827" y="4290"/>
                    <a:pt x="3673" y="4723"/>
                  </a:cubicBezTo>
                  <a:lnTo>
                    <a:pt x="216" y="5494"/>
                  </a:lnTo>
                  <a:cubicBezTo>
                    <a:pt x="93" y="5525"/>
                    <a:pt x="0" y="5648"/>
                    <a:pt x="0" y="5772"/>
                  </a:cubicBezTo>
                  <a:lnTo>
                    <a:pt x="0" y="6543"/>
                  </a:lnTo>
                  <a:cubicBezTo>
                    <a:pt x="0" y="6698"/>
                    <a:pt x="124" y="6821"/>
                    <a:pt x="247" y="6821"/>
                  </a:cubicBezTo>
                  <a:lnTo>
                    <a:pt x="1327" y="6821"/>
                  </a:lnTo>
                  <a:cubicBezTo>
                    <a:pt x="1050" y="7407"/>
                    <a:pt x="1482" y="8086"/>
                    <a:pt x="2130" y="8086"/>
                  </a:cubicBezTo>
                  <a:cubicBezTo>
                    <a:pt x="2778" y="8086"/>
                    <a:pt x="3210" y="7407"/>
                    <a:pt x="2963" y="6821"/>
                  </a:cubicBezTo>
                  <a:lnTo>
                    <a:pt x="3735" y="6821"/>
                  </a:lnTo>
                  <a:cubicBezTo>
                    <a:pt x="4043" y="7685"/>
                    <a:pt x="4722" y="8364"/>
                    <a:pt x="5586" y="8704"/>
                  </a:cubicBezTo>
                  <a:cubicBezTo>
                    <a:pt x="5616" y="8712"/>
                    <a:pt x="5644" y="8717"/>
                    <a:pt x="5670" y="8717"/>
                  </a:cubicBezTo>
                  <a:cubicBezTo>
                    <a:pt x="5920" y="8717"/>
                    <a:pt x="6023" y="8350"/>
                    <a:pt x="5771" y="8210"/>
                  </a:cubicBezTo>
                  <a:cubicBezTo>
                    <a:pt x="2963" y="7161"/>
                    <a:pt x="3735" y="2994"/>
                    <a:pt x="6728" y="2994"/>
                  </a:cubicBezTo>
                  <a:cubicBezTo>
                    <a:pt x="9753" y="2994"/>
                    <a:pt x="10524" y="7161"/>
                    <a:pt x="7716" y="8210"/>
                  </a:cubicBezTo>
                  <a:cubicBezTo>
                    <a:pt x="7561" y="8272"/>
                    <a:pt x="7500" y="8426"/>
                    <a:pt x="7561" y="8549"/>
                  </a:cubicBezTo>
                  <a:cubicBezTo>
                    <a:pt x="7607" y="8664"/>
                    <a:pt x="7687" y="8727"/>
                    <a:pt x="7788" y="8727"/>
                  </a:cubicBezTo>
                  <a:cubicBezTo>
                    <a:pt x="7823" y="8727"/>
                    <a:pt x="7861" y="8720"/>
                    <a:pt x="7901" y="8704"/>
                  </a:cubicBezTo>
                  <a:cubicBezTo>
                    <a:pt x="8765" y="8364"/>
                    <a:pt x="9444" y="7685"/>
                    <a:pt x="9784" y="6821"/>
                  </a:cubicBezTo>
                  <a:lnTo>
                    <a:pt x="10555" y="6821"/>
                  </a:lnTo>
                  <a:cubicBezTo>
                    <a:pt x="10493" y="6945"/>
                    <a:pt x="10462" y="7068"/>
                    <a:pt x="10462" y="7191"/>
                  </a:cubicBezTo>
                  <a:cubicBezTo>
                    <a:pt x="10462" y="7623"/>
                    <a:pt x="10807" y="7803"/>
                    <a:pt x="11192" y="7803"/>
                  </a:cubicBezTo>
                  <a:cubicBezTo>
                    <a:pt x="11770" y="7803"/>
                    <a:pt x="12438" y="7396"/>
                    <a:pt x="12160" y="6821"/>
                  </a:cubicBezTo>
                  <a:lnTo>
                    <a:pt x="13209" y="6821"/>
                  </a:lnTo>
                  <a:cubicBezTo>
                    <a:pt x="13364" y="6821"/>
                    <a:pt x="13456" y="6698"/>
                    <a:pt x="13456" y="6543"/>
                  </a:cubicBezTo>
                  <a:lnTo>
                    <a:pt x="13456" y="5772"/>
                  </a:lnTo>
                  <a:cubicBezTo>
                    <a:pt x="13487" y="5618"/>
                    <a:pt x="13394" y="5525"/>
                    <a:pt x="13271" y="5494"/>
                  </a:cubicBezTo>
                  <a:lnTo>
                    <a:pt x="9814" y="4723"/>
                  </a:lnTo>
                  <a:cubicBezTo>
                    <a:pt x="9660" y="4290"/>
                    <a:pt x="9444" y="3889"/>
                    <a:pt x="9135" y="3581"/>
                  </a:cubicBezTo>
                  <a:lnTo>
                    <a:pt x="10123" y="3581"/>
                  </a:lnTo>
                  <a:cubicBezTo>
                    <a:pt x="10277" y="3581"/>
                    <a:pt x="10370" y="3457"/>
                    <a:pt x="10370" y="3303"/>
                  </a:cubicBezTo>
                  <a:lnTo>
                    <a:pt x="10370" y="2500"/>
                  </a:lnTo>
                  <a:cubicBezTo>
                    <a:pt x="10401" y="2346"/>
                    <a:pt x="10277" y="2254"/>
                    <a:pt x="10154" y="2223"/>
                  </a:cubicBezTo>
                  <a:lnTo>
                    <a:pt x="7685" y="1883"/>
                  </a:lnTo>
                  <a:lnTo>
                    <a:pt x="7500" y="248"/>
                  </a:lnTo>
                  <a:cubicBezTo>
                    <a:pt x="7469" y="124"/>
                    <a:pt x="7376" y="1"/>
                    <a:pt x="7222"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1"/>
            <p:cNvSpPr/>
            <p:nvPr/>
          </p:nvSpPr>
          <p:spPr>
            <a:xfrm>
              <a:off x="4906000" y="4004375"/>
              <a:ext cx="192875" cy="111900"/>
            </a:xfrm>
            <a:custGeom>
              <a:avLst/>
              <a:gdLst/>
              <a:ahLst/>
              <a:cxnLst/>
              <a:rect l="l" t="t" r="r" b="b"/>
              <a:pathLst>
                <a:path w="7715" h="4476" extrusionOk="0">
                  <a:moveTo>
                    <a:pt x="3916" y="516"/>
                  </a:moveTo>
                  <a:cubicBezTo>
                    <a:pt x="4722" y="516"/>
                    <a:pt x="5526" y="1034"/>
                    <a:pt x="5616" y="2099"/>
                  </a:cubicBezTo>
                  <a:cubicBezTo>
                    <a:pt x="5647" y="2222"/>
                    <a:pt x="5740" y="2315"/>
                    <a:pt x="5894" y="2315"/>
                  </a:cubicBezTo>
                  <a:cubicBezTo>
                    <a:pt x="6017" y="2315"/>
                    <a:pt x="6172" y="2377"/>
                    <a:pt x="6295" y="2438"/>
                  </a:cubicBezTo>
                  <a:cubicBezTo>
                    <a:pt x="6665" y="2654"/>
                    <a:pt x="6820" y="3148"/>
                    <a:pt x="6573" y="3549"/>
                  </a:cubicBezTo>
                  <a:cubicBezTo>
                    <a:pt x="6419" y="3796"/>
                    <a:pt x="6141" y="3951"/>
                    <a:pt x="5863" y="3951"/>
                  </a:cubicBezTo>
                  <a:lnTo>
                    <a:pt x="1326" y="3951"/>
                  </a:lnTo>
                  <a:cubicBezTo>
                    <a:pt x="400" y="3951"/>
                    <a:pt x="400" y="2562"/>
                    <a:pt x="1326" y="2562"/>
                  </a:cubicBezTo>
                  <a:cubicBezTo>
                    <a:pt x="1481" y="2562"/>
                    <a:pt x="1666" y="2624"/>
                    <a:pt x="1789" y="2747"/>
                  </a:cubicBezTo>
                  <a:cubicBezTo>
                    <a:pt x="1825" y="2783"/>
                    <a:pt x="1883" y="2798"/>
                    <a:pt x="1943" y="2798"/>
                  </a:cubicBezTo>
                  <a:cubicBezTo>
                    <a:pt x="1985" y="2798"/>
                    <a:pt x="2029" y="2791"/>
                    <a:pt x="2067" y="2778"/>
                  </a:cubicBezTo>
                  <a:cubicBezTo>
                    <a:pt x="2190" y="2716"/>
                    <a:pt x="2221" y="2593"/>
                    <a:pt x="2221" y="2500"/>
                  </a:cubicBezTo>
                  <a:cubicBezTo>
                    <a:pt x="2190" y="2408"/>
                    <a:pt x="2190" y="2315"/>
                    <a:pt x="2190" y="2222"/>
                  </a:cubicBezTo>
                  <a:cubicBezTo>
                    <a:pt x="2206" y="1096"/>
                    <a:pt x="3062" y="516"/>
                    <a:pt x="3916" y="516"/>
                  </a:cubicBezTo>
                  <a:close/>
                  <a:moveTo>
                    <a:pt x="3919" y="0"/>
                  </a:moveTo>
                  <a:cubicBezTo>
                    <a:pt x="2715" y="0"/>
                    <a:pt x="1728" y="926"/>
                    <a:pt x="1666" y="2099"/>
                  </a:cubicBezTo>
                  <a:cubicBezTo>
                    <a:pt x="1576" y="2072"/>
                    <a:pt x="1491" y="2059"/>
                    <a:pt x="1410" y="2059"/>
                  </a:cubicBezTo>
                  <a:cubicBezTo>
                    <a:pt x="289" y="2059"/>
                    <a:pt x="0" y="4475"/>
                    <a:pt x="1295" y="4475"/>
                  </a:cubicBezTo>
                  <a:lnTo>
                    <a:pt x="5894" y="4475"/>
                  </a:lnTo>
                  <a:cubicBezTo>
                    <a:pt x="7221" y="4475"/>
                    <a:pt x="7715" y="2685"/>
                    <a:pt x="6573" y="2006"/>
                  </a:cubicBezTo>
                  <a:cubicBezTo>
                    <a:pt x="6419" y="1914"/>
                    <a:pt x="6264" y="1883"/>
                    <a:pt x="6110" y="1852"/>
                  </a:cubicBezTo>
                  <a:cubicBezTo>
                    <a:pt x="5925" y="772"/>
                    <a:pt x="4999" y="0"/>
                    <a:pt x="391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1"/>
            <p:cNvSpPr/>
            <p:nvPr/>
          </p:nvSpPr>
          <p:spPr>
            <a:xfrm>
              <a:off x="4740575" y="4008375"/>
              <a:ext cx="146125" cy="82475"/>
            </a:xfrm>
            <a:custGeom>
              <a:avLst/>
              <a:gdLst/>
              <a:ahLst/>
              <a:cxnLst/>
              <a:rect l="l" t="t" r="r" b="b"/>
              <a:pathLst>
                <a:path w="5845" h="3299" extrusionOk="0">
                  <a:moveTo>
                    <a:pt x="3101" y="495"/>
                  </a:moveTo>
                  <a:cubicBezTo>
                    <a:pt x="3635" y="495"/>
                    <a:pt x="4163" y="836"/>
                    <a:pt x="4178" y="1538"/>
                  </a:cubicBezTo>
                  <a:cubicBezTo>
                    <a:pt x="4209" y="1692"/>
                    <a:pt x="4302" y="1785"/>
                    <a:pt x="4456" y="1785"/>
                  </a:cubicBezTo>
                  <a:cubicBezTo>
                    <a:pt x="4549" y="1785"/>
                    <a:pt x="4610" y="1815"/>
                    <a:pt x="4703" y="1846"/>
                  </a:cubicBezTo>
                  <a:cubicBezTo>
                    <a:pt x="4919" y="2001"/>
                    <a:pt x="4981" y="2278"/>
                    <a:pt x="4857" y="2494"/>
                  </a:cubicBezTo>
                  <a:lnTo>
                    <a:pt x="4857" y="2525"/>
                  </a:lnTo>
                  <a:cubicBezTo>
                    <a:pt x="4765" y="2649"/>
                    <a:pt x="4610" y="2741"/>
                    <a:pt x="4425" y="2741"/>
                  </a:cubicBezTo>
                  <a:lnTo>
                    <a:pt x="1277" y="2741"/>
                  </a:lnTo>
                  <a:cubicBezTo>
                    <a:pt x="753" y="2741"/>
                    <a:pt x="753" y="1970"/>
                    <a:pt x="1277" y="1970"/>
                  </a:cubicBezTo>
                  <a:cubicBezTo>
                    <a:pt x="1294" y="1964"/>
                    <a:pt x="1311" y="1962"/>
                    <a:pt x="1328" y="1962"/>
                  </a:cubicBezTo>
                  <a:cubicBezTo>
                    <a:pt x="1404" y="1962"/>
                    <a:pt x="1479" y="2012"/>
                    <a:pt x="1555" y="2062"/>
                  </a:cubicBezTo>
                  <a:cubicBezTo>
                    <a:pt x="1606" y="2105"/>
                    <a:pt x="1665" y="2124"/>
                    <a:pt x="1721" y="2124"/>
                  </a:cubicBezTo>
                  <a:cubicBezTo>
                    <a:pt x="1870" y="2124"/>
                    <a:pt x="2009" y="1994"/>
                    <a:pt x="1987" y="1815"/>
                  </a:cubicBezTo>
                  <a:cubicBezTo>
                    <a:pt x="1987" y="1754"/>
                    <a:pt x="1987" y="1692"/>
                    <a:pt x="1987" y="1630"/>
                  </a:cubicBezTo>
                  <a:cubicBezTo>
                    <a:pt x="1955" y="882"/>
                    <a:pt x="2531" y="495"/>
                    <a:pt x="3101" y="495"/>
                  </a:cubicBezTo>
                  <a:close/>
                  <a:moveTo>
                    <a:pt x="3083" y="1"/>
                  </a:moveTo>
                  <a:cubicBezTo>
                    <a:pt x="2329" y="1"/>
                    <a:pt x="1574" y="488"/>
                    <a:pt x="1462" y="1445"/>
                  </a:cubicBezTo>
                  <a:lnTo>
                    <a:pt x="1277" y="1445"/>
                  </a:lnTo>
                  <a:cubicBezTo>
                    <a:pt x="1248" y="1443"/>
                    <a:pt x="1219" y="1442"/>
                    <a:pt x="1191" y="1442"/>
                  </a:cubicBezTo>
                  <a:cubicBezTo>
                    <a:pt x="0" y="1442"/>
                    <a:pt x="10" y="3298"/>
                    <a:pt x="1219" y="3298"/>
                  </a:cubicBezTo>
                  <a:cubicBezTo>
                    <a:pt x="1238" y="3298"/>
                    <a:pt x="1258" y="3298"/>
                    <a:pt x="1277" y="3297"/>
                  </a:cubicBezTo>
                  <a:lnTo>
                    <a:pt x="4456" y="3297"/>
                  </a:lnTo>
                  <a:cubicBezTo>
                    <a:pt x="5474" y="3297"/>
                    <a:pt x="5845" y="1939"/>
                    <a:pt x="4950" y="1414"/>
                  </a:cubicBezTo>
                  <a:cubicBezTo>
                    <a:pt x="4857" y="1353"/>
                    <a:pt x="4765" y="1322"/>
                    <a:pt x="4672" y="1291"/>
                  </a:cubicBezTo>
                  <a:cubicBezTo>
                    <a:pt x="4493" y="426"/>
                    <a:pt x="3788" y="1"/>
                    <a:pt x="3083"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1"/>
            <p:cNvSpPr/>
            <p:nvPr/>
          </p:nvSpPr>
          <p:spPr>
            <a:xfrm>
              <a:off x="4911375" y="3988950"/>
              <a:ext cx="13900" cy="13325"/>
            </a:xfrm>
            <a:custGeom>
              <a:avLst/>
              <a:gdLst/>
              <a:ahLst/>
              <a:cxnLst/>
              <a:rect l="l" t="t" r="r" b="b"/>
              <a:pathLst>
                <a:path w="556" h="533" extrusionOk="0">
                  <a:moveTo>
                    <a:pt x="278" y="0"/>
                  </a:moveTo>
                  <a:cubicBezTo>
                    <a:pt x="209" y="0"/>
                    <a:pt x="139" y="31"/>
                    <a:pt x="93" y="93"/>
                  </a:cubicBezTo>
                  <a:cubicBezTo>
                    <a:pt x="31" y="124"/>
                    <a:pt x="0" y="185"/>
                    <a:pt x="0" y="278"/>
                  </a:cubicBezTo>
                  <a:cubicBezTo>
                    <a:pt x="0" y="340"/>
                    <a:pt x="31" y="401"/>
                    <a:pt x="93" y="463"/>
                  </a:cubicBezTo>
                  <a:cubicBezTo>
                    <a:pt x="139" y="509"/>
                    <a:pt x="209" y="532"/>
                    <a:pt x="278" y="532"/>
                  </a:cubicBezTo>
                  <a:cubicBezTo>
                    <a:pt x="348" y="532"/>
                    <a:pt x="417" y="509"/>
                    <a:pt x="463" y="463"/>
                  </a:cubicBezTo>
                  <a:cubicBezTo>
                    <a:pt x="525" y="401"/>
                    <a:pt x="556" y="340"/>
                    <a:pt x="556" y="278"/>
                  </a:cubicBezTo>
                  <a:cubicBezTo>
                    <a:pt x="556" y="185"/>
                    <a:pt x="525" y="124"/>
                    <a:pt x="463" y="93"/>
                  </a:cubicBezTo>
                  <a:cubicBezTo>
                    <a:pt x="417" y="31"/>
                    <a:pt x="348"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1" name="Google Shape;2511;p71"/>
          <p:cNvGrpSpPr/>
          <p:nvPr/>
        </p:nvGrpSpPr>
        <p:grpSpPr>
          <a:xfrm>
            <a:off x="4805795" y="3838071"/>
            <a:ext cx="286458" cy="362861"/>
            <a:chOff x="4039525" y="3795275"/>
            <a:chExt cx="266200" cy="337200"/>
          </a:xfrm>
        </p:grpSpPr>
        <p:sp>
          <p:nvSpPr>
            <p:cNvPr id="2512" name="Google Shape;2512;p71"/>
            <p:cNvSpPr/>
            <p:nvPr/>
          </p:nvSpPr>
          <p:spPr>
            <a:xfrm>
              <a:off x="4039525" y="3795275"/>
              <a:ext cx="266200" cy="337200"/>
            </a:xfrm>
            <a:custGeom>
              <a:avLst/>
              <a:gdLst/>
              <a:ahLst/>
              <a:cxnLst/>
              <a:rect l="l" t="t" r="r" b="b"/>
              <a:pathLst>
                <a:path w="10648" h="13488" extrusionOk="0">
                  <a:moveTo>
                    <a:pt x="5797" y="0"/>
                  </a:moveTo>
                  <a:cubicBezTo>
                    <a:pt x="5778" y="0"/>
                    <a:pt x="5759" y="1"/>
                    <a:pt x="5741" y="1"/>
                  </a:cubicBezTo>
                  <a:lnTo>
                    <a:pt x="4877" y="1"/>
                  </a:lnTo>
                  <a:cubicBezTo>
                    <a:pt x="2192" y="1"/>
                    <a:pt x="0" y="2192"/>
                    <a:pt x="0" y="4877"/>
                  </a:cubicBezTo>
                  <a:lnTo>
                    <a:pt x="0" y="8580"/>
                  </a:lnTo>
                  <a:cubicBezTo>
                    <a:pt x="0" y="11265"/>
                    <a:pt x="2192" y="13456"/>
                    <a:pt x="4907" y="13487"/>
                  </a:cubicBezTo>
                  <a:lnTo>
                    <a:pt x="5741" y="13487"/>
                  </a:lnTo>
                  <a:cubicBezTo>
                    <a:pt x="8426" y="13456"/>
                    <a:pt x="10617" y="11265"/>
                    <a:pt x="10648" y="8580"/>
                  </a:cubicBezTo>
                  <a:lnTo>
                    <a:pt x="10648" y="7778"/>
                  </a:lnTo>
                  <a:cubicBezTo>
                    <a:pt x="10617" y="7624"/>
                    <a:pt x="10493" y="7546"/>
                    <a:pt x="10370" y="7546"/>
                  </a:cubicBezTo>
                  <a:cubicBezTo>
                    <a:pt x="10247" y="7546"/>
                    <a:pt x="10123" y="7624"/>
                    <a:pt x="10092" y="7778"/>
                  </a:cubicBezTo>
                  <a:lnTo>
                    <a:pt x="10092" y="8580"/>
                  </a:lnTo>
                  <a:cubicBezTo>
                    <a:pt x="10123" y="10988"/>
                    <a:pt x="8148" y="12963"/>
                    <a:pt x="5741" y="12994"/>
                  </a:cubicBezTo>
                  <a:lnTo>
                    <a:pt x="4877" y="12994"/>
                  </a:lnTo>
                  <a:cubicBezTo>
                    <a:pt x="2469" y="12963"/>
                    <a:pt x="494" y="11018"/>
                    <a:pt x="494" y="8611"/>
                  </a:cubicBezTo>
                  <a:lnTo>
                    <a:pt x="494" y="4877"/>
                  </a:lnTo>
                  <a:cubicBezTo>
                    <a:pt x="494" y="2470"/>
                    <a:pt x="2469" y="495"/>
                    <a:pt x="4877" y="495"/>
                  </a:cubicBezTo>
                  <a:lnTo>
                    <a:pt x="5741" y="495"/>
                  </a:lnTo>
                  <a:cubicBezTo>
                    <a:pt x="8148" y="495"/>
                    <a:pt x="10123" y="2439"/>
                    <a:pt x="10123" y="4877"/>
                  </a:cubicBezTo>
                  <a:lnTo>
                    <a:pt x="10123" y="5648"/>
                  </a:lnTo>
                  <a:cubicBezTo>
                    <a:pt x="10139" y="5803"/>
                    <a:pt x="10262" y="5880"/>
                    <a:pt x="10385" y="5880"/>
                  </a:cubicBezTo>
                  <a:cubicBezTo>
                    <a:pt x="10509" y="5880"/>
                    <a:pt x="10632" y="5803"/>
                    <a:pt x="10648" y="5648"/>
                  </a:cubicBezTo>
                  <a:lnTo>
                    <a:pt x="10648" y="4877"/>
                  </a:lnTo>
                  <a:cubicBezTo>
                    <a:pt x="10648" y="2180"/>
                    <a:pt x="8457" y="0"/>
                    <a:pt x="5797"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1"/>
            <p:cNvSpPr/>
            <p:nvPr/>
          </p:nvSpPr>
          <p:spPr>
            <a:xfrm>
              <a:off x="4070375" y="3826150"/>
              <a:ext cx="203725" cy="274675"/>
            </a:xfrm>
            <a:custGeom>
              <a:avLst/>
              <a:gdLst/>
              <a:ahLst/>
              <a:cxnLst/>
              <a:rect l="l" t="t" r="r" b="b"/>
              <a:pathLst>
                <a:path w="8149" h="10987" extrusionOk="0">
                  <a:moveTo>
                    <a:pt x="7624" y="4259"/>
                  </a:moveTo>
                  <a:lnTo>
                    <a:pt x="7624" y="7345"/>
                  </a:lnTo>
                  <a:cubicBezTo>
                    <a:pt x="7624" y="8055"/>
                    <a:pt x="7377" y="8734"/>
                    <a:pt x="6945" y="9290"/>
                  </a:cubicBezTo>
                  <a:lnTo>
                    <a:pt x="6914" y="9320"/>
                  </a:lnTo>
                  <a:lnTo>
                    <a:pt x="3581" y="9320"/>
                  </a:lnTo>
                  <a:cubicBezTo>
                    <a:pt x="2390" y="9235"/>
                    <a:pt x="2762" y="7013"/>
                    <a:pt x="3789" y="7013"/>
                  </a:cubicBezTo>
                  <a:cubicBezTo>
                    <a:pt x="3879" y="7013"/>
                    <a:pt x="3975" y="7030"/>
                    <a:pt x="4075" y="7068"/>
                  </a:cubicBezTo>
                  <a:cubicBezTo>
                    <a:pt x="4112" y="7086"/>
                    <a:pt x="4152" y="7095"/>
                    <a:pt x="4192" y="7095"/>
                  </a:cubicBezTo>
                  <a:cubicBezTo>
                    <a:pt x="4349" y="7095"/>
                    <a:pt x="4500" y="6962"/>
                    <a:pt x="4476" y="6790"/>
                  </a:cubicBezTo>
                  <a:cubicBezTo>
                    <a:pt x="4411" y="6246"/>
                    <a:pt x="4851" y="5856"/>
                    <a:pt x="5311" y="5856"/>
                  </a:cubicBezTo>
                  <a:cubicBezTo>
                    <a:pt x="5504" y="5856"/>
                    <a:pt x="5700" y="5925"/>
                    <a:pt x="5865" y="6080"/>
                  </a:cubicBezTo>
                  <a:cubicBezTo>
                    <a:pt x="5910" y="6125"/>
                    <a:pt x="5988" y="6154"/>
                    <a:pt x="6063" y="6154"/>
                  </a:cubicBezTo>
                  <a:cubicBezTo>
                    <a:pt x="6091" y="6154"/>
                    <a:pt x="6118" y="6150"/>
                    <a:pt x="6142" y="6142"/>
                  </a:cubicBezTo>
                  <a:cubicBezTo>
                    <a:pt x="6235" y="6111"/>
                    <a:pt x="6297" y="6018"/>
                    <a:pt x="6297" y="5926"/>
                  </a:cubicBezTo>
                  <a:cubicBezTo>
                    <a:pt x="6389" y="5154"/>
                    <a:pt x="6914" y="4506"/>
                    <a:pt x="7624" y="4259"/>
                  </a:cubicBezTo>
                  <a:close/>
                  <a:moveTo>
                    <a:pt x="4507" y="525"/>
                  </a:moveTo>
                  <a:cubicBezTo>
                    <a:pt x="6173" y="525"/>
                    <a:pt x="7562" y="1883"/>
                    <a:pt x="7593" y="3580"/>
                  </a:cubicBezTo>
                  <a:lnTo>
                    <a:pt x="2408" y="3580"/>
                  </a:lnTo>
                  <a:cubicBezTo>
                    <a:pt x="2254" y="3580"/>
                    <a:pt x="2130" y="3704"/>
                    <a:pt x="2130" y="3858"/>
                  </a:cubicBezTo>
                  <a:cubicBezTo>
                    <a:pt x="2130" y="4012"/>
                    <a:pt x="2254" y="4105"/>
                    <a:pt x="2408" y="4105"/>
                  </a:cubicBezTo>
                  <a:lnTo>
                    <a:pt x="6760" y="4105"/>
                  </a:lnTo>
                  <a:cubicBezTo>
                    <a:pt x="6328" y="4444"/>
                    <a:pt x="6019" y="4907"/>
                    <a:pt x="5865" y="5432"/>
                  </a:cubicBezTo>
                  <a:cubicBezTo>
                    <a:pt x="5679" y="5355"/>
                    <a:pt x="5487" y="5316"/>
                    <a:pt x="5294" y="5316"/>
                  </a:cubicBezTo>
                  <a:cubicBezTo>
                    <a:pt x="5101" y="5316"/>
                    <a:pt x="4908" y="5355"/>
                    <a:pt x="4723" y="5432"/>
                  </a:cubicBezTo>
                  <a:cubicBezTo>
                    <a:pt x="4322" y="5617"/>
                    <a:pt x="4044" y="5987"/>
                    <a:pt x="3951" y="6450"/>
                  </a:cubicBezTo>
                  <a:cubicBezTo>
                    <a:pt x="3859" y="6419"/>
                    <a:pt x="3735" y="6419"/>
                    <a:pt x="3612" y="6419"/>
                  </a:cubicBezTo>
                  <a:cubicBezTo>
                    <a:pt x="1451" y="6512"/>
                    <a:pt x="1451" y="9722"/>
                    <a:pt x="3612" y="9814"/>
                  </a:cubicBezTo>
                  <a:lnTo>
                    <a:pt x="6389" y="9814"/>
                  </a:lnTo>
                  <a:cubicBezTo>
                    <a:pt x="5865" y="10215"/>
                    <a:pt x="5186" y="10431"/>
                    <a:pt x="4507" y="10431"/>
                  </a:cubicBezTo>
                  <a:lnTo>
                    <a:pt x="3643" y="10462"/>
                  </a:lnTo>
                  <a:cubicBezTo>
                    <a:pt x="1914" y="10462"/>
                    <a:pt x="526" y="9074"/>
                    <a:pt x="526" y="7345"/>
                  </a:cubicBezTo>
                  <a:lnTo>
                    <a:pt x="526" y="3642"/>
                  </a:lnTo>
                  <a:cubicBezTo>
                    <a:pt x="526" y="1914"/>
                    <a:pt x="1914" y="525"/>
                    <a:pt x="3643" y="525"/>
                  </a:cubicBezTo>
                  <a:close/>
                  <a:moveTo>
                    <a:pt x="4507" y="0"/>
                  </a:moveTo>
                  <a:lnTo>
                    <a:pt x="4507" y="31"/>
                  </a:lnTo>
                  <a:lnTo>
                    <a:pt x="3643" y="31"/>
                  </a:lnTo>
                  <a:cubicBezTo>
                    <a:pt x="1637" y="31"/>
                    <a:pt x="1" y="1636"/>
                    <a:pt x="1" y="3673"/>
                  </a:cubicBezTo>
                  <a:lnTo>
                    <a:pt x="1" y="7345"/>
                  </a:lnTo>
                  <a:cubicBezTo>
                    <a:pt x="1" y="9351"/>
                    <a:pt x="1637" y="10987"/>
                    <a:pt x="3643" y="10987"/>
                  </a:cubicBezTo>
                  <a:lnTo>
                    <a:pt x="4507" y="10987"/>
                  </a:lnTo>
                  <a:cubicBezTo>
                    <a:pt x="6513" y="10987"/>
                    <a:pt x="8118" y="9351"/>
                    <a:pt x="8148" y="7345"/>
                  </a:cubicBezTo>
                  <a:lnTo>
                    <a:pt x="8148" y="3642"/>
                  </a:lnTo>
                  <a:cubicBezTo>
                    <a:pt x="8118" y="1636"/>
                    <a:pt x="6513" y="0"/>
                    <a:pt x="4507"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1"/>
            <p:cNvSpPr/>
            <p:nvPr/>
          </p:nvSpPr>
          <p:spPr>
            <a:xfrm>
              <a:off x="4097400" y="3916425"/>
              <a:ext cx="13900" cy="13125"/>
            </a:xfrm>
            <a:custGeom>
              <a:avLst/>
              <a:gdLst/>
              <a:ahLst/>
              <a:cxnLst/>
              <a:rect l="l" t="t" r="r" b="b"/>
              <a:pathLst>
                <a:path w="556" h="525" extrusionOk="0">
                  <a:moveTo>
                    <a:pt x="278" y="0"/>
                  </a:moveTo>
                  <a:cubicBezTo>
                    <a:pt x="123" y="0"/>
                    <a:pt x="0" y="124"/>
                    <a:pt x="0" y="247"/>
                  </a:cubicBezTo>
                  <a:cubicBezTo>
                    <a:pt x="0" y="340"/>
                    <a:pt x="31" y="401"/>
                    <a:pt x="62" y="432"/>
                  </a:cubicBezTo>
                  <a:cubicBezTo>
                    <a:pt x="123" y="494"/>
                    <a:pt x="201" y="525"/>
                    <a:pt x="274" y="525"/>
                  </a:cubicBezTo>
                  <a:cubicBezTo>
                    <a:pt x="347" y="525"/>
                    <a:pt x="417" y="494"/>
                    <a:pt x="463" y="432"/>
                  </a:cubicBezTo>
                  <a:cubicBezTo>
                    <a:pt x="525" y="401"/>
                    <a:pt x="556" y="340"/>
                    <a:pt x="525" y="247"/>
                  </a:cubicBezTo>
                  <a:cubicBezTo>
                    <a:pt x="556" y="124"/>
                    <a:pt x="432"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1"/>
            <p:cNvSpPr/>
            <p:nvPr/>
          </p:nvSpPr>
          <p:spPr>
            <a:xfrm>
              <a:off x="4152950" y="3890075"/>
              <a:ext cx="38400" cy="13275"/>
            </a:xfrm>
            <a:custGeom>
              <a:avLst/>
              <a:gdLst/>
              <a:ahLst/>
              <a:cxnLst/>
              <a:rect l="l" t="t" r="r" b="b"/>
              <a:pathLst>
                <a:path w="1536" h="531" extrusionOk="0">
                  <a:moveTo>
                    <a:pt x="1277" y="0"/>
                  </a:moveTo>
                  <a:cubicBezTo>
                    <a:pt x="1263" y="0"/>
                    <a:pt x="1249" y="2"/>
                    <a:pt x="1235" y="5"/>
                  </a:cubicBezTo>
                  <a:lnTo>
                    <a:pt x="309" y="5"/>
                  </a:lnTo>
                  <a:cubicBezTo>
                    <a:pt x="0" y="36"/>
                    <a:pt x="0" y="499"/>
                    <a:pt x="309" y="529"/>
                  </a:cubicBezTo>
                  <a:lnTo>
                    <a:pt x="1235" y="529"/>
                  </a:lnTo>
                  <a:cubicBezTo>
                    <a:pt x="1242" y="530"/>
                    <a:pt x="1249" y="531"/>
                    <a:pt x="1257" y="531"/>
                  </a:cubicBezTo>
                  <a:cubicBezTo>
                    <a:pt x="1529" y="531"/>
                    <a:pt x="1536" y="0"/>
                    <a:pt x="1277"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1"/>
            <p:cNvSpPr/>
            <p:nvPr/>
          </p:nvSpPr>
          <p:spPr>
            <a:xfrm>
              <a:off x="4292600" y="3957300"/>
              <a:ext cx="13125" cy="13150"/>
            </a:xfrm>
            <a:custGeom>
              <a:avLst/>
              <a:gdLst/>
              <a:ahLst/>
              <a:cxnLst/>
              <a:rect l="l" t="t" r="r" b="b"/>
              <a:pathLst>
                <a:path w="525" h="526" extrusionOk="0">
                  <a:moveTo>
                    <a:pt x="247" y="1"/>
                  </a:moveTo>
                  <a:cubicBezTo>
                    <a:pt x="185" y="1"/>
                    <a:pt x="124" y="32"/>
                    <a:pt x="62" y="62"/>
                  </a:cubicBezTo>
                  <a:cubicBezTo>
                    <a:pt x="31" y="124"/>
                    <a:pt x="0" y="186"/>
                    <a:pt x="0" y="248"/>
                  </a:cubicBezTo>
                  <a:cubicBezTo>
                    <a:pt x="0" y="402"/>
                    <a:pt x="124" y="525"/>
                    <a:pt x="247" y="525"/>
                  </a:cubicBezTo>
                  <a:cubicBezTo>
                    <a:pt x="340" y="525"/>
                    <a:pt x="401" y="495"/>
                    <a:pt x="432" y="433"/>
                  </a:cubicBezTo>
                  <a:cubicBezTo>
                    <a:pt x="494" y="402"/>
                    <a:pt x="525" y="340"/>
                    <a:pt x="525" y="248"/>
                  </a:cubicBezTo>
                  <a:cubicBezTo>
                    <a:pt x="525" y="124"/>
                    <a:pt x="401" y="1"/>
                    <a:pt x="247"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7" name="Google Shape;2517;p71"/>
          <p:cNvGrpSpPr/>
          <p:nvPr/>
        </p:nvGrpSpPr>
        <p:grpSpPr>
          <a:xfrm>
            <a:off x="3940665" y="3827741"/>
            <a:ext cx="400202" cy="362027"/>
            <a:chOff x="3235575" y="3785675"/>
            <a:chExt cx="371900" cy="336425"/>
          </a:xfrm>
        </p:grpSpPr>
        <p:sp>
          <p:nvSpPr>
            <p:cNvPr id="2518" name="Google Shape;2518;p71"/>
            <p:cNvSpPr/>
            <p:nvPr/>
          </p:nvSpPr>
          <p:spPr>
            <a:xfrm>
              <a:off x="3235575" y="3785675"/>
              <a:ext cx="371900" cy="336425"/>
            </a:xfrm>
            <a:custGeom>
              <a:avLst/>
              <a:gdLst/>
              <a:ahLst/>
              <a:cxnLst/>
              <a:rect l="l" t="t" r="r" b="b"/>
              <a:pathLst>
                <a:path w="14876" h="13457" extrusionOk="0">
                  <a:moveTo>
                    <a:pt x="7365" y="0"/>
                  </a:moveTo>
                  <a:cubicBezTo>
                    <a:pt x="5455" y="0"/>
                    <a:pt x="3566" y="813"/>
                    <a:pt x="2253" y="2360"/>
                  </a:cubicBezTo>
                  <a:cubicBezTo>
                    <a:pt x="0" y="5045"/>
                    <a:pt x="155" y="8995"/>
                    <a:pt x="2624" y="11495"/>
                  </a:cubicBezTo>
                  <a:cubicBezTo>
                    <a:pt x="3927" y="12798"/>
                    <a:pt x="5651" y="13456"/>
                    <a:pt x="7379" y="13456"/>
                  </a:cubicBezTo>
                  <a:cubicBezTo>
                    <a:pt x="8925" y="13456"/>
                    <a:pt x="10474" y="12929"/>
                    <a:pt x="11728" y="11865"/>
                  </a:cubicBezTo>
                  <a:cubicBezTo>
                    <a:pt x="14413" y="9582"/>
                    <a:pt x="14876" y="5662"/>
                    <a:pt x="12839" y="2823"/>
                  </a:cubicBezTo>
                  <a:lnTo>
                    <a:pt x="12870" y="2792"/>
                  </a:lnTo>
                  <a:cubicBezTo>
                    <a:pt x="12814" y="2717"/>
                    <a:pt x="12735" y="2676"/>
                    <a:pt x="12654" y="2676"/>
                  </a:cubicBezTo>
                  <a:cubicBezTo>
                    <a:pt x="12602" y="2676"/>
                    <a:pt x="12548" y="2694"/>
                    <a:pt x="12499" y="2730"/>
                  </a:cubicBezTo>
                  <a:cubicBezTo>
                    <a:pt x="12345" y="2823"/>
                    <a:pt x="12345" y="3008"/>
                    <a:pt x="12438" y="3131"/>
                  </a:cubicBezTo>
                  <a:cubicBezTo>
                    <a:pt x="14320" y="5755"/>
                    <a:pt x="13857" y="9396"/>
                    <a:pt x="11388" y="11495"/>
                  </a:cubicBezTo>
                  <a:cubicBezTo>
                    <a:pt x="10223" y="12485"/>
                    <a:pt x="8797" y="12974"/>
                    <a:pt x="7373" y="12974"/>
                  </a:cubicBezTo>
                  <a:cubicBezTo>
                    <a:pt x="5778" y="12974"/>
                    <a:pt x="4186" y="12362"/>
                    <a:pt x="2963" y="11156"/>
                  </a:cubicBezTo>
                  <a:cubicBezTo>
                    <a:pt x="679" y="8841"/>
                    <a:pt x="525" y="5199"/>
                    <a:pt x="2624" y="2730"/>
                  </a:cubicBezTo>
                  <a:cubicBezTo>
                    <a:pt x="3854" y="1283"/>
                    <a:pt x="5615" y="525"/>
                    <a:pt x="7390" y="525"/>
                  </a:cubicBezTo>
                  <a:cubicBezTo>
                    <a:pt x="8642" y="525"/>
                    <a:pt x="9902" y="902"/>
                    <a:pt x="10987" y="1681"/>
                  </a:cubicBezTo>
                  <a:cubicBezTo>
                    <a:pt x="11046" y="1723"/>
                    <a:pt x="11105" y="1740"/>
                    <a:pt x="11158" y="1740"/>
                  </a:cubicBezTo>
                  <a:cubicBezTo>
                    <a:pt x="11382" y="1740"/>
                    <a:pt x="11520" y="1429"/>
                    <a:pt x="11296" y="1280"/>
                  </a:cubicBezTo>
                  <a:cubicBezTo>
                    <a:pt x="10111" y="417"/>
                    <a:pt x="8733" y="0"/>
                    <a:pt x="7365"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1"/>
            <p:cNvSpPr/>
            <p:nvPr/>
          </p:nvSpPr>
          <p:spPr>
            <a:xfrm>
              <a:off x="3278000" y="3815350"/>
              <a:ext cx="276250" cy="262350"/>
            </a:xfrm>
            <a:custGeom>
              <a:avLst/>
              <a:gdLst/>
              <a:ahLst/>
              <a:cxnLst/>
              <a:rect l="l" t="t" r="r" b="b"/>
              <a:pathLst>
                <a:path w="11050" h="10494" extrusionOk="0">
                  <a:moveTo>
                    <a:pt x="4445" y="741"/>
                  </a:moveTo>
                  <a:lnTo>
                    <a:pt x="5494" y="957"/>
                  </a:lnTo>
                  <a:lnTo>
                    <a:pt x="4970" y="1482"/>
                  </a:lnTo>
                  <a:lnTo>
                    <a:pt x="4352" y="833"/>
                  </a:lnTo>
                  <a:lnTo>
                    <a:pt x="4445" y="741"/>
                  </a:lnTo>
                  <a:close/>
                  <a:moveTo>
                    <a:pt x="6605" y="2099"/>
                  </a:moveTo>
                  <a:lnTo>
                    <a:pt x="6852" y="3148"/>
                  </a:lnTo>
                  <a:lnTo>
                    <a:pt x="6760" y="3241"/>
                  </a:lnTo>
                  <a:lnTo>
                    <a:pt x="6111" y="2623"/>
                  </a:lnTo>
                  <a:lnTo>
                    <a:pt x="6605" y="2099"/>
                  </a:lnTo>
                  <a:close/>
                  <a:moveTo>
                    <a:pt x="7037" y="525"/>
                  </a:moveTo>
                  <a:cubicBezTo>
                    <a:pt x="6976" y="833"/>
                    <a:pt x="6821" y="1111"/>
                    <a:pt x="6605" y="1327"/>
                  </a:cubicBezTo>
                  <a:lnTo>
                    <a:pt x="5000" y="2932"/>
                  </a:lnTo>
                  <a:cubicBezTo>
                    <a:pt x="4939" y="2994"/>
                    <a:pt x="4908" y="3086"/>
                    <a:pt x="4939" y="3179"/>
                  </a:cubicBezTo>
                  <a:lnTo>
                    <a:pt x="5000" y="3518"/>
                  </a:lnTo>
                  <a:lnTo>
                    <a:pt x="4877" y="3642"/>
                  </a:lnTo>
                  <a:lnTo>
                    <a:pt x="4537" y="3117"/>
                  </a:lnTo>
                  <a:cubicBezTo>
                    <a:pt x="4537" y="3086"/>
                    <a:pt x="4507" y="3056"/>
                    <a:pt x="4445" y="3025"/>
                  </a:cubicBezTo>
                  <a:lnTo>
                    <a:pt x="3920" y="2716"/>
                  </a:lnTo>
                  <a:lnTo>
                    <a:pt x="4075" y="2562"/>
                  </a:lnTo>
                  <a:lnTo>
                    <a:pt x="4383" y="2654"/>
                  </a:lnTo>
                  <a:cubicBezTo>
                    <a:pt x="4476" y="2654"/>
                    <a:pt x="4568" y="2623"/>
                    <a:pt x="4630" y="2562"/>
                  </a:cubicBezTo>
                  <a:lnTo>
                    <a:pt x="6235" y="957"/>
                  </a:lnTo>
                  <a:cubicBezTo>
                    <a:pt x="6451" y="741"/>
                    <a:pt x="6729" y="587"/>
                    <a:pt x="7037" y="525"/>
                  </a:cubicBezTo>
                  <a:close/>
                  <a:moveTo>
                    <a:pt x="5687" y="5127"/>
                  </a:moveTo>
                  <a:cubicBezTo>
                    <a:pt x="5889" y="5127"/>
                    <a:pt x="6081" y="5278"/>
                    <a:pt x="6081" y="5524"/>
                  </a:cubicBezTo>
                  <a:cubicBezTo>
                    <a:pt x="6081" y="5740"/>
                    <a:pt x="5895" y="5895"/>
                    <a:pt x="5679" y="5895"/>
                  </a:cubicBezTo>
                  <a:cubicBezTo>
                    <a:pt x="5340" y="5895"/>
                    <a:pt x="5186" y="5494"/>
                    <a:pt x="5402" y="5247"/>
                  </a:cubicBezTo>
                  <a:cubicBezTo>
                    <a:pt x="5484" y="5164"/>
                    <a:pt x="5587" y="5127"/>
                    <a:pt x="5687" y="5127"/>
                  </a:cubicBezTo>
                  <a:close/>
                  <a:moveTo>
                    <a:pt x="4136" y="1389"/>
                  </a:moveTo>
                  <a:lnTo>
                    <a:pt x="4599" y="1852"/>
                  </a:lnTo>
                  <a:lnTo>
                    <a:pt x="4352" y="2099"/>
                  </a:lnTo>
                  <a:lnTo>
                    <a:pt x="4044" y="2037"/>
                  </a:lnTo>
                  <a:cubicBezTo>
                    <a:pt x="4019" y="2029"/>
                    <a:pt x="3994" y="2025"/>
                    <a:pt x="3970" y="2025"/>
                  </a:cubicBezTo>
                  <a:cubicBezTo>
                    <a:pt x="3904" y="2025"/>
                    <a:pt x="3842" y="2054"/>
                    <a:pt x="3797" y="2099"/>
                  </a:cubicBezTo>
                  <a:lnTo>
                    <a:pt x="3334" y="2593"/>
                  </a:lnTo>
                  <a:cubicBezTo>
                    <a:pt x="3272" y="2623"/>
                    <a:pt x="3241" y="2716"/>
                    <a:pt x="3241" y="2809"/>
                  </a:cubicBezTo>
                  <a:cubicBezTo>
                    <a:pt x="3272" y="2870"/>
                    <a:pt x="3303" y="2932"/>
                    <a:pt x="3365" y="2994"/>
                  </a:cubicBezTo>
                  <a:lnTo>
                    <a:pt x="3612" y="3148"/>
                  </a:lnTo>
                  <a:cubicBezTo>
                    <a:pt x="2933" y="3734"/>
                    <a:pt x="2531" y="4599"/>
                    <a:pt x="2531" y="5524"/>
                  </a:cubicBezTo>
                  <a:cubicBezTo>
                    <a:pt x="2531" y="5802"/>
                    <a:pt x="2562" y="6049"/>
                    <a:pt x="2624" y="6296"/>
                  </a:cubicBezTo>
                  <a:cubicBezTo>
                    <a:pt x="2624" y="6327"/>
                    <a:pt x="2624" y="6358"/>
                    <a:pt x="2655" y="6389"/>
                  </a:cubicBezTo>
                  <a:cubicBezTo>
                    <a:pt x="2624" y="6481"/>
                    <a:pt x="2624" y="6605"/>
                    <a:pt x="2624" y="6728"/>
                  </a:cubicBezTo>
                  <a:lnTo>
                    <a:pt x="1636" y="7314"/>
                  </a:lnTo>
                  <a:cubicBezTo>
                    <a:pt x="618" y="5000"/>
                    <a:pt x="1760" y="2253"/>
                    <a:pt x="4136" y="1389"/>
                  </a:cubicBezTo>
                  <a:close/>
                  <a:moveTo>
                    <a:pt x="4198" y="7345"/>
                  </a:moveTo>
                  <a:lnTo>
                    <a:pt x="5124" y="7932"/>
                  </a:lnTo>
                  <a:lnTo>
                    <a:pt x="5124" y="8055"/>
                  </a:lnTo>
                  <a:lnTo>
                    <a:pt x="4198" y="8055"/>
                  </a:lnTo>
                  <a:lnTo>
                    <a:pt x="4198" y="7345"/>
                  </a:lnTo>
                  <a:close/>
                  <a:moveTo>
                    <a:pt x="2624" y="7345"/>
                  </a:moveTo>
                  <a:lnTo>
                    <a:pt x="2624" y="8086"/>
                  </a:lnTo>
                  <a:lnTo>
                    <a:pt x="1698" y="8055"/>
                  </a:lnTo>
                  <a:lnTo>
                    <a:pt x="1698" y="7932"/>
                  </a:lnTo>
                  <a:lnTo>
                    <a:pt x="2624" y="7345"/>
                  </a:lnTo>
                  <a:close/>
                  <a:moveTo>
                    <a:pt x="3396" y="5926"/>
                  </a:moveTo>
                  <a:cubicBezTo>
                    <a:pt x="3581" y="6203"/>
                    <a:pt x="3673" y="6512"/>
                    <a:pt x="3673" y="6821"/>
                  </a:cubicBezTo>
                  <a:lnTo>
                    <a:pt x="3673" y="9104"/>
                  </a:lnTo>
                  <a:cubicBezTo>
                    <a:pt x="3673" y="9166"/>
                    <a:pt x="3704" y="9259"/>
                    <a:pt x="3797" y="9320"/>
                  </a:cubicBezTo>
                  <a:lnTo>
                    <a:pt x="4075" y="9475"/>
                  </a:lnTo>
                  <a:lnTo>
                    <a:pt x="4075" y="9691"/>
                  </a:lnTo>
                  <a:lnTo>
                    <a:pt x="3457" y="9536"/>
                  </a:lnTo>
                  <a:lnTo>
                    <a:pt x="3334" y="9536"/>
                  </a:lnTo>
                  <a:lnTo>
                    <a:pt x="2747" y="9691"/>
                  </a:lnTo>
                  <a:lnTo>
                    <a:pt x="2747" y="9475"/>
                  </a:lnTo>
                  <a:lnTo>
                    <a:pt x="3025" y="9320"/>
                  </a:lnTo>
                  <a:cubicBezTo>
                    <a:pt x="3087" y="9259"/>
                    <a:pt x="3149" y="9166"/>
                    <a:pt x="3149" y="9074"/>
                  </a:cubicBezTo>
                  <a:lnTo>
                    <a:pt x="3149" y="6821"/>
                  </a:lnTo>
                  <a:cubicBezTo>
                    <a:pt x="3149" y="6512"/>
                    <a:pt x="3241" y="6203"/>
                    <a:pt x="3396" y="5926"/>
                  </a:cubicBezTo>
                  <a:close/>
                  <a:moveTo>
                    <a:pt x="7346" y="0"/>
                  </a:moveTo>
                  <a:cubicBezTo>
                    <a:pt x="6821" y="0"/>
                    <a:pt x="6327" y="216"/>
                    <a:pt x="5926" y="556"/>
                  </a:cubicBezTo>
                  <a:lnTo>
                    <a:pt x="4383" y="216"/>
                  </a:lnTo>
                  <a:cubicBezTo>
                    <a:pt x="4367" y="208"/>
                    <a:pt x="4348" y="204"/>
                    <a:pt x="4328" y="204"/>
                  </a:cubicBezTo>
                  <a:cubicBezTo>
                    <a:pt x="4274" y="204"/>
                    <a:pt x="4212" y="233"/>
                    <a:pt x="4167" y="278"/>
                  </a:cubicBezTo>
                  <a:lnTo>
                    <a:pt x="3766" y="679"/>
                  </a:lnTo>
                  <a:cubicBezTo>
                    <a:pt x="3704" y="710"/>
                    <a:pt x="3673" y="772"/>
                    <a:pt x="3704" y="864"/>
                  </a:cubicBezTo>
                  <a:cubicBezTo>
                    <a:pt x="3673" y="895"/>
                    <a:pt x="3704" y="957"/>
                    <a:pt x="3735" y="988"/>
                  </a:cubicBezTo>
                  <a:cubicBezTo>
                    <a:pt x="1143" y="2099"/>
                    <a:pt x="1" y="5123"/>
                    <a:pt x="1204" y="7654"/>
                  </a:cubicBezTo>
                  <a:cubicBezTo>
                    <a:pt x="1174" y="7716"/>
                    <a:pt x="1174" y="7746"/>
                    <a:pt x="1174" y="7808"/>
                  </a:cubicBezTo>
                  <a:lnTo>
                    <a:pt x="1174" y="8364"/>
                  </a:lnTo>
                  <a:cubicBezTo>
                    <a:pt x="1143" y="8487"/>
                    <a:pt x="1266" y="8611"/>
                    <a:pt x="1420" y="8611"/>
                  </a:cubicBezTo>
                  <a:lnTo>
                    <a:pt x="2624" y="8611"/>
                  </a:lnTo>
                  <a:lnTo>
                    <a:pt x="2624" y="8981"/>
                  </a:lnTo>
                  <a:lnTo>
                    <a:pt x="2346" y="9135"/>
                  </a:lnTo>
                  <a:cubicBezTo>
                    <a:pt x="2285" y="9197"/>
                    <a:pt x="2223" y="9259"/>
                    <a:pt x="2223" y="9351"/>
                  </a:cubicBezTo>
                  <a:lnTo>
                    <a:pt x="2223" y="10030"/>
                  </a:lnTo>
                  <a:cubicBezTo>
                    <a:pt x="2223" y="10123"/>
                    <a:pt x="2254" y="10185"/>
                    <a:pt x="2346" y="10246"/>
                  </a:cubicBezTo>
                  <a:cubicBezTo>
                    <a:pt x="2408" y="10308"/>
                    <a:pt x="2470" y="10308"/>
                    <a:pt x="2562" y="10308"/>
                  </a:cubicBezTo>
                  <a:lnTo>
                    <a:pt x="3426" y="10092"/>
                  </a:lnTo>
                  <a:lnTo>
                    <a:pt x="4229" y="10277"/>
                  </a:lnTo>
                  <a:lnTo>
                    <a:pt x="4260" y="10277"/>
                  </a:lnTo>
                  <a:cubicBezTo>
                    <a:pt x="4723" y="10431"/>
                    <a:pt x="5216" y="10493"/>
                    <a:pt x="5710" y="10493"/>
                  </a:cubicBezTo>
                  <a:cubicBezTo>
                    <a:pt x="6636" y="10493"/>
                    <a:pt x="7531" y="10215"/>
                    <a:pt x="8333" y="9722"/>
                  </a:cubicBezTo>
                  <a:cubicBezTo>
                    <a:pt x="8457" y="9660"/>
                    <a:pt x="8488" y="9475"/>
                    <a:pt x="8426" y="9351"/>
                  </a:cubicBezTo>
                  <a:cubicBezTo>
                    <a:pt x="8370" y="9277"/>
                    <a:pt x="8280" y="9236"/>
                    <a:pt x="8190" y="9236"/>
                  </a:cubicBezTo>
                  <a:cubicBezTo>
                    <a:pt x="8132" y="9236"/>
                    <a:pt x="8074" y="9253"/>
                    <a:pt x="8025" y="9290"/>
                  </a:cubicBezTo>
                  <a:cubicBezTo>
                    <a:pt x="7317" y="9718"/>
                    <a:pt x="6490" y="9954"/>
                    <a:pt x="5658" y="9954"/>
                  </a:cubicBezTo>
                  <a:cubicBezTo>
                    <a:pt x="5292" y="9954"/>
                    <a:pt x="4926" y="9908"/>
                    <a:pt x="4568" y="9814"/>
                  </a:cubicBezTo>
                  <a:lnTo>
                    <a:pt x="4568" y="9320"/>
                  </a:lnTo>
                  <a:cubicBezTo>
                    <a:pt x="4568" y="9228"/>
                    <a:pt x="4537" y="9166"/>
                    <a:pt x="4476" y="9104"/>
                  </a:cubicBezTo>
                  <a:lnTo>
                    <a:pt x="4198" y="8950"/>
                  </a:lnTo>
                  <a:lnTo>
                    <a:pt x="4198" y="8580"/>
                  </a:lnTo>
                  <a:lnTo>
                    <a:pt x="4939" y="8580"/>
                  </a:lnTo>
                  <a:cubicBezTo>
                    <a:pt x="4970" y="8611"/>
                    <a:pt x="4970" y="8611"/>
                    <a:pt x="5000" y="8611"/>
                  </a:cubicBezTo>
                  <a:cubicBezTo>
                    <a:pt x="5242" y="8666"/>
                    <a:pt x="5482" y="8693"/>
                    <a:pt x="5719" y="8693"/>
                  </a:cubicBezTo>
                  <a:cubicBezTo>
                    <a:pt x="7323" y="8693"/>
                    <a:pt x="8724" y="7470"/>
                    <a:pt x="8858" y="5802"/>
                  </a:cubicBezTo>
                  <a:lnTo>
                    <a:pt x="10123" y="5802"/>
                  </a:lnTo>
                  <a:cubicBezTo>
                    <a:pt x="10093" y="6512"/>
                    <a:pt x="9846" y="7253"/>
                    <a:pt x="9475" y="7870"/>
                  </a:cubicBezTo>
                  <a:cubicBezTo>
                    <a:pt x="9383" y="7993"/>
                    <a:pt x="9414" y="8179"/>
                    <a:pt x="9537" y="8271"/>
                  </a:cubicBezTo>
                  <a:cubicBezTo>
                    <a:pt x="9578" y="8292"/>
                    <a:pt x="9623" y="8302"/>
                    <a:pt x="9667" y="8302"/>
                  </a:cubicBezTo>
                  <a:cubicBezTo>
                    <a:pt x="9757" y="8302"/>
                    <a:pt x="9846" y="8261"/>
                    <a:pt x="9907" y="8179"/>
                  </a:cubicBezTo>
                  <a:cubicBezTo>
                    <a:pt x="10339" y="7469"/>
                    <a:pt x="10586" y="6635"/>
                    <a:pt x="10648" y="5802"/>
                  </a:cubicBezTo>
                  <a:lnTo>
                    <a:pt x="10741" y="5802"/>
                  </a:lnTo>
                  <a:cubicBezTo>
                    <a:pt x="11049" y="5771"/>
                    <a:pt x="11049" y="5308"/>
                    <a:pt x="10741" y="5278"/>
                  </a:cubicBezTo>
                  <a:lnTo>
                    <a:pt x="6543" y="5278"/>
                  </a:lnTo>
                  <a:cubicBezTo>
                    <a:pt x="6408" y="4843"/>
                    <a:pt x="6051" y="4641"/>
                    <a:pt x="5694" y="4641"/>
                  </a:cubicBezTo>
                  <a:cubicBezTo>
                    <a:pt x="5239" y="4641"/>
                    <a:pt x="4784" y="4968"/>
                    <a:pt x="4784" y="5555"/>
                  </a:cubicBezTo>
                  <a:cubicBezTo>
                    <a:pt x="4784" y="6123"/>
                    <a:pt x="5234" y="6441"/>
                    <a:pt x="5687" y="6441"/>
                  </a:cubicBezTo>
                  <a:cubicBezTo>
                    <a:pt x="6046" y="6441"/>
                    <a:pt x="6407" y="6240"/>
                    <a:pt x="6543" y="5802"/>
                  </a:cubicBezTo>
                  <a:lnTo>
                    <a:pt x="8303" y="5802"/>
                  </a:lnTo>
                  <a:cubicBezTo>
                    <a:pt x="8179" y="7160"/>
                    <a:pt x="7037" y="8179"/>
                    <a:pt x="5679" y="8179"/>
                  </a:cubicBezTo>
                  <a:lnTo>
                    <a:pt x="5648" y="8179"/>
                  </a:lnTo>
                  <a:lnTo>
                    <a:pt x="5648" y="7808"/>
                  </a:lnTo>
                  <a:cubicBezTo>
                    <a:pt x="5648" y="7716"/>
                    <a:pt x="5587" y="7623"/>
                    <a:pt x="5525" y="7592"/>
                  </a:cubicBezTo>
                  <a:lnTo>
                    <a:pt x="4198" y="6728"/>
                  </a:lnTo>
                  <a:cubicBezTo>
                    <a:pt x="4167" y="6234"/>
                    <a:pt x="3951" y="5740"/>
                    <a:pt x="3581" y="5370"/>
                  </a:cubicBezTo>
                  <a:cubicBezTo>
                    <a:pt x="3550" y="5308"/>
                    <a:pt x="3488" y="5278"/>
                    <a:pt x="3396" y="5278"/>
                  </a:cubicBezTo>
                  <a:cubicBezTo>
                    <a:pt x="3334" y="5278"/>
                    <a:pt x="3272" y="5308"/>
                    <a:pt x="3210" y="5370"/>
                  </a:cubicBezTo>
                  <a:cubicBezTo>
                    <a:pt x="3149" y="5432"/>
                    <a:pt x="3118" y="5494"/>
                    <a:pt x="3056" y="5555"/>
                  </a:cubicBezTo>
                  <a:cubicBezTo>
                    <a:pt x="3056" y="4722"/>
                    <a:pt x="3426" y="3950"/>
                    <a:pt x="4105" y="3457"/>
                  </a:cubicBezTo>
                  <a:lnTo>
                    <a:pt x="4136" y="3488"/>
                  </a:lnTo>
                  <a:lnTo>
                    <a:pt x="4599" y="4259"/>
                  </a:lnTo>
                  <a:cubicBezTo>
                    <a:pt x="4630" y="4321"/>
                    <a:pt x="4692" y="4352"/>
                    <a:pt x="4784" y="4383"/>
                  </a:cubicBezTo>
                  <a:lnTo>
                    <a:pt x="4815" y="4383"/>
                  </a:lnTo>
                  <a:cubicBezTo>
                    <a:pt x="4877" y="4383"/>
                    <a:pt x="4939" y="4352"/>
                    <a:pt x="5000" y="4290"/>
                  </a:cubicBezTo>
                  <a:lnTo>
                    <a:pt x="5494" y="3796"/>
                  </a:lnTo>
                  <a:cubicBezTo>
                    <a:pt x="5556" y="3734"/>
                    <a:pt x="5556" y="3642"/>
                    <a:pt x="5556" y="3580"/>
                  </a:cubicBezTo>
                  <a:lnTo>
                    <a:pt x="5494" y="3241"/>
                  </a:lnTo>
                  <a:lnTo>
                    <a:pt x="5741" y="2994"/>
                  </a:lnTo>
                  <a:lnTo>
                    <a:pt x="6574" y="3827"/>
                  </a:lnTo>
                  <a:cubicBezTo>
                    <a:pt x="6605" y="3889"/>
                    <a:pt x="6667" y="3920"/>
                    <a:pt x="6760" y="3920"/>
                  </a:cubicBezTo>
                  <a:cubicBezTo>
                    <a:pt x="6821" y="3920"/>
                    <a:pt x="6883" y="3889"/>
                    <a:pt x="6945" y="3827"/>
                  </a:cubicBezTo>
                  <a:lnTo>
                    <a:pt x="7315" y="3457"/>
                  </a:lnTo>
                  <a:cubicBezTo>
                    <a:pt x="7377" y="3395"/>
                    <a:pt x="7408" y="3302"/>
                    <a:pt x="7408" y="3210"/>
                  </a:cubicBezTo>
                  <a:lnTo>
                    <a:pt x="7037" y="1667"/>
                  </a:lnTo>
                  <a:cubicBezTo>
                    <a:pt x="7408" y="1296"/>
                    <a:pt x="7593" y="803"/>
                    <a:pt x="7593" y="278"/>
                  </a:cubicBezTo>
                  <a:cubicBezTo>
                    <a:pt x="7593" y="216"/>
                    <a:pt x="7562" y="124"/>
                    <a:pt x="7531" y="93"/>
                  </a:cubicBezTo>
                  <a:cubicBezTo>
                    <a:pt x="7469" y="31"/>
                    <a:pt x="7408" y="0"/>
                    <a:pt x="7346"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1"/>
            <p:cNvSpPr/>
            <p:nvPr/>
          </p:nvSpPr>
          <p:spPr>
            <a:xfrm>
              <a:off x="3527975" y="3832775"/>
              <a:ext cx="13925" cy="13450"/>
            </a:xfrm>
            <a:custGeom>
              <a:avLst/>
              <a:gdLst/>
              <a:ahLst/>
              <a:cxnLst/>
              <a:rect l="l" t="t" r="r" b="b"/>
              <a:pathLst>
                <a:path w="557" h="538" extrusionOk="0">
                  <a:moveTo>
                    <a:pt x="229" y="1"/>
                  </a:moveTo>
                  <a:cubicBezTo>
                    <a:pt x="184" y="1"/>
                    <a:pt x="139" y="30"/>
                    <a:pt x="94" y="75"/>
                  </a:cubicBezTo>
                  <a:cubicBezTo>
                    <a:pt x="32" y="136"/>
                    <a:pt x="1" y="198"/>
                    <a:pt x="1" y="260"/>
                  </a:cubicBezTo>
                  <a:cubicBezTo>
                    <a:pt x="1" y="414"/>
                    <a:pt x="124" y="538"/>
                    <a:pt x="279" y="538"/>
                  </a:cubicBezTo>
                  <a:cubicBezTo>
                    <a:pt x="340" y="538"/>
                    <a:pt x="402" y="507"/>
                    <a:pt x="464" y="445"/>
                  </a:cubicBezTo>
                  <a:cubicBezTo>
                    <a:pt x="526" y="383"/>
                    <a:pt x="557" y="322"/>
                    <a:pt x="557" y="260"/>
                  </a:cubicBezTo>
                  <a:cubicBezTo>
                    <a:pt x="557" y="106"/>
                    <a:pt x="433" y="13"/>
                    <a:pt x="279" y="13"/>
                  </a:cubicBezTo>
                  <a:cubicBezTo>
                    <a:pt x="262" y="5"/>
                    <a:pt x="246" y="1"/>
                    <a:pt x="229"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1"/>
            <p:cNvSpPr/>
            <p:nvPr/>
          </p:nvSpPr>
          <p:spPr>
            <a:xfrm>
              <a:off x="3496350" y="4030600"/>
              <a:ext cx="13925" cy="13150"/>
            </a:xfrm>
            <a:custGeom>
              <a:avLst/>
              <a:gdLst/>
              <a:ahLst/>
              <a:cxnLst/>
              <a:rect l="l" t="t" r="r" b="b"/>
              <a:pathLst>
                <a:path w="557" h="526" extrusionOk="0">
                  <a:moveTo>
                    <a:pt x="278" y="1"/>
                  </a:moveTo>
                  <a:cubicBezTo>
                    <a:pt x="217" y="1"/>
                    <a:pt x="124" y="31"/>
                    <a:pt x="93" y="62"/>
                  </a:cubicBezTo>
                  <a:cubicBezTo>
                    <a:pt x="32" y="124"/>
                    <a:pt x="1" y="186"/>
                    <a:pt x="1" y="247"/>
                  </a:cubicBezTo>
                  <a:cubicBezTo>
                    <a:pt x="1" y="340"/>
                    <a:pt x="32" y="402"/>
                    <a:pt x="93" y="433"/>
                  </a:cubicBezTo>
                  <a:cubicBezTo>
                    <a:pt x="124" y="494"/>
                    <a:pt x="217" y="525"/>
                    <a:pt x="278" y="525"/>
                  </a:cubicBezTo>
                  <a:cubicBezTo>
                    <a:pt x="433" y="525"/>
                    <a:pt x="556" y="402"/>
                    <a:pt x="556" y="247"/>
                  </a:cubicBezTo>
                  <a:cubicBezTo>
                    <a:pt x="525" y="186"/>
                    <a:pt x="525" y="124"/>
                    <a:pt x="464" y="62"/>
                  </a:cubicBezTo>
                  <a:cubicBezTo>
                    <a:pt x="402" y="31"/>
                    <a:pt x="340"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2" name="Google Shape;2522;p71"/>
          <p:cNvGrpSpPr/>
          <p:nvPr/>
        </p:nvGrpSpPr>
        <p:grpSpPr>
          <a:xfrm>
            <a:off x="3199232" y="3831857"/>
            <a:ext cx="247449" cy="362430"/>
            <a:chOff x="2546575" y="3789500"/>
            <a:chExt cx="229950" cy="336800"/>
          </a:xfrm>
        </p:grpSpPr>
        <p:sp>
          <p:nvSpPr>
            <p:cNvPr id="2523" name="Google Shape;2523;p71"/>
            <p:cNvSpPr/>
            <p:nvPr/>
          </p:nvSpPr>
          <p:spPr>
            <a:xfrm>
              <a:off x="2557375" y="3935700"/>
              <a:ext cx="13150" cy="13925"/>
            </a:xfrm>
            <a:custGeom>
              <a:avLst/>
              <a:gdLst/>
              <a:ahLst/>
              <a:cxnLst/>
              <a:rect l="l" t="t" r="r" b="b"/>
              <a:pathLst>
                <a:path w="526" h="557" extrusionOk="0">
                  <a:moveTo>
                    <a:pt x="248" y="1"/>
                  </a:moveTo>
                  <a:cubicBezTo>
                    <a:pt x="124" y="1"/>
                    <a:pt x="1" y="124"/>
                    <a:pt x="1" y="278"/>
                  </a:cubicBezTo>
                  <a:cubicBezTo>
                    <a:pt x="1" y="340"/>
                    <a:pt x="32" y="433"/>
                    <a:pt x="62" y="464"/>
                  </a:cubicBezTo>
                  <a:cubicBezTo>
                    <a:pt x="124" y="525"/>
                    <a:pt x="186" y="556"/>
                    <a:pt x="248" y="556"/>
                  </a:cubicBezTo>
                  <a:cubicBezTo>
                    <a:pt x="340" y="556"/>
                    <a:pt x="402" y="525"/>
                    <a:pt x="464" y="464"/>
                  </a:cubicBezTo>
                  <a:cubicBezTo>
                    <a:pt x="495" y="433"/>
                    <a:pt x="525" y="340"/>
                    <a:pt x="525" y="278"/>
                  </a:cubicBezTo>
                  <a:cubicBezTo>
                    <a:pt x="525" y="217"/>
                    <a:pt x="495" y="155"/>
                    <a:pt x="464" y="93"/>
                  </a:cubicBezTo>
                  <a:cubicBezTo>
                    <a:pt x="402" y="31"/>
                    <a:pt x="340" y="31"/>
                    <a:pt x="24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1"/>
            <p:cNvSpPr/>
            <p:nvPr/>
          </p:nvSpPr>
          <p:spPr>
            <a:xfrm>
              <a:off x="2546575" y="3789500"/>
              <a:ext cx="229950" cy="336800"/>
            </a:xfrm>
            <a:custGeom>
              <a:avLst/>
              <a:gdLst/>
              <a:ahLst/>
              <a:cxnLst/>
              <a:rect l="l" t="t" r="r" b="b"/>
              <a:pathLst>
                <a:path w="9198" h="13472" extrusionOk="0">
                  <a:moveTo>
                    <a:pt x="5124" y="1528"/>
                  </a:moveTo>
                  <a:lnTo>
                    <a:pt x="5648" y="2083"/>
                  </a:lnTo>
                  <a:lnTo>
                    <a:pt x="3550" y="2083"/>
                  </a:lnTo>
                  <a:lnTo>
                    <a:pt x="4074" y="1528"/>
                  </a:lnTo>
                  <a:close/>
                  <a:moveTo>
                    <a:pt x="8673" y="2608"/>
                  </a:moveTo>
                  <a:lnTo>
                    <a:pt x="8673" y="3133"/>
                  </a:lnTo>
                  <a:lnTo>
                    <a:pt x="525" y="3133"/>
                  </a:lnTo>
                  <a:lnTo>
                    <a:pt x="525" y="2608"/>
                  </a:lnTo>
                  <a:close/>
                  <a:moveTo>
                    <a:pt x="8210" y="3657"/>
                  </a:moveTo>
                  <a:lnTo>
                    <a:pt x="8210" y="6929"/>
                  </a:lnTo>
                  <a:lnTo>
                    <a:pt x="6945" y="6929"/>
                  </a:lnTo>
                  <a:lnTo>
                    <a:pt x="6945" y="5509"/>
                  </a:lnTo>
                  <a:cubicBezTo>
                    <a:pt x="6975" y="5355"/>
                    <a:pt x="6837" y="5278"/>
                    <a:pt x="6694" y="5278"/>
                  </a:cubicBezTo>
                  <a:cubicBezTo>
                    <a:pt x="6551" y="5278"/>
                    <a:pt x="6405" y="5355"/>
                    <a:pt x="6420" y="5509"/>
                  </a:cubicBezTo>
                  <a:lnTo>
                    <a:pt x="6420" y="6929"/>
                  </a:lnTo>
                  <a:lnTo>
                    <a:pt x="2747" y="6929"/>
                  </a:lnTo>
                  <a:lnTo>
                    <a:pt x="2747" y="3657"/>
                  </a:lnTo>
                  <a:close/>
                  <a:moveTo>
                    <a:pt x="8673" y="7453"/>
                  </a:moveTo>
                  <a:lnTo>
                    <a:pt x="8642" y="7978"/>
                  </a:lnTo>
                  <a:lnTo>
                    <a:pt x="525" y="7978"/>
                  </a:lnTo>
                  <a:lnTo>
                    <a:pt x="525" y="7453"/>
                  </a:lnTo>
                  <a:close/>
                  <a:moveTo>
                    <a:pt x="7099" y="8503"/>
                  </a:moveTo>
                  <a:lnTo>
                    <a:pt x="6451" y="9675"/>
                  </a:lnTo>
                  <a:lnTo>
                    <a:pt x="2717" y="9675"/>
                  </a:lnTo>
                  <a:lnTo>
                    <a:pt x="2068" y="8503"/>
                  </a:lnTo>
                  <a:close/>
                  <a:moveTo>
                    <a:pt x="6327" y="10200"/>
                  </a:moveTo>
                  <a:lnTo>
                    <a:pt x="6327" y="12947"/>
                  </a:lnTo>
                  <a:lnTo>
                    <a:pt x="2840" y="12947"/>
                  </a:lnTo>
                  <a:lnTo>
                    <a:pt x="2840" y="10200"/>
                  </a:lnTo>
                  <a:close/>
                  <a:moveTo>
                    <a:pt x="4615" y="0"/>
                  </a:moveTo>
                  <a:cubicBezTo>
                    <a:pt x="4476" y="0"/>
                    <a:pt x="4337" y="77"/>
                    <a:pt x="4352" y="232"/>
                  </a:cubicBezTo>
                  <a:lnTo>
                    <a:pt x="4352" y="1003"/>
                  </a:lnTo>
                  <a:lnTo>
                    <a:pt x="3951" y="1003"/>
                  </a:lnTo>
                  <a:cubicBezTo>
                    <a:pt x="3889" y="1003"/>
                    <a:pt x="3828" y="1034"/>
                    <a:pt x="3766" y="1096"/>
                  </a:cubicBezTo>
                  <a:lnTo>
                    <a:pt x="2809" y="2083"/>
                  </a:lnTo>
                  <a:lnTo>
                    <a:pt x="278" y="2083"/>
                  </a:lnTo>
                  <a:cubicBezTo>
                    <a:pt x="124" y="2083"/>
                    <a:pt x="1" y="2176"/>
                    <a:pt x="1" y="2330"/>
                  </a:cubicBezTo>
                  <a:lnTo>
                    <a:pt x="1" y="3380"/>
                  </a:lnTo>
                  <a:cubicBezTo>
                    <a:pt x="1" y="3534"/>
                    <a:pt x="124" y="3657"/>
                    <a:pt x="278" y="3657"/>
                  </a:cubicBezTo>
                  <a:lnTo>
                    <a:pt x="433" y="3657"/>
                  </a:lnTo>
                  <a:lnTo>
                    <a:pt x="433" y="5077"/>
                  </a:lnTo>
                  <a:cubicBezTo>
                    <a:pt x="417" y="5231"/>
                    <a:pt x="556" y="5309"/>
                    <a:pt x="695" y="5309"/>
                  </a:cubicBezTo>
                  <a:cubicBezTo>
                    <a:pt x="834" y="5309"/>
                    <a:pt x="973" y="5231"/>
                    <a:pt x="957" y="5077"/>
                  </a:cubicBezTo>
                  <a:lnTo>
                    <a:pt x="957" y="3657"/>
                  </a:lnTo>
                  <a:lnTo>
                    <a:pt x="2223" y="3657"/>
                  </a:lnTo>
                  <a:lnTo>
                    <a:pt x="2223" y="6929"/>
                  </a:lnTo>
                  <a:lnTo>
                    <a:pt x="278" y="6929"/>
                  </a:lnTo>
                  <a:cubicBezTo>
                    <a:pt x="124" y="6929"/>
                    <a:pt x="1" y="7052"/>
                    <a:pt x="1" y="7176"/>
                  </a:cubicBezTo>
                  <a:lnTo>
                    <a:pt x="1" y="8256"/>
                  </a:lnTo>
                  <a:cubicBezTo>
                    <a:pt x="1" y="8379"/>
                    <a:pt x="124" y="8503"/>
                    <a:pt x="278" y="8503"/>
                  </a:cubicBezTo>
                  <a:lnTo>
                    <a:pt x="1451" y="8503"/>
                  </a:lnTo>
                  <a:lnTo>
                    <a:pt x="2315" y="10015"/>
                  </a:lnTo>
                  <a:lnTo>
                    <a:pt x="2315" y="13225"/>
                  </a:lnTo>
                  <a:cubicBezTo>
                    <a:pt x="2315" y="13348"/>
                    <a:pt x="2439" y="13471"/>
                    <a:pt x="2593" y="13471"/>
                  </a:cubicBezTo>
                  <a:lnTo>
                    <a:pt x="6605" y="13471"/>
                  </a:lnTo>
                  <a:cubicBezTo>
                    <a:pt x="6759" y="13471"/>
                    <a:pt x="6852" y="13348"/>
                    <a:pt x="6852" y="13225"/>
                  </a:cubicBezTo>
                  <a:lnTo>
                    <a:pt x="6852" y="10015"/>
                  </a:lnTo>
                  <a:lnTo>
                    <a:pt x="7716" y="8503"/>
                  </a:lnTo>
                  <a:lnTo>
                    <a:pt x="8920" y="8503"/>
                  </a:lnTo>
                  <a:cubicBezTo>
                    <a:pt x="9074" y="8503"/>
                    <a:pt x="9198" y="8410"/>
                    <a:pt x="9198" y="8256"/>
                  </a:cubicBezTo>
                  <a:lnTo>
                    <a:pt x="9198" y="7207"/>
                  </a:lnTo>
                  <a:cubicBezTo>
                    <a:pt x="9198" y="7052"/>
                    <a:pt x="9074" y="6929"/>
                    <a:pt x="8920" y="6929"/>
                  </a:cubicBezTo>
                  <a:lnTo>
                    <a:pt x="8765" y="6929"/>
                  </a:lnTo>
                  <a:lnTo>
                    <a:pt x="8765" y="3657"/>
                  </a:lnTo>
                  <a:lnTo>
                    <a:pt x="8920" y="3657"/>
                  </a:lnTo>
                  <a:cubicBezTo>
                    <a:pt x="9074" y="3657"/>
                    <a:pt x="9198" y="3534"/>
                    <a:pt x="9198" y="3380"/>
                  </a:cubicBezTo>
                  <a:lnTo>
                    <a:pt x="9198" y="2330"/>
                  </a:lnTo>
                  <a:cubicBezTo>
                    <a:pt x="9198" y="2176"/>
                    <a:pt x="9074" y="2083"/>
                    <a:pt x="8920" y="2083"/>
                  </a:cubicBezTo>
                  <a:lnTo>
                    <a:pt x="6389" y="2083"/>
                  </a:lnTo>
                  <a:lnTo>
                    <a:pt x="5432" y="1096"/>
                  </a:lnTo>
                  <a:cubicBezTo>
                    <a:pt x="5371" y="1034"/>
                    <a:pt x="5309" y="1003"/>
                    <a:pt x="5247" y="1003"/>
                  </a:cubicBezTo>
                  <a:lnTo>
                    <a:pt x="4877" y="1003"/>
                  </a:lnTo>
                  <a:lnTo>
                    <a:pt x="4877" y="232"/>
                  </a:lnTo>
                  <a:cubicBezTo>
                    <a:pt x="4892" y="77"/>
                    <a:pt x="4753" y="0"/>
                    <a:pt x="4615"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1"/>
            <p:cNvSpPr/>
            <p:nvPr/>
          </p:nvSpPr>
          <p:spPr>
            <a:xfrm>
              <a:off x="2654200" y="4069575"/>
              <a:ext cx="14300" cy="26625"/>
            </a:xfrm>
            <a:custGeom>
              <a:avLst/>
              <a:gdLst/>
              <a:ahLst/>
              <a:cxnLst/>
              <a:rect l="l" t="t" r="r" b="b"/>
              <a:pathLst>
                <a:path w="572" h="1065" extrusionOk="0">
                  <a:moveTo>
                    <a:pt x="290" y="0"/>
                  </a:moveTo>
                  <a:cubicBezTo>
                    <a:pt x="148" y="0"/>
                    <a:pt x="1" y="77"/>
                    <a:pt x="16" y="232"/>
                  </a:cubicBezTo>
                  <a:lnTo>
                    <a:pt x="16" y="818"/>
                  </a:lnTo>
                  <a:cubicBezTo>
                    <a:pt x="16" y="941"/>
                    <a:pt x="140" y="1065"/>
                    <a:pt x="294" y="1065"/>
                  </a:cubicBezTo>
                  <a:cubicBezTo>
                    <a:pt x="448" y="1065"/>
                    <a:pt x="572" y="941"/>
                    <a:pt x="541" y="818"/>
                  </a:cubicBezTo>
                  <a:lnTo>
                    <a:pt x="541" y="232"/>
                  </a:lnTo>
                  <a:cubicBezTo>
                    <a:pt x="572" y="77"/>
                    <a:pt x="433" y="0"/>
                    <a:pt x="290"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1"/>
            <p:cNvSpPr/>
            <p:nvPr/>
          </p:nvSpPr>
          <p:spPr>
            <a:xfrm>
              <a:off x="2707825" y="3894050"/>
              <a:ext cx="13150" cy="13900"/>
            </a:xfrm>
            <a:custGeom>
              <a:avLst/>
              <a:gdLst/>
              <a:ahLst/>
              <a:cxnLst/>
              <a:rect l="l" t="t" r="r" b="b"/>
              <a:pathLst>
                <a:path w="526" h="556" extrusionOk="0">
                  <a:moveTo>
                    <a:pt x="248" y="0"/>
                  </a:moveTo>
                  <a:cubicBezTo>
                    <a:pt x="124" y="0"/>
                    <a:pt x="1" y="124"/>
                    <a:pt x="1" y="278"/>
                  </a:cubicBezTo>
                  <a:cubicBezTo>
                    <a:pt x="1" y="340"/>
                    <a:pt x="32" y="401"/>
                    <a:pt x="63" y="463"/>
                  </a:cubicBezTo>
                  <a:cubicBezTo>
                    <a:pt x="124" y="525"/>
                    <a:pt x="186" y="525"/>
                    <a:pt x="248" y="556"/>
                  </a:cubicBezTo>
                  <a:cubicBezTo>
                    <a:pt x="402" y="556"/>
                    <a:pt x="525" y="432"/>
                    <a:pt x="525" y="278"/>
                  </a:cubicBezTo>
                  <a:cubicBezTo>
                    <a:pt x="525" y="216"/>
                    <a:pt x="495" y="124"/>
                    <a:pt x="433" y="93"/>
                  </a:cubicBezTo>
                  <a:cubicBezTo>
                    <a:pt x="402" y="31"/>
                    <a:pt x="340" y="0"/>
                    <a:pt x="24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7" name="Google Shape;2527;p71"/>
          <p:cNvGrpSpPr/>
          <p:nvPr/>
        </p:nvGrpSpPr>
        <p:grpSpPr>
          <a:xfrm>
            <a:off x="2336603" y="3813967"/>
            <a:ext cx="386078" cy="362054"/>
            <a:chOff x="1744950" y="3772875"/>
            <a:chExt cx="358775" cy="336450"/>
          </a:xfrm>
        </p:grpSpPr>
        <p:sp>
          <p:nvSpPr>
            <p:cNvPr id="2528" name="Google Shape;2528;p71"/>
            <p:cNvSpPr/>
            <p:nvPr/>
          </p:nvSpPr>
          <p:spPr>
            <a:xfrm>
              <a:off x="2034275" y="3901750"/>
              <a:ext cx="13150" cy="13150"/>
            </a:xfrm>
            <a:custGeom>
              <a:avLst/>
              <a:gdLst/>
              <a:ahLst/>
              <a:cxnLst/>
              <a:rect l="l" t="t" r="r" b="b"/>
              <a:pathLst>
                <a:path w="526" h="526" extrusionOk="0">
                  <a:moveTo>
                    <a:pt x="278" y="1"/>
                  </a:moveTo>
                  <a:cubicBezTo>
                    <a:pt x="186" y="1"/>
                    <a:pt x="124" y="32"/>
                    <a:pt x="93" y="93"/>
                  </a:cubicBezTo>
                  <a:cubicBezTo>
                    <a:pt x="31" y="124"/>
                    <a:pt x="0" y="186"/>
                    <a:pt x="0" y="278"/>
                  </a:cubicBezTo>
                  <a:cubicBezTo>
                    <a:pt x="0" y="402"/>
                    <a:pt x="124" y="525"/>
                    <a:pt x="278" y="525"/>
                  </a:cubicBezTo>
                  <a:cubicBezTo>
                    <a:pt x="340" y="525"/>
                    <a:pt x="402" y="494"/>
                    <a:pt x="463" y="464"/>
                  </a:cubicBezTo>
                  <a:cubicBezTo>
                    <a:pt x="494" y="402"/>
                    <a:pt x="525" y="340"/>
                    <a:pt x="525" y="278"/>
                  </a:cubicBezTo>
                  <a:cubicBezTo>
                    <a:pt x="525" y="124"/>
                    <a:pt x="402"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1"/>
            <p:cNvSpPr/>
            <p:nvPr/>
          </p:nvSpPr>
          <p:spPr>
            <a:xfrm>
              <a:off x="1925900" y="3772875"/>
              <a:ext cx="177825" cy="170575"/>
            </a:xfrm>
            <a:custGeom>
              <a:avLst/>
              <a:gdLst/>
              <a:ahLst/>
              <a:cxnLst/>
              <a:rect l="l" t="t" r="r" b="b"/>
              <a:pathLst>
                <a:path w="7113" h="6823" extrusionOk="0">
                  <a:moveTo>
                    <a:pt x="3517" y="1"/>
                  </a:moveTo>
                  <a:cubicBezTo>
                    <a:pt x="1251" y="1"/>
                    <a:pt x="0" y="2646"/>
                    <a:pt x="1434" y="4446"/>
                  </a:cubicBezTo>
                  <a:lnTo>
                    <a:pt x="3132" y="6637"/>
                  </a:lnTo>
                  <a:cubicBezTo>
                    <a:pt x="3255" y="6761"/>
                    <a:pt x="3410" y="6822"/>
                    <a:pt x="3564" y="6822"/>
                  </a:cubicBezTo>
                  <a:cubicBezTo>
                    <a:pt x="3718" y="6822"/>
                    <a:pt x="3872" y="6761"/>
                    <a:pt x="3965" y="6637"/>
                  </a:cubicBezTo>
                  <a:lnTo>
                    <a:pt x="4150" y="6390"/>
                  </a:lnTo>
                  <a:cubicBezTo>
                    <a:pt x="4306" y="6189"/>
                    <a:pt x="4124" y="5973"/>
                    <a:pt x="3929" y="5973"/>
                  </a:cubicBezTo>
                  <a:cubicBezTo>
                    <a:pt x="3855" y="5973"/>
                    <a:pt x="3778" y="6005"/>
                    <a:pt x="3718" y="6082"/>
                  </a:cubicBezTo>
                  <a:lnTo>
                    <a:pt x="3564" y="6298"/>
                  </a:lnTo>
                  <a:lnTo>
                    <a:pt x="1866" y="4137"/>
                  </a:lnTo>
                  <a:lnTo>
                    <a:pt x="1866" y="4106"/>
                  </a:lnTo>
                  <a:cubicBezTo>
                    <a:pt x="1527" y="3736"/>
                    <a:pt x="1342" y="3242"/>
                    <a:pt x="1342" y="2718"/>
                  </a:cubicBezTo>
                  <a:cubicBezTo>
                    <a:pt x="1342" y="1502"/>
                    <a:pt x="2329" y="526"/>
                    <a:pt x="3538" y="526"/>
                  </a:cubicBezTo>
                  <a:cubicBezTo>
                    <a:pt x="3557" y="526"/>
                    <a:pt x="3576" y="526"/>
                    <a:pt x="3595" y="526"/>
                  </a:cubicBezTo>
                  <a:cubicBezTo>
                    <a:pt x="5416" y="526"/>
                    <a:pt x="6434" y="2687"/>
                    <a:pt x="5261" y="4106"/>
                  </a:cubicBezTo>
                  <a:lnTo>
                    <a:pt x="5045" y="4415"/>
                  </a:lnTo>
                  <a:cubicBezTo>
                    <a:pt x="4889" y="4616"/>
                    <a:pt x="5055" y="4833"/>
                    <a:pt x="5241" y="4833"/>
                  </a:cubicBezTo>
                  <a:cubicBezTo>
                    <a:pt x="5312" y="4833"/>
                    <a:pt x="5387" y="4801"/>
                    <a:pt x="5446" y="4724"/>
                  </a:cubicBezTo>
                  <a:lnTo>
                    <a:pt x="5693" y="4446"/>
                  </a:lnTo>
                  <a:cubicBezTo>
                    <a:pt x="7113" y="2656"/>
                    <a:pt x="5879" y="2"/>
                    <a:pt x="3595" y="2"/>
                  </a:cubicBezTo>
                  <a:cubicBezTo>
                    <a:pt x="3569" y="1"/>
                    <a:pt x="3542" y="1"/>
                    <a:pt x="3517"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1"/>
            <p:cNvSpPr/>
            <p:nvPr/>
          </p:nvSpPr>
          <p:spPr>
            <a:xfrm>
              <a:off x="1981800" y="3807625"/>
              <a:ext cx="77175" cy="66125"/>
            </a:xfrm>
            <a:custGeom>
              <a:avLst/>
              <a:gdLst/>
              <a:ahLst/>
              <a:cxnLst/>
              <a:rect l="l" t="t" r="r" b="b"/>
              <a:pathLst>
                <a:path w="3087" h="2645" extrusionOk="0">
                  <a:moveTo>
                    <a:pt x="1328" y="525"/>
                  </a:moveTo>
                  <a:cubicBezTo>
                    <a:pt x="1760" y="525"/>
                    <a:pt x="2130" y="896"/>
                    <a:pt x="2130" y="1328"/>
                  </a:cubicBezTo>
                  <a:cubicBezTo>
                    <a:pt x="2109" y="1806"/>
                    <a:pt x="1724" y="2116"/>
                    <a:pt x="1324" y="2116"/>
                  </a:cubicBezTo>
                  <a:cubicBezTo>
                    <a:pt x="1130" y="2116"/>
                    <a:pt x="933" y="2044"/>
                    <a:pt x="772" y="1883"/>
                  </a:cubicBezTo>
                  <a:cubicBezTo>
                    <a:pt x="248" y="1389"/>
                    <a:pt x="618" y="525"/>
                    <a:pt x="1328" y="525"/>
                  </a:cubicBezTo>
                  <a:close/>
                  <a:moveTo>
                    <a:pt x="1328" y="1"/>
                  </a:moveTo>
                  <a:cubicBezTo>
                    <a:pt x="587" y="1"/>
                    <a:pt x="1" y="587"/>
                    <a:pt x="1" y="1328"/>
                  </a:cubicBezTo>
                  <a:cubicBezTo>
                    <a:pt x="1" y="2120"/>
                    <a:pt x="649" y="2645"/>
                    <a:pt x="1326" y="2645"/>
                  </a:cubicBezTo>
                  <a:cubicBezTo>
                    <a:pt x="1651" y="2645"/>
                    <a:pt x="1983" y="2524"/>
                    <a:pt x="2254" y="2253"/>
                  </a:cubicBezTo>
                  <a:cubicBezTo>
                    <a:pt x="3087" y="1420"/>
                    <a:pt x="2501" y="1"/>
                    <a:pt x="132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1"/>
            <p:cNvSpPr/>
            <p:nvPr/>
          </p:nvSpPr>
          <p:spPr>
            <a:xfrm>
              <a:off x="2045850" y="4025200"/>
              <a:ext cx="19300" cy="14675"/>
            </a:xfrm>
            <a:custGeom>
              <a:avLst/>
              <a:gdLst/>
              <a:ahLst/>
              <a:cxnLst/>
              <a:rect l="l" t="t" r="r" b="b"/>
              <a:pathLst>
                <a:path w="772" h="587" extrusionOk="0">
                  <a:moveTo>
                    <a:pt x="470" y="1"/>
                  </a:moveTo>
                  <a:cubicBezTo>
                    <a:pt x="426" y="1"/>
                    <a:pt x="381" y="11"/>
                    <a:pt x="340" y="31"/>
                  </a:cubicBezTo>
                  <a:lnTo>
                    <a:pt x="247" y="93"/>
                  </a:lnTo>
                  <a:cubicBezTo>
                    <a:pt x="0" y="217"/>
                    <a:pt x="93" y="587"/>
                    <a:pt x="371" y="587"/>
                  </a:cubicBezTo>
                  <a:cubicBezTo>
                    <a:pt x="402" y="587"/>
                    <a:pt x="432" y="587"/>
                    <a:pt x="463" y="556"/>
                  </a:cubicBezTo>
                  <a:cubicBezTo>
                    <a:pt x="525" y="525"/>
                    <a:pt x="556" y="525"/>
                    <a:pt x="618" y="494"/>
                  </a:cubicBezTo>
                  <a:cubicBezTo>
                    <a:pt x="741" y="402"/>
                    <a:pt x="772" y="247"/>
                    <a:pt x="710" y="124"/>
                  </a:cubicBezTo>
                  <a:cubicBezTo>
                    <a:pt x="648" y="42"/>
                    <a:pt x="559" y="1"/>
                    <a:pt x="470"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1"/>
            <p:cNvSpPr/>
            <p:nvPr/>
          </p:nvSpPr>
          <p:spPr>
            <a:xfrm>
              <a:off x="1899250" y="4030600"/>
              <a:ext cx="19325" cy="13150"/>
            </a:xfrm>
            <a:custGeom>
              <a:avLst/>
              <a:gdLst/>
              <a:ahLst/>
              <a:cxnLst/>
              <a:rect l="l" t="t" r="r" b="b"/>
              <a:pathLst>
                <a:path w="773" h="526" extrusionOk="0">
                  <a:moveTo>
                    <a:pt x="309" y="1"/>
                  </a:moveTo>
                  <a:cubicBezTo>
                    <a:pt x="1" y="31"/>
                    <a:pt x="1" y="494"/>
                    <a:pt x="309" y="525"/>
                  </a:cubicBezTo>
                  <a:lnTo>
                    <a:pt x="464" y="525"/>
                  </a:lnTo>
                  <a:cubicBezTo>
                    <a:pt x="772" y="494"/>
                    <a:pt x="772" y="31"/>
                    <a:pt x="46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1"/>
            <p:cNvSpPr/>
            <p:nvPr/>
          </p:nvSpPr>
          <p:spPr>
            <a:xfrm>
              <a:off x="1923175" y="3953450"/>
              <a:ext cx="19300" cy="13150"/>
            </a:xfrm>
            <a:custGeom>
              <a:avLst/>
              <a:gdLst/>
              <a:ahLst/>
              <a:cxnLst/>
              <a:rect l="l" t="t" r="r" b="b"/>
              <a:pathLst>
                <a:path w="772" h="526" extrusionOk="0">
                  <a:moveTo>
                    <a:pt x="309" y="0"/>
                  </a:moveTo>
                  <a:cubicBezTo>
                    <a:pt x="0" y="31"/>
                    <a:pt x="0" y="494"/>
                    <a:pt x="309" y="525"/>
                  </a:cubicBezTo>
                  <a:lnTo>
                    <a:pt x="463" y="525"/>
                  </a:lnTo>
                  <a:cubicBezTo>
                    <a:pt x="772" y="494"/>
                    <a:pt x="772" y="31"/>
                    <a:pt x="463"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1"/>
            <p:cNvSpPr/>
            <p:nvPr/>
          </p:nvSpPr>
          <p:spPr>
            <a:xfrm>
              <a:off x="2063225" y="3973225"/>
              <a:ext cx="17375" cy="16500"/>
            </a:xfrm>
            <a:custGeom>
              <a:avLst/>
              <a:gdLst/>
              <a:ahLst/>
              <a:cxnLst/>
              <a:rect l="l" t="t" r="r" b="b"/>
              <a:pathLst>
                <a:path w="695" h="660" extrusionOk="0">
                  <a:moveTo>
                    <a:pt x="367" y="1"/>
                  </a:moveTo>
                  <a:cubicBezTo>
                    <a:pt x="190" y="1"/>
                    <a:pt x="1" y="200"/>
                    <a:pt x="108" y="413"/>
                  </a:cubicBezTo>
                  <a:lnTo>
                    <a:pt x="169" y="506"/>
                  </a:lnTo>
                  <a:cubicBezTo>
                    <a:pt x="200" y="598"/>
                    <a:pt x="293" y="660"/>
                    <a:pt x="386" y="660"/>
                  </a:cubicBezTo>
                  <a:cubicBezTo>
                    <a:pt x="447" y="660"/>
                    <a:pt x="478" y="629"/>
                    <a:pt x="509" y="629"/>
                  </a:cubicBezTo>
                  <a:cubicBezTo>
                    <a:pt x="632" y="567"/>
                    <a:pt x="694" y="413"/>
                    <a:pt x="632" y="290"/>
                  </a:cubicBezTo>
                  <a:cubicBezTo>
                    <a:pt x="632" y="228"/>
                    <a:pt x="602" y="197"/>
                    <a:pt x="571" y="135"/>
                  </a:cubicBezTo>
                  <a:cubicBezTo>
                    <a:pt x="523" y="40"/>
                    <a:pt x="446" y="1"/>
                    <a:pt x="367"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1"/>
            <p:cNvSpPr/>
            <p:nvPr/>
          </p:nvSpPr>
          <p:spPr>
            <a:xfrm>
              <a:off x="2066675" y="4001900"/>
              <a:ext cx="15450" cy="16375"/>
            </a:xfrm>
            <a:custGeom>
              <a:avLst/>
              <a:gdLst/>
              <a:ahLst/>
              <a:cxnLst/>
              <a:rect l="l" t="t" r="r" b="b"/>
              <a:pathLst>
                <a:path w="618" h="655" extrusionOk="0">
                  <a:moveTo>
                    <a:pt x="352" y="1"/>
                  </a:moveTo>
                  <a:cubicBezTo>
                    <a:pt x="240" y="1"/>
                    <a:pt x="120" y="85"/>
                    <a:pt x="93" y="192"/>
                  </a:cubicBezTo>
                  <a:cubicBezTo>
                    <a:pt x="93" y="223"/>
                    <a:pt x="62" y="284"/>
                    <a:pt x="62" y="315"/>
                  </a:cubicBezTo>
                  <a:cubicBezTo>
                    <a:pt x="1" y="439"/>
                    <a:pt x="62" y="593"/>
                    <a:pt x="217" y="655"/>
                  </a:cubicBezTo>
                  <a:lnTo>
                    <a:pt x="309" y="655"/>
                  </a:lnTo>
                  <a:cubicBezTo>
                    <a:pt x="402" y="655"/>
                    <a:pt x="494" y="562"/>
                    <a:pt x="556" y="470"/>
                  </a:cubicBezTo>
                  <a:lnTo>
                    <a:pt x="587" y="315"/>
                  </a:lnTo>
                  <a:cubicBezTo>
                    <a:pt x="618" y="192"/>
                    <a:pt x="556" y="38"/>
                    <a:pt x="402" y="7"/>
                  </a:cubicBezTo>
                  <a:cubicBezTo>
                    <a:pt x="386" y="3"/>
                    <a:pt x="369" y="1"/>
                    <a:pt x="352"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1"/>
            <p:cNvSpPr/>
            <p:nvPr/>
          </p:nvSpPr>
          <p:spPr>
            <a:xfrm>
              <a:off x="2011900" y="3953450"/>
              <a:ext cx="19300" cy="13150"/>
            </a:xfrm>
            <a:custGeom>
              <a:avLst/>
              <a:gdLst/>
              <a:ahLst/>
              <a:cxnLst/>
              <a:rect l="l" t="t" r="r" b="b"/>
              <a:pathLst>
                <a:path w="772" h="526" extrusionOk="0">
                  <a:moveTo>
                    <a:pt x="309" y="0"/>
                  </a:moveTo>
                  <a:cubicBezTo>
                    <a:pt x="0" y="31"/>
                    <a:pt x="0" y="494"/>
                    <a:pt x="309" y="525"/>
                  </a:cubicBezTo>
                  <a:lnTo>
                    <a:pt x="463" y="525"/>
                  </a:lnTo>
                  <a:cubicBezTo>
                    <a:pt x="772" y="494"/>
                    <a:pt x="772" y="31"/>
                    <a:pt x="463"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1"/>
            <p:cNvSpPr/>
            <p:nvPr/>
          </p:nvSpPr>
          <p:spPr>
            <a:xfrm>
              <a:off x="1958650" y="4030600"/>
              <a:ext cx="19325" cy="13150"/>
            </a:xfrm>
            <a:custGeom>
              <a:avLst/>
              <a:gdLst/>
              <a:ahLst/>
              <a:cxnLst/>
              <a:rect l="l" t="t" r="r" b="b"/>
              <a:pathLst>
                <a:path w="773" h="526" extrusionOk="0">
                  <a:moveTo>
                    <a:pt x="310" y="1"/>
                  </a:moveTo>
                  <a:cubicBezTo>
                    <a:pt x="1" y="31"/>
                    <a:pt x="1" y="494"/>
                    <a:pt x="310" y="525"/>
                  </a:cubicBezTo>
                  <a:lnTo>
                    <a:pt x="464" y="525"/>
                  </a:lnTo>
                  <a:cubicBezTo>
                    <a:pt x="773" y="494"/>
                    <a:pt x="773" y="31"/>
                    <a:pt x="46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1"/>
            <p:cNvSpPr/>
            <p:nvPr/>
          </p:nvSpPr>
          <p:spPr>
            <a:xfrm>
              <a:off x="2039625" y="3955475"/>
              <a:ext cx="22450" cy="14200"/>
            </a:xfrm>
            <a:custGeom>
              <a:avLst/>
              <a:gdLst/>
              <a:ahLst/>
              <a:cxnLst/>
              <a:rect l="l" t="t" r="r" b="b"/>
              <a:pathLst>
                <a:path w="898" h="568" extrusionOk="0">
                  <a:moveTo>
                    <a:pt x="383" y="1"/>
                  </a:moveTo>
                  <a:cubicBezTo>
                    <a:pt x="103" y="1"/>
                    <a:pt x="0" y="421"/>
                    <a:pt x="311" y="506"/>
                  </a:cubicBezTo>
                  <a:lnTo>
                    <a:pt x="404" y="568"/>
                  </a:lnTo>
                  <a:lnTo>
                    <a:pt x="527" y="568"/>
                  </a:lnTo>
                  <a:cubicBezTo>
                    <a:pt x="805" y="568"/>
                    <a:pt x="897" y="166"/>
                    <a:pt x="620" y="43"/>
                  </a:cubicBezTo>
                  <a:lnTo>
                    <a:pt x="465" y="12"/>
                  </a:lnTo>
                  <a:cubicBezTo>
                    <a:pt x="437" y="4"/>
                    <a:pt x="409" y="1"/>
                    <a:pt x="383"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1"/>
            <p:cNvSpPr/>
            <p:nvPr/>
          </p:nvSpPr>
          <p:spPr>
            <a:xfrm>
              <a:off x="1982575" y="3953450"/>
              <a:ext cx="18550" cy="13150"/>
            </a:xfrm>
            <a:custGeom>
              <a:avLst/>
              <a:gdLst/>
              <a:ahLst/>
              <a:cxnLst/>
              <a:rect l="l" t="t" r="r" b="b"/>
              <a:pathLst>
                <a:path w="742" h="526" extrusionOk="0">
                  <a:moveTo>
                    <a:pt x="309" y="0"/>
                  </a:moveTo>
                  <a:cubicBezTo>
                    <a:pt x="1" y="31"/>
                    <a:pt x="1" y="494"/>
                    <a:pt x="309" y="525"/>
                  </a:cubicBezTo>
                  <a:lnTo>
                    <a:pt x="433" y="525"/>
                  </a:lnTo>
                  <a:cubicBezTo>
                    <a:pt x="741" y="494"/>
                    <a:pt x="741" y="31"/>
                    <a:pt x="433"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1"/>
            <p:cNvSpPr/>
            <p:nvPr/>
          </p:nvSpPr>
          <p:spPr>
            <a:xfrm>
              <a:off x="2018075" y="4030600"/>
              <a:ext cx="18550" cy="13150"/>
            </a:xfrm>
            <a:custGeom>
              <a:avLst/>
              <a:gdLst/>
              <a:ahLst/>
              <a:cxnLst/>
              <a:rect l="l" t="t" r="r" b="b"/>
              <a:pathLst>
                <a:path w="742" h="526" extrusionOk="0">
                  <a:moveTo>
                    <a:pt x="309" y="1"/>
                  </a:moveTo>
                  <a:cubicBezTo>
                    <a:pt x="0" y="31"/>
                    <a:pt x="0" y="494"/>
                    <a:pt x="309" y="525"/>
                  </a:cubicBezTo>
                  <a:lnTo>
                    <a:pt x="432" y="525"/>
                  </a:lnTo>
                  <a:cubicBezTo>
                    <a:pt x="741" y="494"/>
                    <a:pt x="741" y="31"/>
                    <a:pt x="432"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1"/>
            <p:cNvSpPr/>
            <p:nvPr/>
          </p:nvSpPr>
          <p:spPr>
            <a:xfrm>
              <a:off x="1987975" y="4030600"/>
              <a:ext cx="19325" cy="13150"/>
            </a:xfrm>
            <a:custGeom>
              <a:avLst/>
              <a:gdLst/>
              <a:ahLst/>
              <a:cxnLst/>
              <a:rect l="l" t="t" r="r" b="b"/>
              <a:pathLst>
                <a:path w="773" h="526" extrusionOk="0">
                  <a:moveTo>
                    <a:pt x="309" y="1"/>
                  </a:moveTo>
                  <a:cubicBezTo>
                    <a:pt x="1" y="31"/>
                    <a:pt x="1" y="494"/>
                    <a:pt x="309" y="525"/>
                  </a:cubicBezTo>
                  <a:lnTo>
                    <a:pt x="464" y="525"/>
                  </a:lnTo>
                  <a:cubicBezTo>
                    <a:pt x="772" y="494"/>
                    <a:pt x="772" y="31"/>
                    <a:pt x="46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1"/>
            <p:cNvSpPr/>
            <p:nvPr/>
          </p:nvSpPr>
          <p:spPr>
            <a:xfrm>
              <a:off x="1929350" y="4030600"/>
              <a:ext cx="18525" cy="13150"/>
            </a:xfrm>
            <a:custGeom>
              <a:avLst/>
              <a:gdLst/>
              <a:ahLst/>
              <a:cxnLst/>
              <a:rect l="l" t="t" r="r" b="b"/>
              <a:pathLst>
                <a:path w="741" h="526" extrusionOk="0">
                  <a:moveTo>
                    <a:pt x="309" y="1"/>
                  </a:moveTo>
                  <a:cubicBezTo>
                    <a:pt x="0" y="31"/>
                    <a:pt x="0" y="494"/>
                    <a:pt x="309" y="525"/>
                  </a:cubicBezTo>
                  <a:lnTo>
                    <a:pt x="432" y="525"/>
                  </a:lnTo>
                  <a:cubicBezTo>
                    <a:pt x="741" y="494"/>
                    <a:pt x="741" y="31"/>
                    <a:pt x="432"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1"/>
            <p:cNvSpPr/>
            <p:nvPr/>
          </p:nvSpPr>
          <p:spPr>
            <a:xfrm>
              <a:off x="1953250" y="3953450"/>
              <a:ext cx="19325" cy="13150"/>
            </a:xfrm>
            <a:custGeom>
              <a:avLst/>
              <a:gdLst/>
              <a:ahLst/>
              <a:cxnLst/>
              <a:rect l="l" t="t" r="r" b="b"/>
              <a:pathLst>
                <a:path w="773" h="526" extrusionOk="0">
                  <a:moveTo>
                    <a:pt x="310" y="0"/>
                  </a:moveTo>
                  <a:cubicBezTo>
                    <a:pt x="1" y="31"/>
                    <a:pt x="1" y="494"/>
                    <a:pt x="310" y="525"/>
                  </a:cubicBezTo>
                  <a:lnTo>
                    <a:pt x="464" y="525"/>
                  </a:lnTo>
                  <a:cubicBezTo>
                    <a:pt x="772" y="494"/>
                    <a:pt x="772" y="31"/>
                    <a:pt x="464"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1"/>
            <p:cNvSpPr/>
            <p:nvPr/>
          </p:nvSpPr>
          <p:spPr>
            <a:xfrm>
              <a:off x="1913900" y="3860875"/>
              <a:ext cx="18550" cy="13125"/>
            </a:xfrm>
            <a:custGeom>
              <a:avLst/>
              <a:gdLst/>
              <a:ahLst/>
              <a:cxnLst/>
              <a:rect l="l" t="t" r="r" b="b"/>
              <a:pathLst>
                <a:path w="742" h="525" extrusionOk="0">
                  <a:moveTo>
                    <a:pt x="340" y="0"/>
                  </a:moveTo>
                  <a:cubicBezTo>
                    <a:pt x="1" y="0"/>
                    <a:pt x="1" y="525"/>
                    <a:pt x="340" y="525"/>
                  </a:cubicBezTo>
                  <a:lnTo>
                    <a:pt x="495" y="525"/>
                  </a:lnTo>
                  <a:cubicBezTo>
                    <a:pt x="618" y="525"/>
                    <a:pt x="742" y="401"/>
                    <a:pt x="742" y="247"/>
                  </a:cubicBezTo>
                  <a:cubicBezTo>
                    <a:pt x="742" y="123"/>
                    <a:pt x="618" y="0"/>
                    <a:pt x="464"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1"/>
            <p:cNvSpPr/>
            <p:nvPr/>
          </p:nvSpPr>
          <p:spPr>
            <a:xfrm>
              <a:off x="1856825" y="3863975"/>
              <a:ext cx="19825" cy="14650"/>
            </a:xfrm>
            <a:custGeom>
              <a:avLst/>
              <a:gdLst/>
              <a:ahLst/>
              <a:cxnLst/>
              <a:rect l="l" t="t" r="r" b="b"/>
              <a:pathLst>
                <a:path w="793" h="586" extrusionOk="0">
                  <a:moveTo>
                    <a:pt x="426" y="1"/>
                  </a:moveTo>
                  <a:cubicBezTo>
                    <a:pt x="389" y="1"/>
                    <a:pt x="350" y="10"/>
                    <a:pt x="309" y="30"/>
                  </a:cubicBezTo>
                  <a:lnTo>
                    <a:pt x="155" y="92"/>
                  </a:lnTo>
                  <a:cubicBezTo>
                    <a:pt x="31" y="154"/>
                    <a:pt x="0" y="308"/>
                    <a:pt x="62" y="432"/>
                  </a:cubicBezTo>
                  <a:cubicBezTo>
                    <a:pt x="93" y="524"/>
                    <a:pt x="185" y="586"/>
                    <a:pt x="278" y="586"/>
                  </a:cubicBezTo>
                  <a:cubicBezTo>
                    <a:pt x="340" y="586"/>
                    <a:pt x="371" y="586"/>
                    <a:pt x="401" y="555"/>
                  </a:cubicBezTo>
                  <a:lnTo>
                    <a:pt x="525" y="524"/>
                  </a:lnTo>
                  <a:cubicBezTo>
                    <a:pt x="793" y="390"/>
                    <a:pt x="665" y="1"/>
                    <a:pt x="426"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1"/>
            <p:cNvSpPr/>
            <p:nvPr/>
          </p:nvSpPr>
          <p:spPr>
            <a:xfrm>
              <a:off x="1883825" y="3860875"/>
              <a:ext cx="20850" cy="13125"/>
            </a:xfrm>
            <a:custGeom>
              <a:avLst/>
              <a:gdLst/>
              <a:ahLst/>
              <a:cxnLst/>
              <a:rect l="l" t="t" r="r" b="b"/>
              <a:pathLst>
                <a:path w="834" h="525" extrusionOk="0">
                  <a:moveTo>
                    <a:pt x="371" y="0"/>
                  </a:moveTo>
                  <a:cubicBezTo>
                    <a:pt x="0" y="0"/>
                    <a:pt x="0" y="525"/>
                    <a:pt x="371" y="525"/>
                  </a:cubicBezTo>
                  <a:lnTo>
                    <a:pt x="494" y="525"/>
                  </a:lnTo>
                  <a:cubicBezTo>
                    <a:pt x="834" y="525"/>
                    <a:pt x="834" y="0"/>
                    <a:pt x="494"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1"/>
            <p:cNvSpPr/>
            <p:nvPr/>
          </p:nvSpPr>
          <p:spPr>
            <a:xfrm>
              <a:off x="1832125" y="3911775"/>
              <a:ext cx="14675" cy="16225"/>
            </a:xfrm>
            <a:custGeom>
              <a:avLst/>
              <a:gdLst/>
              <a:ahLst/>
              <a:cxnLst/>
              <a:rect l="l" t="t" r="r" b="b"/>
              <a:pathLst>
                <a:path w="587" h="649" extrusionOk="0">
                  <a:moveTo>
                    <a:pt x="278" y="1"/>
                  </a:moveTo>
                  <a:cubicBezTo>
                    <a:pt x="124" y="32"/>
                    <a:pt x="1" y="155"/>
                    <a:pt x="31" y="310"/>
                  </a:cubicBezTo>
                  <a:lnTo>
                    <a:pt x="62" y="433"/>
                  </a:lnTo>
                  <a:lnTo>
                    <a:pt x="31" y="433"/>
                  </a:lnTo>
                  <a:cubicBezTo>
                    <a:pt x="62" y="556"/>
                    <a:pt x="155" y="649"/>
                    <a:pt x="309" y="649"/>
                  </a:cubicBezTo>
                  <a:lnTo>
                    <a:pt x="340" y="649"/>
                  </a:lnTo>
                  <a:cubicBezTo>
                    <a:pt x="494" y="649"/>
                    <a:pt x="587" y="495"/>
                    <a:pt x="556" y="371"/>
                  </a:cubicBezTo>
                  <a:lnTo>
                    <a:pt x="556" y="248"/>
                  </a:lnTo>
                  <a:cubicBezTo>
                    <a:pt x="525" y="93"/>
                    <a:pt x="402"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1"/>
            <p:cNvSpPr/>
            <p:nvPr/>
          </p:nvSpPr>
          <p:spPr>
            <a:xfrm>
              <a:off x="1835975" y="3883700"/>
              <a:ext cx="17350" cy="15775"/>
            </a:xfrm>
            <a:custGeom>
              <a:avLst/>
              <a:gdLst/>
              <a:ahLst/>
              <a:cxnLst/>
              <a:rect l="l" t="t" r="r" b="b"/>
              <a:pathLst>
                <a:path w="694" h="631" extrusionOk="0">
                  <a:moveTo>
                    <a:pt x="368" y="1"/>
                  </a:moveTo>
                  <a:cubicBezTo>
                    <a:pt x="292" y="1"/>
                    <a:pt x="213" y="40"/>
                    <a:pt x="155" y="136"/>
                  </a:cubicBezTo>
                  <a:cubicBezTo>
                    <a:pt x="124" y="167"/>
                    <a:pt x="94" y="198"/>
                    <a:pt x="63" y="260"/>
                  </a:cubicBezTo>
                  <a:cubicBezTo>
                    <a:pt x="1" y="383"/>
                    <a:pt x="63" y="538"/>
                    <a:pt x="186" y="599"/>
                  </a:cubicBezTo>
                  <a:cubicBezTo>
                    <a:pt x="217" y="630"/>
                    <a:pt x="279" y="630"/>
                    <a:pt x="310" y="630"/>
                  </a:cubicBezTo>
                  <a:cubicBezTo>
                    <a:pt x="402" y="630"/>
                    <a:pt x="495" y="568"/>
                    <a:pt x="556" y="476"/>
                  </a:cubicBezTo>
                  <a:cubicBezTo>
                    <a:pt x="556" y="445"/>
                    <a:pt x="587" y="414"/>
                    <a:pt x="587" y="383"/>
                  </a:cubicBezTo>
                  <a:cubicBezTo>
                    <a:pt x="694" y="192"/>
                    <a:pt x="537" y="1"/>
                    <a:pt x="36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1"/>
            <p:cNvSpPr/>
            <p:nvPr/>
          </p:nvSpPr>
          <p:spPr>
            <a:xfrm>
              <a:off x="1845250" y="3936375"/>
              <a:ext cx="16225" cy="14775"/>
            </a:xfrm>
            <a:custGeom>
              <a:avLst/>
              <a:gdLst/>
              <a:ahLst/>
              <a:cxnLst/>
              <a:rect l="l" t="t" r="r" b="b"/>
              <a:pathLst>
                <a:path w="649" h="591" extrusionOk="0">
                  <a:moveTo>
                    <a:pt x="294" y="0"/>
                  </a:moveTo>
                  <a:cubicBezTo>
                    <a:pt x="230" y="0"/>
                    <a:pt x="167" y="23"/>
                    <a:pt x="124" y="66"/>
                  </a:cubicBezTo>
                  <a:cubicBezTo>
                    <a:pt x="0" y="190"/>
                    <a:pt x="0" y="344"/>
                    <a:pt x="93" y="467"/>
                  </a:cubicBezTo>
                  <a:lnTo>
                    <a:pt x="124" y="467"/>
                  </a:lnTo>
                  <a:lnTo>
                    <a:pt x="155" y="498"/>
                  </a:lnTo>
                  <a:cubicBezTo>
                    <a:pt x="185" y="560"/>
                    <a:pt x="278" y="591"/>
                    <a:pt x="340" y="591"/>
                  </a:cubicBezTo>
                  <a:cubicBezTo>
                    <a:pt x="401" y="591"/>
                    <a:pt x="463" y="560"/>
                    <a:pt x="525" y="529"/>
                  </a:cubicBezTo>
                  <a:cubicBezTo>
                    <a:pt x="648" y="437"/>
                    <a:pt x="648" y="251"/>
                    <a:pt x="525" y="128"/>
                  </a:cubicBezTo>
                  <a:lnTo>
                    <a:pt x="494" y="97"/>
                  </a:lnTo>
                  <a:cubicBezTo>
                    <a:pt x="444" y="31"/>
                    <a:pt x="368" y="0"/>
                    <a:pt x="294"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1"/>
            <p:cNvSpPr/>
            <p:nvPr/>
          </p:nvSpPr>
          <p:spPr>
            <a:xfrm>
              <a:off x="1744950" y="3946425"/>
              <a:ext cx="166675" cy="162900"/>
            </a:xfrm>
            <a:custGeom>
              <a:avLst/>
              <a:gdLst/>
              <a:ahLst/>
              <a:cxnLst/>
              <a:rect l="l" t="t" r="r" b="b"/>
              <a:pathLst>
                <a:path w="6667" h="6516" extrusionOk="0">
                  <a:moveTo>
                    <a:pt x="1050" y="1300"/>
                  </a:moveTo>
                  <a:lnTo>
                    <a:pt x="3673" y="1547"/>
                  </a:lnTo>
                  <a:lnTo>
                    <a:pt x="2716" y="2534"/>
                  </a:lnTo>
                  <a:lnTo>
                    <a:pt x="833" y="1547"/>
                  </a:lnTo>
                  <a:lnTo>
                    <a:pt x="1050" y="1300"/>
                  </a:lnTo>
                  <a:close/>
                  <a:moveTo>
                    <a:pt x="5031" y="2874"/>
                  </a:moveTo>
                  <a:lnTo>
                    <a:pt x="5278" y="5528"/>
                  </a:lnTo>
                  <a:lnTo>
                    <a:pt x="5062" y="5744"/>
                  </a:lnTo>
                  <a:lnTo>
                    <a:pt x="4074" y="3861"/>
                  </a:lnTo>
                  <a:lnTo>
                    <a:pt x="5031" y="2874"/>
                  </a:lnTo>
                  <a:close/>
                  <a:moveTo>
                    <a:pt x="6018" y="528"/>
                  </a:moveTo>
                  <a:cubicBezTo>
                    <a:pt x="6049" y="899"/>
                    <a:pt x="5895" y="1269"/>
                    <a:pt x="5648" y="1547"/>
                  </a:cubicBezTo>
                  <a:lnTo>
                    <a:pt x="3549" y="3614"/>
                  </a:lnTo>
                  <a:lnTo>
                    <a:pt x="2531" y="4633"/>
                  </a:lnTo>
                  <a:cubicBezTo>
                    <a:pt x="2469" y="4695"/>
                    <a:pt x="2438" y="4787"/>
                    <a:pt x="2469" y="4880"/>
                  </a:cubicBezTo>
                  <a:lnTo>
                    <a:pt x="2623" y="5528"/>
                  </a:lnTo>
                  <a:lnTo>
                    <a:pt x="2377" y="5806"/>
                  </a:lnTo>
                  <a:lnTo>
                    <a:pt x="1883" y="4787"/>
                  </a:lnTo>
                  <a:cubicBezTo>
                    <a:pt x="1852" y="4756"/>
                    <a:pt x="1821" y="4695"/>
                    <a:pt x="1759" y="4664"/>
                  </a:cubicBezTo>
                  <a:lnTo>
                    <a:pt x="772" y="4201"/>
                  </a:lnTo>
                  <a:lnTo>
                    <a:pt x="1019" y="3923"/>
                  </a:lnTo>
                  <a:lnTo>
                    <a:pt x="1698" y="4077"/>
                  </a:lnTo>
                  <a:cubicBezTo>
                    <a:pt x="1722" y="4086"/>
                    <a:pt x="1747" y="4090"/>
                    <a:pt x="1771" y="4090"/>
                  </a:cubicBezTo>
                  <a:cubicBezTo>
                    <a:pt x="1838" y="4090"/>
                    <a:pt x="1899" y="4061"/>
                    <a:pt x="1945" y="4016"/>
                  </a:cubicBezTo>
                  <a:lnTo>
                    <a:pt x="5031" y="899"/>
                  </a:lnTo>
                  <a:cubicBezTo>
                    <a:pt x="5308" y="652"/>
                    <a:pt x="5648" y="528"/>
                    <a:pt x="6018" y="528"/>
                  </a:cubicBezTo>
                  <a:close/>
                  <a:moveTo>
                    <a:pt x="5982" y="0"/>
                  </a:moveTo>
                  <a:cubicBezTo>
                    <a:pt x="5493" y="0"/>
                    <a:pt x="5036" y="208"/>
                    <a:pt x="4660" y="559"/>
                  </a:cubicBezTo>
                  <a:lnTo>
                    <a:pt x="4167" y="1053"/>
                  </a:lnTo>
                  <a:lnTo>
                    <a:pt x="957" y="744"/>
                  </a:lnTo>
                  <a:cubicBezTo>
                    <a:pt x="895" y="744"/>
                    <a:pt x="803" y="775"/>
                    <a:pt x="741" y="837"/>
                  </a:cubicBezTo>
                  <a:lnTo>
                    <a:pt x="185" y="1392"/>
                  </a:lnTo>
                  <a:cubicBezTo>
                    <a:pt x="124" y="1454"/>
                    <a:pt x="93" y="1547"/>
                    <a:pt x="93" y="1639"/>
                  </a:cubicBezTo>
                  <a:cubicBezTo>
                    <a:pt x="124" y="1701"/>
                    <a:pt x="185" y="1794"/>
                    <a:pt x="247" y="1825"/>
                  </a:cubicBezTo>
                  <a:lnTo>
                    <a:pt x="2315" y="2905"/>
                  </a:lnTo>
                  <a:lnTo>
                    <a:pt x="1667" y="3553"/>
                  </a:lnTo>
                  <a:lnTo>
                    <a:pt x="988" y="3398"/>
                  </a:lnTo>
                  <a:cubicBezTo>
                    <a:pt x="963" y="3390"/>
                    <a:pt x="938" y="3386"/>
                    <a:pt x="914" y="3386"/>
                  </a:cubicBezTo>
                  <a:cubicBezTo>
                    <a:pt x="848" y="3386"/>
                    <a:pt x="786" y="3415"/>
                    <a:pt x="741" y="3460"/>
                  </a:cubicBezTo>
                  <a:lnTo>
                    <a:pt x="124" y="4077"/>
                  </a:lnTo>
                  <a:cubicBezTo>
                    <a:pt x="0" y="4201"/>
                    <a:pt x="31" y="4417"/>
                    <a:pt x="185" y="4509"/>
                  </a:cubicBezTo>
                  <a:lnTo>
                    <a:pt x="1451" y="5127"/>
                  </a:lnTo>
                  <a:lnTo>
                    <a:pt x="2068" y="6361"/>
                  </a:lnTo>
                  <a:cubicBezTo>
                    <a:pt x="2099" y="6454"/>
                    <a:pt x="2161" y="6515"/>
                    <a:pt x="2253" y="6515"/>
                  </a:cubicBezTo>
                  <a:lnTo>
                    <a:pt x="2284" y="6515"/>
                  </a:lnTo>
                  <a:cubicBezTo>
                    <a:pt x="2377" y="6515"/>
                    <a:pt x="2438" y="6485"/>
                    <a:pt x="2500" y="6454"/>
                  </a:cubicBezTo>
                  <a:lnTo>
                    <a:pt x="3117" y="5837"/>
                  </a:lnTo>
                  <a:cubicBezTo>
                    <a:pt x="3179" y="5744"/>
                    <a:pt x="3210" y="5651"/>
                    <a:pt x="3179" y="5590"/>
                  </a:cubicBezTo>
                  <a:lnTo>
                    <a:pt x="3025" y="4911"/>
                  </a:lnTo>
                  <a:lnTo>
                    <a:pt x="3673" y="4232"/>
                  </a:lnTo>
                  <a:lnTo>
                    <a:pt x="4753" y="6299"/>
                  </a:lnTo>
                  <a:cubicBezTo>
                    <a:pt x="4784" y="6361"/>
                    <a:pt x="4876" y="6423"/>
                    <a:pt x="4938" y="6454"/>
                  </a:cubicBezTo>
                  <a:lnTo>
                    <a:pt x="5000" y="6454"/>
                  </a:lnTo>
                  <a:cubicBezTo>
                    <a:pt x="5062" y="6454"/>
                    <a:pt x="5123" y="6423"/>
                    <a:pt x="5185" y="6361"/>
                  </a:cubicBezTo>
                  <a:lnTo>
                    <a:pt x="5741" y="5806"/>
                  </a:lnTo>
                  <a:cubicBezTo>
                    <a:pt x="5802" y="5744"/>
                    <a:pt x="5833" y="5651"/>
                    <a:pt x="5833" y="5590"/>
                  </a:cubicBezTo>
                  <a:lnTo>
                    <a:pt x="5524" y="2411"/>
                  </a:lnTo>
                  <a:lnTo>
                    <a:pt x="6018" y="1886"/>
                  </a:lnTo>
                  <a:cubicBezTo>
                    <a:pt x="6450" y="1454"/>
                    <a:pt x="6666" y="837"/>
                    <a:pt x="6543" y="251"/>
                  </a:cubicBezTo>
                  <a:cubicBezTo>
                    <a:pt x="6512" y="127"/>
                    <a:pt x="6450" y="35"/>
                    <a:pt x="6327" y="35"/>
                  </a:cubicBezTo>
                  <a:cubicBezTo>
                    <a:pt x="6211" y="11"/>
                    <a:pt x="6096" y="0"/>
                    <a:pt x="5982"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1" name="Google Shape;2551;p71"/>
          <p:cNvGrpSpPr/>
          <p:nvPr/>
        </p:nvGrpSpPr>
        <p:grpSpPr>
          <a:xfrm>
            <a:off x="1528344" y="3833928"/>
            <a:ext cx="366573" cy="363264"/>
            <a:chOff x="993850" y="3791425"/>
            <a:chExt cx="340650" cy="337575"/>
          </a:xfrm>
        </p:grpSpPr>
        <p:sp>
          <p:nvSpPr>
            <p:cNvPr id="2552" name="Google Shape;2552;p71"/>
            <p:cNvSpPr/>
            <p:nvPr/>
          </p:nvSpPr>
          <p:spPr>
            <a:xfrm>
              <a:off x="1025850" y="3907600"/>
              <a:ext cx="61000" cy="52850"/>
            </a:xfrm>
            <a:custGeom>
              <a:avLst/>
              <a:gdLst/>
              <a:ahLst/>
              <a:cxnLst/>
              <a:rect l="l" t="t" r="r" b="b"/>
              <a:pathLst>
                <a:path w="2440" h="2114" extrusionOk="0">
                  <a:moveTo>
                    <a:pt x="1141" y="535"/>
                  </a:moveTo>
                  <a:cubicBezTo>
                    <a:pt x="1162" y="535"/>
                    <a:pt x="1183" y="536"/>
                    <a:pt x="1205" y="538"/>
                  </a:cubicBezTo>
                  <a:cubicBezTo>
                    <a:pt x="1637" y="662"/>
                    <a:pt x="1760" y="1217"/>
                    <a:pt x="1390" y="1495"/>
                  </a:cubicBezTo>
                  <a:cubicBezTo>
                    <a:pt x="1292" y="1575"/>
                    <a:pt x="1178" y="1612"/>
                    <a:pt x="1066" y="1612"/>
                  </a:cubicBezTo>
                  <a:cubicBezTo>
                    <a:pt x="791" y="1612"/>
                    <a:pt x="526" y="1392"/>
                    <a:pt x="526" y="1063"/>
                  </a:cubicBezTo>
                  <a:cubicBezTo>
                    <a:pt x="583" y="745"/>
                    <a:pt x="831" y="535"/>
                    <a:pt x="1141" y="535"/>
                  </a:cubicBezTo>
                  <a:close/>
                  <a:moveTo>
                    <a:pt x="1068" y="0"/>
                  </a:moveTo>
                  <a:cubicBezTo>
                    <a:pt x="522" y="0"/>
                    <a:pt x="1" y="420"/>
                    <a:pt x="1" y="1063"/>
                  </a:cubicBezTo>
                  <a:cubicBezTo>
                    <a:pt x="31" y="1661"/>
                    <a:pt x="553" y="2114"/>
                    <a:pt x="1146" y="2114"/>
                  </a:cubicBezTo>
                  <a:cubicBezTo>
                    <a:pt x="1166" y="2114"/>
                    <a:pt x="1185" y="2113"/>
                    <a:pt x="1205" y="2112"/>
                  </a:cubicBezTo>
                  <a:cubicBezTo>
                    <a:pt x="2100" y="1989"/>
                    <a:pt x="2439" y="847"/>
                    <a:pt x="1760" y="260"/>
                  </a:cubicBezTo>
                  <a:cubicBezTo>
                    <a:pt x="1553" y="81"/>
                    <a:pt x="1308" y="0"/>
                    <a:pt x="106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1"/>
            <p:cNvSpPr/>
            <p:nvPr/>
          </p:nvSpPr>
          <p:spPr>
            <a:xfrm>
              <a:off x="1106100" y="4015175"/>
              <a:ext cx="13150" cy="13125"/>
            </a:xfrm>
            <a:custGeom>
              <a:avLst/>
              <a:gdLst/>
              <a:ahLst/>
              <a:cxnLst/>
              <a:rect l="l" t="t" r="r" b="b"/>
              <a:pathLst>
                <a:path w="526" h="525" extrusionOk="0">
                  <a:moveTo>
                    <a:pt x="278" y="0"/>
                  </a:moveTo>
                  <a:cubicBezTo>
                    <a:pt x="186" y="0"/>
                    <a:pt x="124" y="31"/>
                    <a:pt x="62" y="93"/>
                  </a:cubicBezTo>
                  <a:cubicBezTo>
                    <a:pt x="31" y="124"/>
                    <a:pt x="1" y="186"/>
                    <a:pt x="1" y="278"/>
                  </a:cubicBezTo>
                  <a:cubicBezTo>
                    <a:pt x="1" y="402"/>
                    <a:pt x="124" y="525"/>
                    <a:pt x="278" y="525"/>
                  </a:cubicBezTo>
                  <a:cubicBezTo>
                    <a:pt x="340" y="525"/>
                    <a:pt x="402" y="494"/>
                    <a:pt x="464" y="463"/>
                  </a:cubicBezTo>
                  <a:cubicBezTo>
                    <a:pt x="494" y="402"/>
                    <a:pt x="525" y="340"/>
                    <a:pt x="525" y="278"/>
                  </a:cubicBezTo>
                  <a:cubicBezTo>
                    <a:pt x="525" y="124"/>
                    <a:pt x="402"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1"/>
            <p:cNvSpPr/>
            <p:nvPr/>
          </p:nvSpPr>
          <p:spPr>
            <a:xfrm>
              <a:off x="993850" y="3791425"/>
              <a:ext cx="340650" cy="337575"/>
            </a:xfrm>
            <a:custGeom>
              <a:avLst/>
              <a:gdLst/>
              <a:ahLst/>
              <a:cxnLst/>
              <a:rect l="l" t="t" r="r" b="b"/>
              <a:pathLst>
                <a:path w="13626" h="13503" extrusionOk="0">
                  <a:moveTo>
                    <a:pt x="5262" y="556"/>
                  </a:moveTo>
                  <a:lnTo>
                    <a:pt x="5262" y="2130"/>
                  </a:lnTo>
                  <a:lnTo>
                    <a:pt x="3102" y="2130"/>
                  </a:lnTo>
                  <a:lnTo>
                    <a:pt x="3102" y="556"/>
                  </a:lnTo>
                  <a:close/>
                  <a:moveTo>
                    <a:pt x="6157" y="4013"/>
                  </a:moveTo>
                  <a:lnTo>
                    <a:pt x="9922" y="4383"/>
                  </a:lnTo>
                  <a:lnTo>
                    <a:pt x="8472" y="5864"/>
                  </a:lnTo>
                  <a:lnTo>
                    <a:pt x="5756" y="4445"/>
                  </a:lnTo>
                  <a:lnTo>
                    <a:pt x="6157" y="4013"/>
                  </a:lnTo>
                  <a:close/>
                  <a:moveTo>
                    <a:pt x="11620" y="6080"/>
                  </a:moveTo>
                  <a:lnTo>
                    <a:pt x="11959" y="9814"/>
                  </a:lnTo>
                  <a:lnTo>
                    <a:pt x="11558" y="10247"/>
                  </a:lnTo>
                  <a:lnTo>
                    <a:pt x="10138" y="7562"/>
                  </a:lnTo>
                  <a:lnTo>
                    <a:pt x="11620" y="6080"/>
                  </a:lnTo>
                  <a:close/>
                  <a:moveTo>
                    <a:pt x="12859" y="2991"/>
                  </a:moveTo>
                  <a:cubicBezTo>
                    <a:pt x="12898" y="2991"/>
                    <a:pt x="12938" y="2992"/>
                    <a:pt x="12978" y="2994"/>
                  </a:cubicBezTo>
                  <a:cubicBezTo>
                    <a:pt x="13008" y="3550"/>
                    <a:pt x="12823" y="4105"/>
                    <a:pt x="12422" y="4475"/>
                  </a:cubicBezTo>
                  <a:lnTo>
                    <a:pt x="9614" y="7284"/>
                  </a:lnTo>
                  <a:lnTo>
                    <a:pt x="8163" y="8765"/>
                  </a:lnTo>
                  <a:cubicBezTo>
                    <a:pt x="8101" y="8827"/>
                    <a:pt x="8071" y="8920"/>
                    <a:pt x="8071" y="9012"/>
                  </a:cubicBezTo>
                  <a:lnTo>
                    <a:pt x="8317" y="9969"/>
                  </a:lnTo>
                  <a:lnTo>
                    <a:pt x="7824" y="10432"/>
                  </a:lnTo>
                  <a:lnTo>
                    <a:pt x="7114" y="8981"/>
                  </a:lnTo>
                  <a:cubicBezTo>
                    <a:pt x="7083" y="8920"/>
                    <a:pt x="7052" y="8889"/>
                    <a:pt x="6990" y="8858"/>
                  </a:cubicBezTo>
                  <a:lnTo>
                    <a:pt x="5540" y="8148"/>
                  </a:lnTo>
                  <a:lnTo>
                    <a:pt x="6003" y="7685"/>
                  </a:lnTo>
                  <a:lnTo>
                    <a:pt x="6960" y="7901"/>
                  </a:lnTo>
                  <a:cubicBezTo>
                    <a:pt x="7052" y="7901"/>
                    <a:pt x="7145" y="7901"/>
                    <a:pt x="7206" y="7839"/>
                  </a:cubicBezTo>
                  <a:lnTo>
                    <a:pt x="11465" y="3550"/>
                  </a:lnTo>
                  <a:cubicBezTo>
                    <a:pt x="11838" y="3177"/>
                    <a:pt x="12344" y="2991"/>
                    <a:pt x="12859" y="2991"/>
                  </a:cubicBezTo>
                  <a:close/>
                  <a:moveTo>
                    <a:pt x="4954" y="8426"/>
                  </a:moveTo>
                  <a:lnTo>
                    <a:pt x="4984" y="8457"/>
                  </a:lnTo>
                  <a:lnTo>
                    <a:pt x="6497" y="9197"/>
                  </a:lnTo>
                  <a:lnTo>
                    <a:pt x="6497" y="9907"/>
                  </a:lnTo>
                  <a:cubicBezTo>
                    <a:pt x="6497" y="10216"/>
                    <a:pt x="6219" y="10463"/>
                    <a:pt x="5910" y="10463"/>
                  </a:cubicBezTo>
                  <a:lnTo>
                    <a:pt x="2454" y="10463"/>
                  </a:lnTo>
                  <a:cubicBezTo>
                    <a:pt x="2145" y="10463"/>
                    <a:pt x="1898" y="10216"/>
                    <a:pt x="1898" y="9907"/>
                  </a:cubicBezTo>
                  <a:lnTo>
                    <a:pt x="1898" y="9506"/>
                  </a:lnTo>
                  <a:lnTo>
                    <a:pt x="3781" y="9506"/>
                  </a:lnTo>
                  <a:cubicBezTo>
                    <a:pt x="3935" y="9506"/>
                    <a:pt x="4059" y="9382"/>
                    <a:pt x="4059" y="9228"/>
                  </a:cubicBezTo>
                  <a:cubicBezTo>
                    <a:pt x="4059" y="9074"/>
                    <a:pt x="3935" y="8981"/>
                    <a:pt x="3781" y="8981"/>
                  </a:cubicBezTo>
                  <a:lnTo>
                    <a:pt x="1898" y="8981"/>
                  </a:lnTo>
                  <a:lnTo>
                    <a:pt x="1898" y="8426"/>
                  </a:lnTo>
                  <a:close/>
                  <a:moveTo>
                    <a:pt x="2762" y="12469"/>
                  </a:moveTo>
                  <a:lnTo>
                    <a:pt x="2762" y="12746"/>
                  </a:lnTo>
                  <a:cubicBezTo>
                    <a:pt x="2762" y="12916"/>
                    <a:pt x="2631" y="13001"/>
                    <a:pt x="2500" y="13001"/>
                  </a:cubicBezTo>
                  <a:cubicBezTo>
                    <a:pt x="2369" y="13001"/>
                    <a:pt x="2238" y="12916"/>
                    <a:pt x="2238" y="12746"/>
                  </a:cubicBezTo>
                  <a:lnTo>
                    <a:pt x="2238" y="12469"/>
                  </a:lnTo>
                  <a:close/>
                  <a:moveTo>
                    <a:pt x="6126" y="12469"/>
                  </a:moveTo>
                  <a:lnTo>
                    <a:pt x="6126" y="12746"/>
                  </a:lnTo>
                  <a:cubicBezTo>
                    <a:pt x="6126" y="12916"/>
                    <a:pt x="5995" y="13001"/>
                    <a:pt x="5864" y="13001"/>
                  </a:cubicBezTo>
                  <a:cubicBezTo>
                    <a:pt x="5733" y="13001"/>
                    <a:pt x="5602" y="12916"/>
                    <a:pt x="5602" y="12746"/>
                  </a:cubicBezTo>
                  <a:lnTo>
                    <a:pt x="5602" y="12469"/>
                  </a:lnTo>
                  <a:close/>
                  <a:moveTo>
                    <a:pt x="2361" y="0"/>
                  </a:moveTo>
                  <a:cubicBezTo>
                    <a:pt x="2207" y="0"/>
                    <a:pt x="2114" y="124"/>
                    <a:pt x="2114" y="278"/>
                  </a:cubicBezTo>
                  <a:cubicBezTo>
                    <a:pt x="2114" y="402"/>
                    <a:pt x="2207" y="525"/>
                    <a:pt x="2361" y="525"/>
                  </a:cubicBezTo>
                  <a:lnTo>
                    <a:pt x="2577" y="525"/>
                  </a:lnTo>
                  <a:lnTo>
                    <a:pt x="2577" y="2130"/>
                  </a:lnTo>
                  <a:lnTo>
                    <a:pt x="1127" y="2130"/>
                  </a:lnTo>
                  <a:cubicBezTo>
                    <a:pt x="509" y="2130"/>
                    <a:pt x="16" y="2624"/>
                    <a:pt x="16" y="3210"/>
                  </a:cubicBezTo>
                  <a:lnTo>
                    <a:pt x="16" y="4661"/>
                  </a:lnTo>
                  <a:cubicBezTo>
                    <a:pt x="31" y="4815"/>
                    <a:pt x="155" y="4892"/>
                    <a:pt x="278" y="4892"/>
                  </a:cubicBezTo>
                  <a:cubicBezTo>
                    <a:pt x="401" y="4892"/>
                    <a:pt x="525" y="4815"/>
                    <a:pt x="540" y="4661"/>
                  </a:cubicBezTo>
                  <a:lnTo>
                    <a:pt x="540" y="3210"/>
                  </a:lnTo>
                  <a:cubicBezTo>
                    <a:pt x="540" y="2901"/>
                    <a:pt x="787" y="2624"/>
                    <a:pt x="1127" y="2624"/>
                  </a:cubicBezTo>
                  <a:lnTo>
                    <a:pt x="7237" y="2624"/>
                  </a:lnTo>
                  <a:cubicBezTo>
                    <a:pt x="7546" y="2624"/>
                    <a:pt x="7824" y="2901"/>
                    <a:pt x="7824" y="3210"/>
                  </a:cubicBezTo>
                  <a:lnTo>
                    <a:pt x="7824" y="3611"/>
                  </a:lnTo>
                  <a:lnTo>
                    <a:pt x="6065" y="3457"/>
                  </a:lnTo>
                  <a:cubicBezTo>
                    <a:pt x="6003" y="3457"/>
                    <a:pt x="5910" y="3488"/>
                    <a:pt x="5849" y="3550"/>
                  </a:cubicBezTo>
                  <a:lnTo>
                    <a:pt x="5077" y="4321"/>
                  </a:lnTo>
                  <a:cubicBezTo>
                    <a:pt x="5015" y="4352"/>
                    <a:pt x="4984" y="4445"/>
                    <a:pt x="5015" y="4537"/>
                  </a:cubicBezTo>
                  <a:cubicBezTo>
                    <a:pt x="5015" y="4630"/>
                    <a:pt x="5077" y="4691"/>
                    <a:pt x="5170" y="4722"/>
                  </a:cubicBezTo>
                  <a:lnTo>
                    <a:pt x="5849" y="5124"/>
                  </a:lnTo>
                  <a:lnTo>
                    <a:pt x="5694" y="5278"/>
                  </a:lnTo>
                  <a:cubicBezTo>
                    <a:pt x="5602" y="5370"/>
                    <a:pt x="5602" y="5556"/>
                    <a:pt x="5694" y="5648"/>
                  </a:cubicBezTo>
                  <a:cubicBezTo>
                    <a:pt x="5756" y="5710"/>
                    <a:pt x="5818" y="5741"/>
                    <a:pt x="5879" y="5741"/>
                  </a:cubicBezTo>
                  <a:cubicBezTo>
                    <a:pt x="5972" y="5741"/>
                    <a:pt x="6034" y="5710"/>
                    <a:pt x="6065" y="5648"/>
                  </a:cubicBezTo>
                  <a:lnTo>
                    <a:pt x="6342" y="5370"/>
                  </a:lnTo>
                  <a:lnTo>
                    <a:pt x="6960" y="5679"/>
                  </a:lnTo>
                  <a:lnTo>
                    <a:pt x="6805" y="5802"/>
                  </a:lnTo>
                  <a:cubicBezTo>
                    <a:pt x="6682" y="5895"/>
                    <a:pt x="6682" y="6080"/>
                    <a:pt x="6805" y="6204"/>
                  </a:cubicBezTo>
                  <a:cubicBezTo>
                    <a:pt x="6867" y="6235"/>
                    <a:pt x="6929" y="6265"/>
                    <a:pt x="6990" y="6265"/>
                  </a:cubicBezTo>
                  <a:cubicBezTo>
                    <a:pt x="7052" y="6265"/>
                    <a:pt x="7145" y="6235"/>
                    <a:pt x="7176" y="6204"/>
                  </a:cubicBezTo>
                  <a:lnTo>
                    <a:pt x="7453" y="5926"/>
                  </a:lnTo>
                  <a:lnTo>
                    <a:pt x="8040" y="6235"/>
                  </a:lnTo>
                  <a:lnTo>
                    <a:pt x="6929" y="7346"/>
                  </a:lnTo>
                  <a:lnTo>
                    <a:pt x="5972" y="7130"/>
                  </a:lnTo>
                  <a:cubicBezTo>
                    <a:pt x="5947" y="7121"/>
                    <a:pt x="5922" y="7117"/>
                    <a:pt x="5898" y="7117"/>
                  </a:cubicBezTo>
                  <a:cubicBezTo>
                    <a:pt x="5832" y="7117"/>
                    <a:pt x="5770" y="7146"/>
                    <a:pt x="5725" y="7191"/>
                  </a:cubicBezTo>
                  <a:lnTo>
                    <a:pt x="5015" y="7901"/>
                  </a:lnTo>
                  <a:lnTo>
                    <a:pt x="1620" y="7901"/>
                  </a:lnTo>
                  <a:cubicBezTo>
                    <a:pt x="1466" y="7901"/>
                    <a:pt x="1343" y="8025"/>
                    <a:pt x="1343" y="8179"/>
                  </a:cubicBezTo>
                  <a:lnTo>
                    <a:pt x="1343" y="9907"/>
                  </a:lnTo>
                  <a:cubicBezTo>
                    <a:pt x="1343" y="10493"/>
                    <a:pt x="1836" y="10987"/>
                    <a:pt x="2454" y="10987"/>
                  </a:cubicBezTo>
                  <a:lnTo>
                    <a:pt x="5910" y="10987"/>
                  </a:lnTo>
                  <a:cubicBezTo>
                    <a:pt x="6497" y="10987"/>
                    <a:pt x="6990" y="10524"/>
                    <a:pt x="6990" y="9938"/>
                  </a:cubicBezTo>
                  <a:lnTo>
                    <a:pt x="7515" y="10987"/>
                  </a:lnTo>
                  <a:cubicBezTo>
                    <a:pt x="7546" y="11080"/>
                    <a:pt x="7639" y="11142"/>
                    <a:pt x="7700" y="11142"/>
                  </a:cubicBezTo>
                  <a:lnTo>
                    <a:pt x="7824" y="11142"/>
                  </a:lnTo>
                  <a:lnTo>
                    <a:pt x="7824" y="11358"/>
                  </a:lnTo>
                  <a:cubicBezTo>
                    <a:pt x="7824" y="11697"/>
                    <a:pt x="7546" y="11944"/>
                    <a:pt x="7237" y="11944"/>
                  </a:cubicBezTo>
                  <a:lnTo>
                    <a:pt x="1127" y="11944"/>
                  </a:lnTo>
                  <a:cubicBezTo>
                    <a:pt x="787" y="11944"/>
                    <a:pt x="540" y="11697"/>
                    <a:pt x="540" y="11358"/>
                  </a:cubicBezTo>
                  <a:lnTo>
                    <a:pt x="540" y="6759"/>
                  </a:lnTo>
                  <a:cubicBezTo>
                    <a:pt x="556" y="6620"/>
                    <a:pt x="417" y="6551"/>
                    <a:pt x="278" y="6551"/>
                  </a:cubicBezTo>
                  <a:cubicBezTo>
                    <a:pt x="139" y="6551"/>
                    <a:pt x="0" y="6620"/>
                    <a:pt x="16" y="6759"/>
                  </a:cubicBezTo>
                  <a:lnTo>
                    <a:pt x="16" y="11358"/>
                  </a:lnTo>
                  <a:cubicBezTo>
                    <a:pt x="16" y="11975"/>
                    <a:pt x="509" y="12469"/>
                    <a:pt x="1127" y="12469"/>
                  </a:cubicBezTo>
                  <a:lnTo>
                    <a:pt x="1713" y="12469"/>
                  </a:lnTo>
                  <a:lnTo>
                    <a:pt x="1713" y="12715"/>
                  </a:lnTo>
                  <a:cubicBezTo>
                    <a:pt x="1698" y="13240"/>
                    <a:pt x="2091" y="13502"/>
                    <a:pt x="2488" y="13502"/>
                  </a:cubicBezTo>
                  <a:cubicBezTo>
                    <a:pt x="2886" y="13502"/>
                    <a:pt x="3287" y="13240"/>
                    <a:pt x="3287" y="12715"/>
                  </a:cubicBezTo>
                  <a:lnTo>
                    <a:pt x="3287" y="12469"/>
                  </a:lnTo>
                  <a:lnTo>
                    <a:pt x="5077" y="12469"/>
                  </a:lnTo>
                  <a:lnTo>
                    <a:pt x="5077" y="12715"/>
                  </a:lnTo>
                  <a:cubicBezTo>
                    <a:pt x="5077" y="13240"/>
                    <a:pt x="5470" y="13502"/>
                    <a:pt x="5864" y="13502"/>
                  </a:cubicBezTo>
                  <a:cubicBezTo>
                    <a:pt x="6257" y="13502"/>
                    <a:pt x="6651" y="13240"/>
                    <a:pt x="6651" y="12715"/>
                  </a:cubicBezTo>
                  <a:lnTo>
                    <a:pt x="6651" y="12469"/>
                  </a:lnTo>
                  <a:lnTo>
                    <a:pt x="7237" y="12469"/>
                  </a:lnTo>
                  <a:cubicBezTo>
                    <a:pt x="7855" y="12469"/>
                    <a:pt x="8348" y="11975"/>
                    <a:pt x="8348" y="11358"/>
                  </a:cubicBezTo>
                  <a:lnTo>
                    <a:pt x="8348" y="10648"/>
                  </a:lnTo>
                  <a:lnTo>
                    <a:pt x="8780" y="10216"/>
                  </a:lnTo>
                  <a:cubicBezTo>
                    <a:pt x="8842" y="10154"/>
                    <a:pt x="8873" y="10061"/>
                    <a:pt x="8842" y="9969"/>
                  </a:cubicBezTo>
                  <a:lnTo>
                    <a:pt x="8626" y="9012"/>
                  </a:lnTo>
                  <a:lnTo>
                    <a:pt x="9737" y="7901"/>
                  </a:lnTo>
                  <a:lnTo>
                    <a:pt x="10046" y="8518"/>
                  </a:lnTo>
                  <a:lnTo>
                    <a:pt x="9768" y="8765"/>
                  </a:lnTo>
                  <a:cubicBezTo>
                    <a:pt x="9675" y="8889"/>
                    <a:pt x="9675" y="9074"/>
                    <a:pt x="9768" y="9166"/>
                  </a:cubicBezTo>
                  <a:cubicBezTo>
                    <a:pt x="9830" y="9228"/>
                    <a:pt x="9891" y="9228"/>
                    <a:pt x="9953" y="9228"/>
                  </a:cubicBezTo>
                  <a:cubicBezTo>
                    <a:pt x="10046" y="9228"/>
                    <a:pt x="10107" y="9228"/>
                    <a:pt x="10138" y="9166"/>
                  </a:cubicBezTo>
                  <a:lnTo>
                    <a:pt x="10293" y="9012"/>
                  </a:lnTo>
                  <a:lnTo>
                    <a:pt x="10601" y="9629"/>
                  </a:lnTo>
                  <a:lnTo>
                    <a:pt x="10323" y="9876"/>
                  </a:lnTo>
                  <a:cubicBezTo>
                    <a:pt x="10231" y="10000"/>
                    <a:pt x="10231" y="10185"/>
                    <a:pt x="10323" y="10277"/>
                  </a:cubicBezTo>
                  <a:cubicBezTo>
                    <a:pt x="10385" y="10308"/>
                    <a:pt x="10447" y="10339"/>
                    <a:pt x="10509" y="10339"/>
                  </a:cubicBezTo>
                  <a:cubicBezTo>
                    <a:pt x="10601" y="10339"/>
                    <a:pt x="10663" y="10308"/>
                    <a:pt x="10725" y="10277"/>
                  </a:cubicBezTo>
                  <a:lnTo>
                    <a:pt x="10879" y="10123"/>
                  </a:lnTo>
                  <a:lnTo>
                    <a:pt x="11218" y="10833"/>
                  </a:lnTo>
                  <a:cubicBezTo>
                    <a:pt x="11280" y="10895"/>
                    <a:pt x="11342" y="10956"/>
                    <a:pt x="11435" y="10956"/>
                  </a:cubicBezTo>
                  <a:lnTo>
                    <a:pt x="11465" y="10956"/>
                  </a:lnTo>
                  <a:cubicBezTo>
                    <a:pt x="11527" y="10956"/>
                    <a:pt x="11589" y="10926"/>
                    <a:pt x="11651" y="10895"/>
                  </a:cubicBezTo>
                  <a:lnTo>
                    <a:pt x="12422" y="10123"/>
                  </a:lnTo>
                  <a:cubicBezTo>
                    <a:pt x="12484" y="10061"/>
                    <a:pt x="12515" y="9969"/>
                    <a:pt x="12484" y="9907"/>
                  </a:cubicBezTo>
                  <a:lnTo>
                    <a:pt x="12083" y="5586"/>
                  </a:lnTo>
                  <a:lnTo>
                    <a:pt x="12792" y="4877"/>
                  </a:lnTo>
                  <a:cubicBezTo>
                    <a:pt x="13348" y="4321"/>
                    <a:pt x="13626" y="3519"/>
                    <a:pt x="13471" y="2716"/>
                  </a:cubicBezTo>
                  <a:cubicBezTo>
                    <a:pt x="13471" y="2593"/>
                    <a:pt x="13379" y="2531"/>
                    <a:pt x="13255" y="2500"/>
                  </a:cubicBezTo>
                  <a:cubicBezTo>
                    <a:pt x="13125" y="2479"/>
                    <a:pt x="12994" y="2469"/>
                    <a:pt x="12863" y="2469"/>
                  </a:cubicBezTo>
                  <a:cubicBezTo>
                    <a:pt x="12220" y="2469"/>
                    <a:pt x="11588" y="2718"/>
                    <a:pt x="11126" y="3179"/>
                  </a:cubicBezTo>
                  <a:lnTo>
                    <a:pt x="10416" y="3889"/>
                  </a:lnTo>
                  <a:lnTo>
                    <a:pt x="8348" y="3673"/>
                  </a:lnTo>
                  <a:lnTo>
                    <a:pt x="8348" y="3210"/>
                  </a:lnTo>
                  <a:cubicBezTo>
                    <a:pt x="8348" y="2624"/>
                    <a:pt x="7855" y="2130"/>
                    <a:pt x="7237" y="2130"/>
                  </a:cubicBezTo>
                  <a:lnTo>
                    <a:pt x="5787" y="2130"/>
                  </a:lnTo>
                  <a:lnTo>
                    <a:pt x="5787" y="525"/>
                  </a:lnTo>
                  <a:lnTo>
                    <a:pt x="6003" y="525"/>
                  </a:lnTo>
                  <a:cubicBezTo>
                    <a:pt x="6126" y="525"/>
                    <a:pt x="6250" y="402"/>
                    <a:pt x="6250" y="278"/>
                  </a:cubicBezTo>
                  <a:cubicBezTo>
                    <a:pt x="6250" y="124"/>
                    <a:pt x="6126" y="0"/>
                    <a:pt x="6003"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994225" y="3927675"/>
              <a:ext cx="13150" cy="13450"/>
            </a:xfrm>
            <a:custGeom>
              <a:avLst/>
              <a:gdLst/>
              <a:ahLst/>
              <a:cxnLst/>
              <a:rect l="l" t="t" r="r" b="b"/>
              <a:pathLst>
                <a:path w="526" h="538" extrusionOk="0">
                  <a:moveTo>
                    <a:pt x="198" y="1"/>
                  </a:moveTo>
                  <a:cubicBezTo>
                    <a:pt x="153" y="1"/>
                    <a:pt x="108" y="30"/>
                    <a:pt x="62" y="75"/>
                  </a:cubicBezTo>
                  <a:cubicBezTo>
                    <a:pt x="31" y="136"/>
                    <a:pt x="1" y="198"/>
                    <a:pt x="1" y="260"/>
                  </a:cubicBezTo>
                  <a:cubicBezTo>
                    <a:pt x="1" y="414"/>
                    <a:pt x="124" y="538"/>
                    <a:pt x="248" y="538"/>
                  </a:cubicBezTo>
                  <a:cubicBezTo>
                    <a:pt x="340" y="538"/>
                    <a:pt x="402" y="507"/>
                    <a:pt x="433" y="445"/>
                  </a:cubicBezTo>
                  <a:cubicBezTo>
                    <a:pt x="494" y="383"/>
                    <a:pt x="525" y="322"/>
                    <a:pt x="525" y="260"/>
                  </a:cubicBezTo>
                  <a:cubicBezTo>
                    <a:pt x="525" y="122"/>
                    <a:pt x="426" y="8"/>
                    <a:pt x="295" y="8"/>
                  </a:cubicBezTo>
                  <a:cubicBezTo>
                    <a:pt x="279" y="8"/>
                    <a:pt x="264" y="10"/>
                    <a:pt x="248" y="13"/>
                  </a:cubicBezTo>
                  <a:cubicBezTo>
                    <a:pt x="231" y="5"/>
                    <a:pt x="214" y="1"/>
                    <a:pt x="19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6" name="Google Shape;2556;p71"/>
          <p:cNvGrpSpPr/>
          <p:nvPr/>
        </p:nvGrpSpPr>
        <p:grpSpPr>
          <a:xfrm>
            <a:off x="720086" y="3834063"/>
            <a:ext cx="384544" cy="327000"/>
            <a:chOff x="242750" y="3791550"/>
            <a:chExt cx="357350" cy="303875"/>
          </a:xfrm>
        </p:grpSpPr>
        <p:sp>
          <p:nvSpPr>
            <p:cNvPr id="2557" name="Google Shape;2557;p71"/>
            <p:cNvSpPr/>
            <p:nvPr/>
          </p:nvSpPr>
          <p:spPr>
            <a:xfrm>
              <a:off x="242750" y="4050650"/>
              <a:ext cx="337950" cy="44775"/>
            </a:xfrm>
            <a:custGeom>
              <a:avLst/>
              <a:gdLst/>
              <a:ahLst/>
              <a:cxnLst/>
              <a:rect l="l" t="t" r="r" b="b"/>
              <a:pathLst>
                <a:path w="13518" h="1791" extrusionOk="0">
                  <a:moveTo>
                    <a:pt x="278" y="1"/>
                  </a:moveTo>
                  <a:cubicBezTo>
                    <a:pt x="124" y="1"/>
                    <a:pt x="0" y="124"/>
                    <a:pt x="0" y="279"/>
                  </a:cubicBezTo>
                  <a:lnTo>
                    <a:pt x="0" y="1544"/>
                  </a:lnTo>
                  <a:cubicBezTo>
                    <a:pt x="0" y="1668"/>
                    <a:pt x="124" y="1791"/>
                    <a:pt x="278" y="1791"/>
                  </a:cubicBezTo>
                  <a:lnTo>
                    <a:pt x="13240" y="1791"/>
                  </a:lnTo>
                  <a:cubicBezTo>
                    <a:pt x="13394" y="1791"/>
                    <a:pt x="13518" y="1668"/>
                    <a:pt x="13518" y="1544"/>
                  </a:cubicBezTo>
                  <a:lnTo>
                    <a:pt x="13518" y="279"/>
                  </a:lnTo>
                  <a:cubicBezTo>
                    <a:pt x="13518" y="124"/>
                    <a:pt x="13394" y="1"/>
                    <a:pt x="13240" y="1"/>
                  </a:cubicBezTo>
                  <a:lnTo>
                    <a:pt x="3796" y="1"/>
                  </a:lnTo>
                  <a:cubicBezTo>
                    <a:pt x="3457" y="1"/>
                    <a:pt x="3457" y="526"/>
                    <a:pt x="3796" y="526"/>
                  </a:cubicBezTo>
                  <a:lnTo>
                    <a:pt x="12993" y="526"/>
                  </a:lnTo>
                  <a:lnTo>
                    <a:pt x="12993" y="1266"/>
                  </a:lnTo>
                  <a:lnTo>
                    <a:pt x="525" y="1266"/>
                  </a:lnTo>
                  <a:lnTo>
                    <a:pt x="525" y="526"/>
                  </a:lnTo>
                  <a:lnTo>
                    <a:pt x="1698" y="526"/>
                  </a:lnTo>
                  <a:cubicBezTo>
                    <a:pt x="2037" y="526"/>
                    <a:pt x="2037" y="1"/>
                    <a:pt x="169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1"/>
            <p:cNvSpPr/>
            <p:nvPr/>
          </p:nvSpPr>
          <p:spPr>
            <a:xfrm>
              <a:off x="242750" y="3791550"/>
              <a:ext cx="357350" cy="227500"/>
            </a:xfrm>
            <a:custGeom>
              <a:avLst/>
              <a:gdLst/>
              <a:ahLst/>
              <a:cxnLst/>
              <a:rect l="l" t="t" r="r" b="b"/>
              <a:pathLst>
                <a:path w="14294" h="9100" extrusionOk="0">
                  <a:moveTo>
                    <a:pt x="12013" y="577"/>
                  </a:moveTo>
                  <a:cubicBezTo>
                    <a:pt x="12257" y="577"/>
                    <a:pt x="12499" y="674"/>
                    <a:pt x="12684" y="860"/>
                  </a:cubicBezTo>
                  <a:lnTo>
                    <a:pt x="9938" y="2434"/>
                  </a:lnTo>
                  <a:lnTo>
                    <a:pt x="9598" y="1878"/>
                  </a:lnTo>
                  <a:lnTo>
                    <a:pt x="11543" y="705"/>
                  </a:lnTo>
                  <a:cubicBezTo>
                    <a:pt x="11690" y="619"/>
                    <a:pt x="11852" y="577"/>
                    <a:pt x="12013" y="577"/>
                  </a:cubicBezTo>
                  <a:close/>
                  <a:moveTo>
                    <a:pt x="4352" y="1199"/>
                  </a:moveTo>
                  <a:lnTo>
                    <a:pt x="7623" y="2341"/>
                  </a:lnTo>
                  <a:lnTo>
                    <a:pt x="5710" y="3452"/>
                  </a:lnTo>
                  <a:lnTo>
                    <a:pt x="3673" y="1600"/>
                  </a:lnTo>
                  <a:lnTo>
                    <a:pt x="4352" y="1199"/>
                  </a:lnTo>
                  <a:close/>
                  <a:moveTo>
                    <a:pt x="12135" y="0"/>
                  </a:moveTo>
                  <a:cubicBezTo>
                    <a:pt x="11869" y="0"/>
                    <a:pt x="11585" y="82"/>
                    <a:pt x="11296" y="273"/>
                  </a:cubicBezTo>
                  <a:lnTo>
                    <a:pt x="9074" y="1508"/>
                  </a:lnTo>
                  <a:lnTo>
                    <a:pt x="8240" y="2001"/>
                  </a:lnTo>
                  <a:lnTo>
                    <a:pt x="4413" y="674"/>
                  </a:lnTo>
                  <a:cubicBezTo>
                    <a:pt x="4367" y="659"/>
                    <a:pt x="4329" y="651"/>
                    <a:pt x="4294" y="651"/>
                  </a:cubicBezTo>
                  <a:cubicBezTo>
                    <a:pt x="4259" y="651"/>
                    <a:pt x="4228" y="659"/>
                    <a:pt x="4197" y="674"/>
                  </a:cubicBezTo>
                  <a:lnTo>
                    <a:pt x="3117" y="1292"/>
                  </a:lnTo>
                  <a:cubicBezTo>
                    <a:pt x="3025" y="1353"/>
                    <a:pt x="2994" y="1415"/>
                    <a:pt x="2963" y="1508"/>
                  </a:cubicBezTo>
                  <a:cubicBezTo>
                    <a:pt x="2963" y="1569"/>
                    <a:pt x="2994" y="1662"/>
                    <a:pt x="3055" y="1724"/>
                  </a:cubicBezTo>
                  <a:lnTo>
                    <a:pt x="5216" y="3730"/>
                  </a:lnTo>
                  <a:lnTo>
                    <a:pt x="2870" y="5088"/>
                  </a:lnTo>
                  <a:lnTo>
                    <a:pt x="1698" y="4532"/>
                  </a:lnTo>
                  <a:cubicBezTo>
                    <a:pt x="1667" y="4517"/>
                    <a:pt x="1628" y="4509"/>
                    <a:pt x="1586" y="4509"/>
                  </a:cubicBezTo>
                  <a:cubicBezTo>
                    <a:pt x="1543" y="4509"/>
                    <a:pt x="1497" y="4517"/>
                    <a:pt x="1451" y="4532"/>
                  </a:cubicBezTo>
                  <a:lnTo>
                    <a:pt x="124" y="5304"/>
                  </a:lnTo>
                  <a:cubicBezTo>
                    <a:pt x="31" y="5365"/>
                    <a:pt x="0" y="5427"/>
                    <a:pt x="0" y="5520"/>
                  </a:cubicBezTo>
                  <a:cubicBezTo>
                    <a:pt x="0" y="5612"/>
                    <a:pt x="31" y="5705"/>
                    <a:pt x="93" y="5736"/>
                  </a:cubicBezTo>
                  <a:lnTo>
                    <a:pt x="124" y="5797"/>
                  </a:lnTo>
                  <a:lnTo>
                    <a:pt x="3364" y="8081"/>
                  </a:lnTo>
                  <a:cubicBezTo>
                    <a:pt x="3426" y="8112"/>
                    <a:pt x="3457" y="8112"/>
                    <a:pt x="3518" y="8112"/>
                  </a:cubicBezTo>
                  <a:cubicBezTo>
                    <a:pt x="3549" y="8112"/>
                    <a:pt x="3611" y="8112"/>
                    <a:pt x="3642" y="8081"/>
                  </a:cubicBezTo>
                  <a:lnTo>
                    <a:pt x="6635" y="6384"/>
                  </a:lnTo>
                  <a:lnTo>
                    <a:pt x="7191" y="8915"/>
                  </a:lnTo>
                  <a:cubicBezTo>
                    <a:pt x="7191" y="8976"/>
                    <a:pt x="7253" y="9069"/>
                    <a:pt x="7345" y="9100"/>
                  </a:cubicBezTo>
                  <a:lnTo>
                    <a:pt x="7438" y="9100"/>
                  </a:lnTo>
                  <a:cubicBezTo>
                    <a:pt x="7500" y="9100"/>
                    <a:pt x="7530" y="9100"/>
                    <a:pt x="7592" y="9069"/>
                  </a:cubicBezTo>
                  <a:lnTo>
                    <a:pt x="8672" y="8452"/>
                  </a:lnTo>
                  <a:cubicBezTo>
                    <a:pt x="8734" y="8421"/>
                    <a:pt x="8765" y="8359"/>
                    <a:pt x="8796" y="8266"/>
                  </a:cubicBezTo>
                  <a:lnTo>
                    <a:pt x="9567" y="4224"/>
                  </a:lnTo>
                  <a:cubicBezTo>
                    <a:pt x="9598" y="4069"/>
                    <a:pt x="9506" y="3946"/>
                    <a:pt x="9351" y="3915"/>
                  </a:cubicBezTo>
                  <a:cubicBezTo>
                    <a:pt x="9331" y="3911"/>
                    <a:pt x="9311" y="3909"/>
                    <a:pt x="9292" y="3909"/>
                  </a:cubicBezTo>
                  <a:cubicBezTo>
                    <a:pt x="9166" y="3909"/>
                    <a:pt x="9070" y="3993"/>
                    <a:pt x="9043" y="4100"/>
                  </a:cubicBezTo>
                  <a:lnTo>
                    <a:pt x="8271" y="8050"/>
                  </a:lnTo>
                  <a:lnTo>
                    <a:pt x="7592" y="8452"/>
                  </a:lnTo>
                  <a:lnTo>
                    <a:pt x="6944" y="5581"/>
                  </a:lnTo>
                  <a:cubicBezTo>
                    <a:pt x="6917" y="5434"/>
                    <a:pt x="6804" y="5368"/>
                    <a:pt x="6691" y="5368"/>
                  </a:cubicBezTo>
                  <a:cubicBezTo>
                    <a:pt x="6544" y="5368"/>
                    <a:pt x="6398" y="5482"/>
                    <a:pt x="6450" y="5674"/>
                  </a:cubicBezTo>
                  <a:lnTo>
                    <a:pt x="6481" y="5828"/>
                  </a:lnTo>
                  <a:lnTo>
                    <a:pt x="3518" y="7557"/>
                  </a:lnTo>
                  <a:lnTo>
                    <a:pt x="741" y="5612"/>
                  </a:lnTo>
                  <a:lnTo>
                    <a:pt x="1605" y="5119"/>
                  </a:lnTo>
                  <a:lnTo>
                    <a:pt x="2778" y="5674"/>
                  </a:lnTo>
                  <a:cubicBezTo>
                    <a:pt x="2809" y="5689"/>
                    <a:pt x="2847" y="5697"/>
                    <a:pt x="2890" y="5697"/>
                  </a:cubicBezTo>
                  <a:cubicBezTo>
                    <a:pt x="2932" y="5697"/>
                    <a:pt x="2978" y="5689"/>
                    <a:pt x="3025" y="5674"/>
                  </a:cubicBezTo>
                  <a:lnTo>
                    <a:pt x="9104" y="2156"/>
                  </a:lnTo>
                  <a:lnTo>
                    <a:pt x="9444" y="2711"/>
                  </a:lnTo>
                  <a:cubicBezTo>
                    <a:pt x="9506" y="2835"/>
                    <a:pt x="9629" y="2927"/>
                    <a:pt x="9783" y="2989"/>
                  </a:cubicBezTo>
                  <a:lnTo>
                    <a:pt x="9907" y="2989"/>
                  </a:lnTo>
                  <a:cubicBezTo>
                    <a:pt x="9999" y="2989"/>
                    <a:pt x="10123" y="2958"/>
                    <a:pt x="10185" y="2896"/>
                  </a:cubicBezTo>
                  <a:lnTo>
                    <a:pt x="12962" y="1323"/>
                  </a:lnTo>
                  <a:lnTo>
                    <a:pt x="12962" y="1323"/>
                  </a:lnTo>
                  <a:cubicBezTo>
                    <a:pt x="13055" y="1724"/>
                    <a:pt x="12870" y="2156"/>
                    <a:pt x="12499" y="2372"/>
                  </a:cubicBezTo>
                  <a:lnTo>
                    <a:pt x="10956" y="3267"/>
                  </a:lnTo>
                  <a:cubicBezTo>
                    <a:pt x="10697" y="3422"/>
                    <a:pt x="10851" y="3773"/>
                    <a:pt x="11089" y="3773"/>
                  </a:cubicBezTo>
                  <a:cubicBezTo>
                    <a:pt x="11135" y="3773"/>
                    <a:pt x="11184" y="3760"/>
                    <a:pt x="11234" y="3730"/>
                  </a:cubicBezTo>
                  <a:lnTo>
                    <a:pt x="12777" y="2835"/>
                  </a:lnTo>
                  <a:cubicBezTo>
                    <a:pt x="14293" y="2038"/>
                    <a:pt x="13455" y="0"/>
                    <a:pt x="12135"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1"/>
            <p:cNvSpPr/>
            <p:nvPr/>
          </p:nvSpPr>
          <p:spPr>
            <a:xfrm>
              <a:off x="437175" y="3871650"/>
              <a:ext cx="31350" cy="20875"/>
            </a:xfrm>
            <a:custGeom>
              <a:avLst/>
              <a:gdLst/>
              <a:ahLst/>
              <a:cxnLst/>
              <a:rect l="l" t="t" r="r" b="b"/>
              <a:pathLst>
                <a:path w="1254" h="835" extrusionOk="0">
                  <a:moveTo>
                    <a:pt x="865" y="1"/>
                  </a:moveTo>
                  <a:cubicBezTo>
                    <a:pt x="826" y="1"/>
                    <a:pt x="784" y="10"/>
                    <a:pt x="741" y="32"/>
                  </a:cubicBezTo>
                  <a:lnTo>
                    <a:pt x="247" y="341"/>
                  </a:lnTo>
                  <a:cubicBezTo>
                    <a:pt x="0" y="464"/>
                    <a:pt x="93" y="834"/>
                    <a:pt x="371" y="834"/>
                  </a:cubicBezTo>
                  <a:cubicBezTo>
                    <a:pt x="402" y="834"/>
                    <a:pt x="463" y="804"/>
                    <a:pt x="494" y="804"/>
                  </a:cubicBezTo>
                  <a:lnTo>
                    <a:pt x="988" y="495"/>
                  </a:lnTo>
                  <a:cubicBezTo>
                    <a:pt x="1253" y="362"/>
                    <a:pt x="1108" y="1"/>
                    <a:pt x="865"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1"/>
            <p:cNvSpPr/>
            <p:nvPr/>
          </p:nvSpPr>
          <p:spPr>
            <a:xfrm>
              <a:off x="393200" y="3898325"/>
              <a:ext cx="27025" cy="20425"/>
            </a:xfrm>
            <a:custGeom>
              <a:avLst/>
              <a:gdLst/>
              <a:ahLst/>
              <a:cxnLst/>
              <a:rect l="l" t="t" r="r" b="b"/>
              <a:pathLst>
                <a:path w="1081" h="817" extrusionOk="0">
                  <a:moveTo>
                    <a:pt x="785" y="1"/>
                  </a:moveTo>
                  <a:cubicBezTo>
                    <a:pt x="737" y="1"/>
                    <a:pt x="689" y="14"/>
                    <a:pt x="648" y="45"/>
                  </a:cubicBezTo>
                  <a:lnTo>
                    <a:pt x="155" y="323"/>
                  </a:lnTo>
                  <a:cubicBezTo>
                    <a:pt x="31" y="385"/>
                    <a:pt x="0" y="570"/>
                    <a:pt x="62" y="693"/>
                  </a:cubicBezTo>
                  <a:cubicBezTo>
                    <a:pt x="124" y="755"/>
                    <a:pt x="185" y="817"/>
                    <a:pt x="278" y="817"/>
                  </a:cubicBezTo>
                  <a:cubicBezTo>
                    <a:pt x="340" y="817"/>
                    <a:pt x="371" y="817"/>
                    <a:pt x="432" y="786"/>
                  </a:cubicBezTo>
                  <a:lnTo>
                    <a:pt x="926" y="508"/>
                  </a:lnTo>
                  <a:cubicBezTo>
                    <a:pt x="1050" y="415"/>
                    <a:pt x="1080" y="261"/>
                    <a:pt x="1019" y="138"/>
                  </a:cubicBezTo>
                  <a:cubicBezTo>
                    <a:pt x="978" y="55"/>
                    <a:pt x="882" y="1"/>
                    <a:pt x="785"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1"/>
            <p:cNvSpPr/>
            <p:nvPr/>
          </p:nvSpPr>
          <p:spPr>
            <a:xfrm>
              <a:off x="346900" y="3924600"/>
              <a:ext cx="29650" cy="20375"/>
            </a:xfrm>
            <a:custGeom>
              <a:avLst/>
              <a:gdLst/>
              <a:ahLst/>
              <a:cxnLst/>
              <a:rect l="l" t="t" r="r" b="b"/>
              <a:pathLst>
                <a:path w="1186" h="815" extrusionOk="0">
                  <a:moveTo>
                    <a:pt x="812" y="1"/>
                  </a:moveTo>
                  <a:cubicBezTo>
                    <a:pt x="769" y="1"/>
                    <a:pt x="724" y="14"/>
                    <a:pt x="679" y="43"/>
                  </a:cubicBezTo>
                  <a:lnTo>
                    <a:pt x="155" y="321"/>
                  </a:lnTo>
                  <a:cubicBezTo>
                    <a:pt x="31" y="414"/>
                    <a:pt x="1" y="568"/>
                    <a:pt x="62" y="692"/>
                  </a:cubicBezTo>
                  <a:cubicBezTo>
                    <a:pt x="124" y="784"/>
                    <a:pt x="217" y="815"/>
                    <a:pt x="309" y="815"/>
                  </a:cubicBezTo>
                  <a:cubicBezTo>
                    <a:pt x="340" y="815"/>
                    <a:pt x="402" y="815"/>
                    <a:pt x="433" y="784"/>
                  </a:cubicBezTo>
                  <a:lnTo>
                    <a:pt x="926" y="506"/>
                  </a:lnTo>
                  <a:cubicBezTo>
                    <a:pt x="1185" y="351"/>
                    <a:pt x="1032" y="1"/>
                    <a:pt x="812"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1"/>
            <p:cNvSpPr/>
            <p:nvPr/>
          </p:nvSpPr>
          <p:spPr>
            <a:xfrm>
              <a:off x="302700" y="4050650"/>
              <a:ext cx="18000" cy="13550"/>
            </a:xfrm>
            <a:custGeom>
              <a:avLst/>
              <a:gdLst/>
              <a:ahLst/>
              <a:cxnLst/>
              <a:rect l="l" t="t" r="r" b="b"/>
              <a:pathLst>
                <a:path w="720" h="542" extrusionOk="0">
                  <a:moveTo>
                    <a:pt x="349" y="1"/>
                  </a:moveTo>
                  <a:cubicBezTo>
                    <a:pt x="287" y="1"/>
                    <a:pt x="225" y="32"/>
                    <a:pt x="164" y="94"/>
                  </a:cubicBezTo>
                  <a:cubicBezTo>
                    <a:pt x="0" y="257"/>
                    <a:pt x="150" y="541"/>
                    <a:pt x="357" y="541"/>
                  </a:cubicBezTo>
                  <a:cubicBezTo>
                    <a:pt x="384" y="541"/>
                    <a:pt x="413" y="536"/>
                    <a:pt x="441" y="526"/>
                  </a:cubicBezTo>
                  <a:cubicBezTo>
                    <a:pt x="719" y="402"/>
                    <a:pt x="627" y="1"/>
                    <a:pt x="349"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1"/>
            <p:cNvSpPr/>
            <p:nvPr/>
          </p:nvSpPr>
          <p:spPr>
            <a:xfrm>
              <a:off x="490400" y="3884600"/>
              <a:ext cx="13150" cy="13525"/>
            </a:xfrm>
            <a:custGeom>
              <a:avLst/>
              <a:gdLst/>
              <a:ahLst/>
              <a:cxnLst/>
              <a:rect l="l" t="t" r="r" b="b"/>
              <a:pathLst>
                <a:path w="526" h="541" extrusionOk="0">
                  <a:moveTo>
                    <a:pt x="248" y="0"/>
                  </a:moveTo>
                  <a:cubicBezTo>
                    <a:pt x="178" y="0"/>
                    <a:pt x="109" y="23"/>
                    <a:pt x="63" y="69"/>
                  </a:cubicBezTo>
                  <a:cubicBezTo>
                    <a:pt x="32" y="131"/>
                    <a:pt x="1" y="193"/>
                    <a:pt x="1" y="286"/>
                  </a:cubicBezTo>
                  <a:cubicBezTo>
                    <a:pt x="1" y="455"/>
                    <a:pt x="132" y="540"/>
                    <a:pt x="263" y="540"/>
                  </a:cubicBezTo>
                  <a:cubicBezTo>
                    <a:pt x="394" y="540"/>
                    <a:pt x="525" y="455"/>
                    <a:pt x="525" y="286"/>
                  </a:cubicBezTo>
                  <a:cubicBezTo>
                    <a:pt x="525" y="193"/>
                    <a:pt x="495" y="131"/>
                    <a:pt x="433" y="69"/>
                  </a:cubicBezTo>
                  <a:cubicBezTo>
                    <a:pt x="387" y="23"/>
                    <a:pt x="317" y="0"/>
                    <a:pt x="24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4" name="Google Shape;2564;p71"/>
          <p:cNvGrpSpPr/>
          <p:nvPr/>
        </p:nvGrpSpPr>
        <p:grpSpPr>
          <a:xfrm>
            <a:off x="7988173" y="3225744"/>
            <a:ext cx="367004" cy="362457"/>
            <a:chOff x="6996850" y="3226250"/>
            <a:chExt cx="341050" cy="336825"/>
          </a:xfrm>
        </p:grpSpPr>
        <p:sp>
          <p:nvSpPr>
            <p:cNvPr id="2565" name="Google Shape;2565;p71"/>
            <p:cNvSpPr/>
            <p:nvPr/>
          </p:nvSpPr>
          <p:spPr>
            <a:xfrm>
              <a:off x="7058575" y="3344700"/>
              <a:ext cx="13150" cy="13150"/>
            </a:xfrm>
            <a:custGeom>
              <a:avLst/>
              <a:gdLst/>
              <a:ahLst/>
              <a:cxnLst/>
              <a:rect l="l" t="t" r="r" b="b"/>
              <a:pathLst>
                <a:path w="526" h="526" extrusionOk="0">
                  <a:moveTo>
                    <a:pt x="248" y="1"/>
                  </a:moveTo>
                  <a:cubicBezTo>
                    <a:pt x="124" y="1"/>
                    <a:pt x="1" y="124"/>
                    <a:pt x="1" y="278"/>
                  </a:cubicBezTo>
                  <a:cubicBezTo>
                    <a:pt x="1" y="340"/>
                    <a:pt x="32" y="402"/>
                    <a:pt x="63" y="464"/>
                  </a:cubicBezTo>
                  <a:cubicBezTo>
                    <a:pt x="124" y="494"/>
                    <a:pt x="186" y="525"/>
                    <a:pt x="248" y="525"/>
                  </a:cubicBezTo>
                  <a:cubicBezTo>
                    <a:pt x="340" y="525"/>
                    <a:pt x="402" y="494"/>
                    <a:pt x="464" y="464"/>
                  </a:cubicBezTo>
                  <a:cubicBezTo>
                    <a:pt x="495" y="402"/>
                    <a:pt x="526" y="340"/>
                    <a:pt x="526" y="278"/>
                  </a:cubicBezTo>
                  <a:cubicBezTo>
                    <a:pt x="526" y="217"/>
                    <a:pt x="495" y="124"/>
                    <a:pt x="464" y="93"/>
                  </a:cubicBezTo>
                  <a:cubicBezTo>
                    <a:pt x="402" y="31"/>
                    <a:pt x="340" y="1"/>
                    <a:pt x="24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1"/>
            <p:cNvSpPr/>
            <p:nvPr/>
          </p:nvSpPr>
          <p:spPr>
            <a:xfrm>
              <a:off x="6996850" y="3226250"/>
              <a:ext cx="341050" cy="336825"/>
            </a:xfrm>
            <a:custGeom>
              <a:avLst/>
              <a:gdLst/>
              <a:ahLst/>
              <a:cxnLst/>
              <a:rect l="l" t="t" r="r" b="b"/>
              <a:pathLst>
                <a:path w="13642" h="13473" extrusionOk="0">
                  <a:moveTo>
                    <a:pt x="3730" y="2047"/>
                  </a:moveTo>
                  <a:cubicBezTo>
                    <a:pt x="3931" y="2047"/>
                    <a:pt x="4189" y="2374"/>
                    <a:pt x="3951" y="2517"/>
                  </a:cubicBezTo>
                  <a:lnTo>
                    <a:pt x="3241" y="2455"/>
                  </a:lnTo>
                  <a:lnTo>
                    <a:pt x="3581" y="2146"/>
                  </a:lnTo>
                  <a:cubicBezTo>
                    <a:pt x="3616" y="2076"/>
                    <a:pt x="3671" y="2047"/>
                    <a:pt x="3730" y="2047"/>
                  </a:cubicBezTo>
                  <a:close/>
                  <a:moveTo>
                    <a:pt x="6575" y="2331"/>
                  </a:moveTo>
                  <a:cubicBezTo>
                    <a:pt x="6729" y="2331"/>
                    <a:pt x="6852" y="2455"/>
                    <a:pt x="6852" y="2609"/>
                  </a:cubicBezTo>
                  <a:cubicBezTo>
                    <a:pt x="6852" y="2671"/>
                    <a:pt x="6821" y="2763"/>
                    <a:pt x="6760" y="2794"/>
                  </a:cubicBezTo>
                  <a:lnTo>
                    <a:pt x="6050" y="2733"/>
                  </a:lnTo>
                  <a:lnTo>
                    <a:pt x="6358" y="2424"/>
                  </a:lnTo>
                  <a:cubicBezTo>
                    <a:pt x="6420" y="2362"/>
                    <a:pt x="6482" y="2331"/>
                    <a:pt x="6575" y="2331"/>
                  </a:cubicBezTo>
                  <a:close/>
                  <a:moveTo>
                    <a:pt x="10926" y="6621"/>
                  </a:moveTo>
                  <a:lnTo>
                    <a:pt x="10926" y="6652"/>
                  </a:lnTo>
                  <a:cubicBezTo>
                    <a:pt x="10943" y="6644"/>
                    <a:pt x="10959" y="6640"/>
                    <a:pt x="10976" y="6640"/>
                  </a:cubicBezTo>
                  <a:cubicBezTo>
                    <a:pt x="11021" y="6640"/>
                    <a:pt x="11066" y="6669"/>
                    <a:pt x="11111" y="6714"/>
                  </a:cubicBezTo>
                  <a:cubicBezTo>
                    <a:pt x="11204" y="6837"/>
                    <a:pt x="11204" y="6992"/>
                    <a:pt x="11111" y="7115"/>
                  </a:cubicBezTo>
                  <a:lnTo>
                    <a:pt x="10803" y="7424"/>
                  </a:lnTo>
                  <a:lnTo>
                    <a:pt x="10710" y="6714"/>
                  </a:lnTo>
                  <a:cubicBezTo>
                    <a:pt x="10772" y="6652"/>
                    <a:pt x="10833" y="6621"/>
                    <a:pt x="10926" y="6621"/>
                  </a:cubicBezTo>
                  <a:close/>
                  <a:moveTo>
                    <a:pt x="2964" y="8658"/>
                  </a:moveTo>
                  <a:lnTo>
                    <a:pt x="2964" y="8658"/>
                  </a:lnTo>
                  <a:cubicBezTo>
                    <a:pt x="2809" y="8936"/>
                    <a:pt x="2686" y="9214"/>
                    <a:pt x="2593" y="9491"/>
                  </a:cubicBezTo>
                  <a:lnTo>
                    <a:pt x="865" y="8936"/>
                  </a:lnTo>
                  <a:lnTo>
                    <a:pt x="1112" y="8689"/>
                  </a:lnTo>
                  <a:lnTo>
                    <a:pt x="2964" y="8658"/>
                  </a:lnTo>
                  <a:close/>
                  <a:moveTo>
                    <a:pt x="11135" y="9478"/>
                  </a:moveTo>
                  <a:cubicBezTo>
                    <a:pt x="11329" y="9478"/>
                    <a:pt x="11488" y="9701"/>
                    <a:pt x="11389" y="9923"/>
                  </a:cubicBezTo>
                  <a:lnTo>
                    <a:pt x="11049" y="10232"/>
                  </a:lnTo>
                  <a:lnTo>
                    <a:pt x="10988" y="9522"/>
                  </a:lnTo>
                  <a:cubicBezTo>
                    <a:pt x="11037" y="9492"/>
                    <a:pt x="11087" y="9478"/>
                    <a:pt x="11135" y="9478"/>
                  </a:cubicBezTo>
                  <a:close/>
                  <a:moveTo>
                    <a:pt x="12963" y="511"/>
                  </a:moveTo>
                  <a:cubicBezTo>
                    <a:pt x="13056" y="1436"/>
                    <a:pt x="12716" y="2362"/>
                    <a:pt x="12068" y="3041"/>
                  </a:cubicBezTo>
                  <a:lnTo>
                    <a:pt x="7037" y="8103"/>
                  </a:lnTo>
                  <a:lnTo>
                    <a:pt x="6358" y="8781"/>
                  </a:lnTo>
                  <a:cubicBezTo>
                    <a:pt x="5957" y="9183"/>
                    <a:pt x="5494" y="9553"/>
                    <a:pt x="5001" y="9862"/>
                  </a:cubicBezTo>
                  <a:lnTo>
                    <a:pt x="4970" y="9862"/>
                  </a:lnTo>
                  <a:cubicBezTo>
                    <a:pt x="4291" y="10263"/>
                    <a:pt x="3550" y="10571"/>
                    <a:pt x="2748" y="10726"/>
                  </a:cubicBezTo>
                  <a:cubicBezTo>
                    <a:pt x="3056" y="9368"/>
                    <a:pt x="3735" y="8103"/>
                    <a:pt x="4723" y="7146"/>
                  </a:cubicBezTo>
                  <a:lnTo>
                    <a:pt x="10432" y="1436"/>
                  </a:lnTo>
                  <a:cubicBezTo>
                    <a:pt x="11019" y="850"/>
                    <a:pt x="11821" y="511"/>
                    <a:pt x="12654" y="511"/>
                  </a:cubicBezTo>
                  <a:close/>
                  <a:moveTo>
                    <a:pt x="4846" y="10541"/>
                  </a:moveTo>
                  <a:lnTo>
                    <a:pt x="4815" y="12392"/>
                  </a:lnTo>
                  <a:lnTo>
                    <a:pt x="4599" y="12639"/>
                  </a:lnTo>
                  <a:lnTo>
                    <a:pt x="4013" y="10911"/>
                  </a:lnTo>
                  <a:cubicBezTo>
                    <a:pt x="4291" y="10818"/>
                    <a:pt x="4569" y="10664"/>
                    <a:pt x="4846" y="10541"/>
                  </a:cubicBezTo>
                  <a:close/>
                  <a:moveTo>
                    <a:pt x="10093" y="5788"/>
                  </a:moveTo>
                  <a:lnTo>
                    <a:pt x="10679" y="11929"/>
                  </a:lnTo>
                  <a:lnTo>
                    <a:pt x="9846" y="12763"/>
                  </a:lnTo>
                  <a:lnTo>
                    <a:pt x="7531" y="8349"/>
                  </a:lnTo>
                  <a:lnTo>
                    <a:pt x="10093" y="5788"/>
                  </a:lnTo>
                  <a:close/>
                  <a:moveTo>
                    <a:pt x="12645" y="1"/>
                  </a:moveTo>
                  <a:cubicBezTo>
                    <a:pt x="11672" y="1"/>
                    <a:pt x="10729" y="374"/>
                    <a:pt x="10062" y="1066"/>
                  </a:cubicBezTo>
                  <a:lnTo>
                    <a:pt x="8179" y="2949"/>
                  </a:lnTo>
                  <a:lnTo>
                    <a:pt x="7346" y="2887"/>
                  </a:lnTo>
                  <a:cubicBezTo>
                    <a:pt x="7346" y="2794"/>
                    <a:pt x="7377" y="2702"/>
                    <a:pt x="7377" y="2640"/>
                  </a:cubicBezTo>
                  <a:cubicBezTo>
                    <a:pt x="7377" y="2139"/>
                    <a:pt x="6982" y="1808"/>
                    <a:pt x="6564" y="1808"/>
                  </a:cubicBezTo>
                  <a:cubicBezTo>
                    <a:pt x="6364" y="1808"/>
                    <a:pt x="6158" y="1884"/>
                    <a:pt x="5988" y="2054"/>
                  </a:cubicBezTo>
                  <a:lnTo>
                    <a:pt x="5371" y="2671"/>
                  </a:lnTo>
                  <a:lnTo>
                    <a:pt x="4538" y="2609"/>
                  </a:lnTo>
                  <a:cubicBezTo>
                    <a:pt x="4716" y="2028"/>
                    <a:pt x="4248" y="1544"/>
                    <a:pt x="3741" y="1544"/>
                  </a:cubicBezTo>
                  <a:cubicBezTo>
                    <a:pt x="3548" y="1544"/>
                    <a:pt x="3350" y="1614"/>
                    <a:pt x="3180" y="1776"/>
                  </a:cubicBezTo>
                  <a:lnTo>
                    <a:pt x="2562" y="2424"/>
                  </a:lnTo>
                  <a:lnTo>
                    <a:pt x="1482" y="2301"/>
                  </a:lnTo>
                  <a:cubicBezTo>
                    <a:pt x="1390" y="2301"/>
                    <a:pt x="1328" y="2331"/>
                    <a:pt x="1266" y="2393"/>
                  </a:cubicBezTo>
                  <a:lnTo>
                    <a:pt x="94" y="3566"/>
                  </a:lnTo>
                  <a:cubicBezTo>
                    <a:pt x="32" y="3628"/>
                    <a:pt x="1" y="3689"/>
                    <a:pt x="32" y="3782"/>
                  </a:cubicBezTo>
                  <a:cubicBezTo>
                    <a:pt x="32" y="3874"/>
                    <a:pt x="94" y="3936"/>
                    <a:pt x="155" y="3967"/>
                  </a:cubicBezTo>
                  <a:lnTo>
                    <a:pt x="1698" y="4769"/>
                  </a:lnTo>
                  <a:cubicBezTo>
                    <a:pt x="1760" y="4800"/>
                    <a:pt x="1791" y="4800"/>
                    <a:pt x="1822" y="4800"/>
                  </a:cubicBezTo>
                  <a:cubicBezTo>
                    <a:pt x="1914" y="4800"/>
                    <a:pt x="2007" y="4739"/>
                    <a:pt x="2069" y="4677"/>
                  </a:cubicBezTo>
                  <a:cubicBezTo>
                    <a:pt x="2130" y="4523"/>
                    <a:pt x="2069" y="4368"/>
                    <a:pt x="1945" y="4307"/>
                  </a:cubicBezTo>
                  <a:lnTo>
                    <a:pt x="742" y="3689"/>
                  </a:lnTo>
                  <a:lnTo>
                    <a:pt x="1575" y="2856"/>
                  </a:lnTo>
                  <a:lnTo>
                    <a:pt x="7716" y="3442"/>
                  </a:lnTo>
                  <a:lnTo>
                    <a:pt x="5186" y="6004"/>
                  </a:lnTo>
                  <a:lnTo>
                    <a:pt x="3797" y="5263"/>
                  </a:lnTo>
                  <a:cubicBezTo>
                    <a:pt x="3754" y="5242"/>
                    <a:pt x="3712" y="5232"/>
                    <a:pt x="3673" y="5232"/>
                  </a:cubicBezTo>
                  <a:cubicBezTo>
                    <a:pt x="3430" y="5232"/>
                    <a:pt x="3285" y="5593"/>
                    <a:pt x="3550" y="5726"/>
                  </a:cubicBezTo>
                  <a:lnTo>
                    <a:pt x="4754" y="6343"/>
                  </a:lnTo>
                  <a:lnTo>
                    <a:pt x="4322" y="6775"/>
                  </a:lnTo>
                  <a:cubicBezTo>
                    <a:pt x="3920" y="7177"/>
                    <a:pt x="3550" y="7640"/>
                    <a:pt x="3241" y="8133"/>
                  </a:cubicBezTo>
                  <a:lnTo>
                    <a:pt x="958" y="8164"/>
                  </a:lnTo>
                  <a:cubicBezTo>
                    <a:pt x="896" y="8164"/>
                    <a:pt x="834" y="8195"/>
                    <a:pt x="772" y="8257"/>
                  </a:cubicBezTo>
                  <a:lnTo>
                    <a:pt x="155" y="8843"/>
                  </a:lnTo>
                  <a:cubicBezTo>
                    <a:pt x="94" y="8905"/>
                    <a:pt x="63" y="8998"/>
                    <a:pt x="94" y="9090"/>
                  </a:cubicBezTo>
                  <a:cubicBezTo>
                    <a:pt x="124" y="9183"/>
                    <a:pt x="186" y="9244"/>
                    <a:pt x="279" y="9275"/>
                  </a:cubicBezTo>
                  <a:lnTo>
                    <a:pt x="2377" y="10016"/>
                  </a:lnTo>
                  <a:cubicBezTo>
                    <a:pt x="2285" y="10355"/>
                    <a:pt x="2192" y="10695"/>
                    <a:pt x="2130" y="11034"/>
                  </a:cubicBezTo>
                  <a:cubicBezTo>
                    <a:pt x="2100" y="11189"/>
                    <a:pt x="2223" y="11343"/>
                    <a:pt x="2408" y="11343"/>
                  </a:cubicBezTo>
                  <a:lnTo>
                    <a:pt x="2439" y="11343"/>
                  </a:lnTo>
                  <a:cubicBezTo>
                    <a:pt x="2779" y="11281"/>
                    <a:pt x="3149" y="11220"/>
                    <a:pt x="3488" y="11096"/>
                  </a:cubicBezTo>
                  <a:lnTo>
                    <a:pt x="4198" y="13226"/>
                  </a:lnTo>
                  <a:cubicBezTo>
                    <a:pt x="4229" y="13287"/>
                    <a:pt x="4291" y="13380"/>
                    <a:pt x="4383" y="13380"/>
                  </a:cubicBezTo>
                  <a:lnTo>
                    <a:pt x="4445" y="13380"/>
                  </a:lnTo>
                  <a:cubicBezTo>
                    <a:pt x="4507" y="13380"/>
                    <a:pt x="4569" y="13349"/>
                    <a:pt x="4630" y="13318"/>
                  </a:cubicBezTo>
                  <a:lnTo>
                    <a:pt x="5247" y="12701"/>
                  </a:lnTo>
                  <a:cubicBezTo>
                    <a:pt x="5278" y="12639"/>
                    <a:pt x="5309" y="12577"/>
                    <a:pt x="5309" y="12516"/>
                  </a:cubicBezTo>
                  <a:lnTo>
                    <a:pt x="5371" y="10232"/>
                  </a:lnTo>
                  <a:cubicBezTo>
                    <a:pt x="5834" y="9923"/>
                    <a:pt x="6297" y="9553"/>
                    <a:pt x="6698" y="9152"/>
                  </a:cubicBezTo>
                  <a:lnTo>
                    <a:pt x="7130" y="8751"/>
                  </a:lnTo>
                  <a:lnTo>
                    <a:pt x="9506" y="13349"/>
                  </a:lnTo>
                  <a:cubicBezTo>
                    <a:pt x="9537" y="13411"/>
                    <a:pt x="9630" y="13472"/>
                    <a:pt x="9722" y="13472"/>
                  </a:cubicBezTo>
                  <a:lnTo>
                    <a:pt x="9753" y="13472"/>
                  </a:lnTo>
                  <a:cubicBezTo>
                    <a:pt x="9815" y="13472"/>
                    <a:pt x="9877" y="13442"/>
                    <a:pt x="9938" y="13411"/>
                  </a:cubicBezTo>
                  <a:lnTo>
                    <a:pt x="11080" y="12238"/>
                  </a:lnTo>
                  <a:cubicBezTo>
                    <a:pt x="11142" y="12176"/>
                    <a:pt x="11173" y="12115"/>
                    <a:pt x="11173" y="12022"/>
                  </a:cubicBezTo>
                  <a:lnTo>
                    <a:pt x="11049" y="10942"/>
                  </a:lnTo>
                  <a:lnTo>
                    <a:pt x="11698" y="10325"/>
                  </a:lnTo>
                  <a:cubicBezTo>
                    <a:pt x="12221" y="9774"/>
                    <a:pt x="11786" y="8928"/>
                    <a:pt x="11115" y="8928"/>
                  </a:cubicBezTo>
                  <a:cubicBezTo>
                    <a:pt x="11035" y="8928"/>
                    <a:pt x="10951" y="8940"/>
                    <a:pt x="10864" y="8967"/>
                  </a:cubicBezTo>
                  <a:lnTo>
                    <a:pt x="10803" y="8133"/>
                  </a:lnTo>
                  <a:lnTo>
                    <a:pt x="11420" y="7516"/>
                  </a:lnTo>
                  <a:cubicBezTo>
                    <a:pt x="11574" y="7362"/>
                    <a:pt x="11667" y="7146"/>
                    <a:pt x="11667" y="6930"/>
                  </a:cubicBezTo>
                  <a:cubicBezTo>
                    <a:pt x="11667" y="6498"/>
                    <a:pt x="11296" y="6127"/>
                    <a:pt x="10864" y="6127"/>
                  </a:cubicBezTo>
                  <a:cubicBezTo>
                    <a:pt x="10772" y="6127"/>
                    <a:pt x="10679" y="6127"/>
                    <a:pt x="10617" y="6158"/>
                  </a:cubicBezTo>
                  <a:lnTo>
                    <a:pt x="10525" y="5325"/>
                  </a:lnTo>
                  <a:lnTo>
                    <a:pt x="12438" y="3442"/>
                  </a:lnTo>
                  <a:cubicBezTo>
                    <a:pt x="13241" y="2609"/>
                    <a:pt x="13642" y="1436"/>
                    <a:pt x="13457" y="264"/>
                  </a:cubicBezTo>
                  <a:cubicBezTo>
                    <a:pt x="13426" y="171"/>
                    <a:pt x="13333" y="79"/>
                    <a:pt x="13241" y="48"/>
                  </a:cubicBezTo>
                  <a:cubicBezTo>
                    <a:pt x="13042" y="16"/>
                    <a:pt x="12843" y="1"/>
                    <a:pt x="12645"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1"/>
            <p:cNvSpPr/>
            <p:nvPr/>
          </p:nvSpPr>
          <p:spPr>
            <a:xfrm>
              <a:off x="7144225" y="3348550"/>
              <a:ext cx="67925" cy="66400"/>
            </a:xfrm>
            <a:custGeom>
              <a:avLst/>
              <a:gdLst/>
              <a:ahLst/>
              <a:cxnLst/>
              <a:rect l="l" t="t" r="r" b="b"/>
              <a:pathLst>
                <a:path w="2717" h="2656" extrusionOk="0">
                  <a:moveTo>
                    <a:pt x="2412" y="1"/>
                  </a:moveTo>
                  <a:cubicBezTo>
                    <a:pt x="2338" y="1"/>
                    <a:pt x="2269" y="32"/>
                    <a:pt x="2223" y="94"/>
                  </a:cubicBezTo>
                  <a:lnTo>
                    <a:pt x="124" y="2192"/>
                  </a:lnTo>
                  <a:cubicBezTo>
                    <a:pt x="1" y="2285"/>
                    <a:pt x="1" y="2470"/>
                    <a:pt x="124" y="2562"/>
                  </a:cubicBezTo>
                  <a:cubicBezTo>
                    <a:pt x="186" y="2624"/>
                    <a:pt x="247" y="2624"/>
                    <a:pt x="309" y="2655"/>
                  </a:cubicBezTo>
                  <a:cubicBezTo>
                    <a:pt x="371" y="2655"/>
                    <a:pt x="463" y="2624"/>
                    <a:pt x="494" y="2562"/>
                  </a:cubicBezTo>
                  <a:lnTo>
                    <a:pt x="2624" y="464"/>
                  </a:lnTo>
                  <a:cubicBezTo>
                    <a:pt x="2716" y="371"/>
                    <a:pt x="2716" y="186"/>
                    <a:pt x="2624" y="94"/>
                  </a:cubicBezTo>
                  <a:cubicBezTo>
                    <a:pt x="2562" y="32"/>
                    <a:pt x="2485" y="1"/>
                    <a:pt x="2412"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1"/>
            <p:cNvSpPr/>
            <p:nvPr/>
          </p:nvSpPr>
          <p:spPr>
            <a:xfrm>
              <a:off x="7215200" y="3329850"/>
              <a:ext cx="15475" cy="13325"/>
            </a:xfrm>
            <a:custGeom>
              <a:avLst/>
              <a:gdLst/>
              <a:ahLst/>
              <a:cxnLst/>
              <a:rect l="l" t="t" r="r" b="b"/>
              <a:pathLst>
                <a:path w="619" h="533" extrusionOk="0">
                  <a:moveTo>
                    <a:pt x="313" y="1"/>
                  </a:moveTo>
                  <a:cubicBezTo>
                    <a:pt x="240" y="1"/>
                    <a:pt x="171" y="24"/>
                    <a:pt x="124" y="70"/>
                  </a:cubicBezTo>
                  <a:cubicBezTo>
                    <a:pt x="1" y="193"/>
                    <a:pt x="1" y="379"/>
                    <a:pt x="124" y="471"/>
                  </a:cubicBezTo>
                  <a:cubicBezTo>
                    <a:pt x="186" y="533"/>
                    <a:pt x="248" y="533"/>
                    <a:pt x="309" y="533"/>
                  </a:cubicBezTo>
                  <a:lnTo>
                    <a:pt x="340" y="533"/>
                  </a:lnTo>
                  <a:cubicBezTo>
                    <a:pt x="402" y="533"/>
                    <a:pt x="464" y="533"/>
                    <a:pt x="526" y="471"/>
                  </a:cubicBezTo>
                  <a:cubicBezTo>
                    <a:pt x="618" y="348"/>
                    <a:pt x="618" y="193"/>
                    <a:pt x="526" y="70"/>
                  </a:cubicBezTo>
                  <a:cubicBezTo>
                    <a:pt x="464" y="24"/>
                    <a:pt x="387" y="1"/>
                    <a:pt x="313"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9" name="Google Shape;2569;p71"/>
          <p:cNvGrpSpPr/>
          <p:nvPr/>
        </p:nvGrpSpPr>
        <p:grpSpPr>
          <a:xfrm>
            <a:off x="7204422" y="3229241"/>
            <a:ext cx="298080" cy="363103"/>
            <a:chOff x="6268525" y="3229500"/>
            <a:chExt cx="277000" cy="337425"/>
          </a:xfrm>
        </p:grpSpPr>
        <p:sp>
          <p:nvSpPr>
            <p:cNvPr id="2570" name="Google Shape;2570;p71"/>
            <p:cNvSpPr/>
            <p:nvPr/>
          </p:nvSpPr>
          <p:spPr>
            <a:xfrm>
              <a:off x="6268525" y="3229500"/>
              <a:ext cx="277000" cy="337425"/>
            </a:xfrm>
            <a:custGeom>
              <a:avLst/>
              <a:gdLst/>
              <a:ahLst/>
              <a:cxnLst/>
              <a:rect l="l" t="t" r="r" b="b"/>
              <a:pathLst>
                <a:path w="11080" h="13497" extrusionOk="0">
                  <a:moveTo>
                    <a:pt x="4542" y="633"/>
                  </a:moveTo>
                  <a:cubicBezTo>
                    <a:pt x="4310" y="962"/>
                    <a:pt x="4162" y="1321"/>
                    <a:pt x="4043" y="1708"/>
                  </a:cubicBezTo>
                  <a:cubicBezTo>
                    <a:pt x="3704" y="2726"/>
                    <a:pt x="3549" y="3806"/>
                    <a:pt x="3519" y="4886"/>
                  </a:cubicBezTo>
                  <a:cubicBezTo>
                    <a:pt x="3087" y="4531"/>
                    <a:pt x="2562" y="4354"/>
                    <a:pt x="2041" y="4354"/>
                  </a:cubicBezTo>
                  <a:cubicBezTo>
                    <a:pt x="1520" y="4354"/>
                    <a:pt x="1003" y="4531"/>
                    <a:pt x="587" y="4886"/>
                  </a:cubicBezTo>
                  <a:cubicBezTo>
                    <a:pt x="863" y="2766"/>
                    <a:pt x="2456" y="1074"/>
                    <a:pt x="4542" y="633"/>
                  </a:cubicBezTo>
                  <a:close/>
                  <a:moveTo>
                    <a:pt x="5555" y="504"/>
                  </a:moveTo>
                  <a:cubicBezTo>
                    <a:pt x="5864" y="504"/>
                    <a:pt x="6265" y="1029"/>
                    <a:pt x="6543" y="1862"/>
                  </a:cubicBezTo>
                  <a:cubicBezTo>
                    <a:pt x="6852" y="2850"/>
                    <a:pt x="7037" y="3868"/>
                    <a:pt x="7037" y="4886"/>
                  </a:cubicBezTo>
                  <a:cubicBezTo>
                    <a:pt x="6605" y="4516"/>
                    <a:pt x="6072" y="4331"/>
                    <a:pt x="5540" y="4331"/>
                  </a:cubicBezTo>
                  <a:cubicBezTo>
                    <a:pt x="5008" y="4331"/>
                    <a:pt x="4475" y="4516"/>
                    <a:pt x="4043" y="4886"/>
                  </a:cubicBezTo>
                  <a:cubicBezTo>
                    <a:pt x="4074" y="3868"/>
                    <a:pt x="4228" y="2850"/>
                    <a:pt x="4537" y="1862"/>
                  </a:cubicBezTo>
                  <a:cubicBezTo>
                    <a:pt x="4815" y="1029"/>
                    <a:pt x="5216" y="504"/>
                    <a:pt x="5555" y="504"/>
                  </a:cubicBezTo>
                  <a:close/>
                  <a:moveTo>
                    <a:pt x="2037" y="4886"/>
                  </a:moveTo>
                  <a:cubicBezTo>
                    <a:pt x="2654" y="4886"/>
                    <a:pt x="3241" y="5195"/>
                    <a:pt x="3580" y="5720"/>
                  </a:cubicBezTo>
                  <a:lnTo>
                    <a:pt x="3549" y="5720"/>
                  </a:lnTo>
                  <a:lnTo>
                    <a:pt x="4846" y="8219"/>
                  </a:lnTo>
                  <a:lnTo>
                    <a:pt x="679" y="5534"/>
                  </a:lnTo>
                  <a:cubicBezTo>
                    <a:pt x="1019" y="5102"/>
                    <a:pt x="1513" y="4886"/>
                    <a:pt x="2037" y="4886"/>
                  </a:cubicBezTo>
                  <a:close/>
                  <a:moveTo>
                    <a:pt x="8992" y="4884"/>
                  </a:moveTo>
                  <a:cubicBezTo>
                    <a:pt x="9019" y="4884"/>
                    <a:pt x="9046" y="4885"/>
                    <a:pt x="9074" y="4886"/>
                  </a:cubicBezTo>
                  <a:lnTo>
                    <a:pt x="9043" y="4886"/>
                  </a:lnTo>
                  <a:cubicBezTo>
                    <a:pt x="9568" y="4886"/>
                    <a:pt x="10092" y="5102"/>
                    <a:pt x="10432" y="5534"/>
                  </a:cubicBezTo>
                  <a:lnTo>
                    <a:pt x="6234" y="8250"/>
                  </a:lnTo>
                  <a:lnTo>
                    <a:pt x="7531" y="5720"/>
                  </a:lnTo>
                  <a:cubicBezTo>
                    <a:pt x="7826" y="5217"/>
                    <a:pt x="8377" y="4884"/>
                    <a:pt x="8992" y="4884"/>
                  </a:cubicBezTo>
                  <a:close/>
                  <a:moveTo>
                    <a:pt x="5544" y="4879"/>
                  </a:moveTo>
                  <a:cubicBezTo>
                    <a:pt x="6088" y="4879"/>
                    <a:pt x="6636" y="5118"/>
                    <a:pt x="7006" y="5596"/>
                  </a:cubicBezTo>
                  <a:lnTo>
                    <a:pt x="5555" y="8435"/>
                  </a:lnTo>
                  <a:lnTo>
                    <a:pt x="4105" y="5596"/>
                  </a:lnTo>
                  <a:cubicBezTo>
                    <a:pt x="4460" y="5118"/>
                    <a:pt x="5000" y="4879"/>
                    <a:pt x="5544" y="4879"/>
                  </a:cubicBezTo>
                  <a:close/>
                  <a:moveTo>
                    <a:pt x="7654" y="9269"/>
                  </a:moveTo>
                  <a:cubicBezTo>
                    <a:pt x="7808" y="9269"/>
                    <a:pt x="7932" y="9392"/>
                    <a:pt x="7932" y="9516"/>
                  </a:cubicBezTo>
                  <a:lnTo>
                    <a:pt x="7932" y="10596"/>
                  </a:lnTo>
                  <a:lnTo>
                    <a:pt x="5031" y="10596"/>
                  </a:lnTo>
                  <a:cubicBezTo>
                    <a:pt x="4660" y="10596"/>
                    <a:pt x="4660" y="11120"/>
                    <a:pt x="5031" y="11120"/>
                  </a:cubicBezTo>
                  <a:lnTo>
                    <a:pt x="7932" y="11120"/>
                  </a:lnTo>
                  <a:lnTo>
                    <a:pt x="7932" y="12694"/>
                  </a:lnTo>
                  <a:cubicBezTo>
                    <a:pt x="7901" y="12849"/>
                    <a:pt x="7808" y="12972"/>
                    <a:pt x="7654" y="12972"/>
                  </a:cubicBezTo>
                  <a:lnTo>
                    <a:pt x="3426" y="12972"/>
                  </a:lnTo>
                  <a:cubicBezTo>
                    <a:pt x="3303" y="12941"/>
                    <a:pt x="3179" y="12849"/>
                    <a:pt x="3179" y="12694"/>
                  </a:cubicBezTo>
                  <a:lnTo>
                    <a:pt x="3179" y="9516"/>
                  </a:lnTo>
                  <a:cubicBezTo>
                    <a:pt x="3179" y="9392"/>
                    <a:pt x="3303" y="9269"/>
                    <a:pt x="3426" y="9269"/>
                  </a:cubicBezTo>
                  <a:close/>
                  <a:moveTo>
                    <a:pt x="5575" y="1"/>
                  </a:moveTo>
                  <a:cubicBezTo>
                    <a:pt x="2695" y="1"/>
                    <a:pt x="23" y="2286"/>
                    <a:pt x="0" y="5534"/>
                  </a:cubicBezTo>
                  <a:cubicBezTo>
                    <a:pt x="0" y="5534"/>
                    <a:pt x="0" y="5565"/>
                    <a:pt x="0" y="5565"/>
                  </a:cubicBezTo>
                  <a:cubicBezTo>
                    <a:pt x="0" y="5565"/>
                    <a:pt x="0" y="5596"/>
                    <a:pt x="0" y="5596"/>
                  </a:cubicBezTo>
                  <a:cubicBezTo>
                    <a:pt x="0" y="5689"/>
                    <a:pt x="62" y="5750"/>
                    <a:pt x="124" y="5812"/>
                  </a:cubicBezTo>
                  <a:lnTo>
                    <a:pt x="4660" y="8744"/>
                  </a:lnTo>
                  <a:lnTo>
                    <a:pt x="3426" y="8744"/>
                  </a:lnTo>
                  <a:cubicBezTo>
                    <a:pt x="2994" y="8744"/>
                    <a:pt x="2624" y="9084"/>
                    <a:pt x="2624" y="9516"/>
                  </a:cubicBezTo>
                  <a:lnTo>
                    <a:pt x="2624" y="12694"/>
                  </a:lnTo>
                  <a:cubicBezTo>
                    <a:pt x="2624" y="13126"/>
                    <a:pt x="2994" y="13497"/>
                    <a:pt x="3426" y="13497"/>
                  </a:cubicBezTo>
                  <a:lnTo>
                    <a:pt x="7654" y="13497"/>
                  </a:lnTo>
                  <a:cubicBezTo>
                    <a:pt x="8086" y="13466"/>
                    <a:pt x="8426" y="13126"/>
                    <a:pt x="8426" y="12694"/>
                  </a:cubicBezTo>
                  <a:lnTo>
                    <a:pt x="8426" y="9516"/>
                  </a:lnTo>
                  <a:cubicBezTo>
                    <a:pt x="8426" y="9084"/>
                    <a:pt x="8086" y="8744"/>
                    <a:pt x="7654" y="8744"/>
                  </a:cubicBezTo>
                  <a:lnTo>
                    <a:pt x="6450" y="8744"/>
                  </a:lnTo>
                  <a:lnTo>
                    <a:pt x="10956" y="5812"/>
                  </a:lnTo>
                  <a:cubicBezTo>
                    <a:pt x="11018" y="5750"/>
                    <a:pt x="11080" y="5689"/>
                    <a:pt x="11080" y="5596"/>
                  </a:cubicBezTo>
                  <a:lnTo>
                    <a:pt x="11080" y="5565"/>
                  </a:lnTo>
                  <a:cubicBezTo>
                    <a:pt x="11080" y="5565"/>
                    <a:pt x="11080" y="5534"/>
                    <a:pt x="11080" y="5534"/>
                  </a:cubicBezTo>
                  <a:cubicBezTo>
                    <a:pt x="11080" y="4393"/>
                    <a:pt x="10740" y="3312"/>
                    <a:pt x="10092" y="2387"/>
                  </a:cubicBezTo>
                  <a:cubicBezTo>
                    <a:pt x="10055" y="2312"/>
                    <a:pt x="9972" y="2271"/>
                    <a:pt x="9885" y="2271"/>
                  </a:cubicBezTo>
                  <a:cubicBezTo>
                    <a:pt x="9829" y="2271"/>
                    <a:pt x="9771" y="2288"/>
                    <a:pt x="9722" y="2325"/>
                  </a:cubicBezTo>
                  <a:cubicBezTo>
                    <a:pt x="9598" y="2387"/>
                    <a:pt x="9568" y="2572"/>
                    <a:pt x="9660" y="2695"/>
                  </a:cubicBezTo>
                  <a:cubicBezTo>
                    <a:pt x="10092" y="3343"/>
                    <a:pt x="10401" y="4084"/>
                    <a:pt x="10493" y="4886"/>
                  </a:cubicBezTo>
                  <a:cubicBezTo>
                    <a:pt x="10061" y="4531"/>
                    <a:pt x="9537" y="4354"/>
                    <a:pt x="9016" y="4354"/>
                  </a:cubicBezTo>
                  <a:cubicBezTo>
                    <a:pt x="8495" y="4354"/>
                    <a:pt x="7978" y="4531"/>
                    <a:pt x="7561" y="4886"/>
                  </a:cubicBezTo>
                  <a:cubicBezTo>
                    <a:pt x="7531" y="3806"/>
                    <a:pt x="7345" y="2757"/>
                    <a:pt x="7037" y="1708"/>
                  </a:cubicBezTo>
                  <a:cubicBezTo>
                    <a:pt x="6913" y="1337"/>
                    <a:pt x="6728" y="967"/>
                    <a:pt x="6512" y="627"/>
                  </a:cubicBezTo>
                  <a:lnTo>
                    <a:pt x="6512" y="627"/>
                  </a:lnTo>
                  <a:cubicBezTo>
                    <a:pt x="7099" y="720"/>
                    <a:pt x="7685" y="967"/>
                    <a:pt x="8210" y="1306"/>
                  </a:cubicBezTo>
                  <a:cubicBezTo>
                    <a:pt x="8254" y="1336"/>
                    <a:pt x="8300" y="1349"/>
                    <a:pt x="8344" y="1349"/>
                  </a:cubicBezTo>
                  <a:cubicBezTo>
                    <a:pt x="8571" y="1349"/>
                    <a:pt x="8746" y="999"/>
                    <a:pt x="8487" y="843"/>
                  </a:cubicBezTo>
                  <a:cubicBezTo>
                    <a:pt x="7556" y="265"/>
                    <a:pt x="6554" y="1"/>
                    <a:pt x="5575"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1"/>
            <p:cNvSpPr/>
            <p:nvPr/>
          </p:nvSpPr>
          <p:spPr>
            <a:xfrm>
              <a:off x="6492275" y="3267175"/>
              <a:ext cx="13125" cy="11975"/>
            </a:xfrm>
            <a:custGeom>
              <a:avLst/>
              <a:gdLst/>
              <a:ahLst/>
              <a:cxnLst/>
              <a:rect l="l" t="t" r="r" b="b"/>
              <a:pathLst>
                <a:path w="525" h="479" extrusionOk="0">
                  <a:moveTo>
                    <a:pt x="263" y="0"/>
                  </a:moveTo>
                  <a:cubicBezTo>
                    <a:pt x="139" y="0"/>
                    <a:pt x="16" y="77"/>
                    <a:pt x="0" y="231"/>
                  </a:cubicBezTo>
                  <a:cubicBezTo>
                    <a:pt x="0" y="293"/>
                    <a:pt x="31" y="355"/>
                    <a:pt x="62" y="417"/>
                  </a:cubicBezTo>
                  <a:cubicBezTo>
                    <a:pt x="124" y="448"/>
                    <a:pt x="185" y="478"/>
                    <a:pt x="278" y="478"/>
                  </a:cubicBezTo>
                  <a:cubicBezTo>
                    <a:pt x="340" y="478"/>
                    <a:pt x="401" y="448"/>
                    <a:pt x="463" y="417"/>
                  </a:cubicBezTo>
                  <a:cubicBezTo>
                    <a:pt x="494" y="355"/>
                    <a:pt x="525" y="293"/>
                    <a:pt x="525" y="231"/>
                  </a:cubicBezTo>
                  <a:cubicBezTo>
                    <a:pt x="509" y="77"/>
                    <a:pt x="386" y="0"/>
                    <a:pt x="263"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1"/>
            <p:cNvSpPr/>
            <p:nvPr/>
          </p:nvSpPr>
          <p:spPr>
            <a:xfrm>
              <a:off x="6359575" y="3493600"/>
              <a:ext cx="16225" cy="13925"/>
            </a:xfrm>
            <a:custGeom>
              <a:avLst/>
              <a:gdLst/>
              <a:ahLst/>
              <a:cxnLst/>
              <a:rect l="l" t="t" r="r" b="b"/>
              <a:pathLst>
                <a:path w="649" h="557" extrusionOk="0">
                  <a:moveTo>
                    <a:pt x="340" y="1"/>
                  </a:moveTo>
                  <a:lnTo>
                    <a:pt x="340" y="32"/>
                  </a:lnTo>
                  <a:cubicBezTo>
                    <a:pt x="0" y="32"/>
                    <a:pt x="0" y="556"/>
                    <a:pt x="340" y="556"/>
                  </a:cubicBezTo>
                  <a:cubicBezTo>
                    <a:pt x="401" y="556"/>
                    <a:pt x="463" y="526"/>
                    <a:pt x="525" y="464"/>
                  </a:cubicBezTo>
                  <a:cubicBezTo>
                    <a:pt x="648" y="371"/>
                    <a:pt x="648" y="186"/>
                    <a:pt x="525" y="93"/>
                  </a:cubicBezTo>
                  <a:cubicBezTo>
                    <a:pt x="463" y="32"/>
                    <a:pt x="401" y="1"/>
                    <a:pt x="340"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3" name="Google Shape;2573;p71"/>
          <p:cNvGrpSpPr/>
          <p:nvPr/>
        </p:nvGrpSpPr>
        <p:grpSpPr>
          <a:xfrm>
            <a:off x="6416502" y="3232496"/>
            <a:ext cx="287292" cy="363372"/>
            <a:chOff x="5536325" y="3232525"/>
            <a:chExt cx="266975" cy="337675"/>
          </a:xfrm>
        </p:grpSpPr>
        <p:sp>
          <p:nvSpPr>
            <p:cNvPr id="2574" name="Google Shape;2574;p71"/>
            <p:cNvSpPr/>
            <p:nvPr/>
          </p:nvSpPr>
          <p:spPr>
            <a:xfrm>
              <a:off x="5564875" y="3232625"/>
              <a:ext cx="209875" cy="230450"/>
            </a:xfrm>
            <a:custGeom>
              <a:avLst/>
              <a:gdLst/>
              <a:ahLst/>
              <a:cxnLst/>
              <a:rect l="l" t="t" r="r" b="b"/>
              <a:pathLst>
                <a:path w="8395" h="9218" extrusionOk="0">
                  <a:moveTo>
                    <a:pt x="3117" y="3434"/>
                  </a:moveTo>
                  <a:lnTo>
                    <a:pt x="3117" y="5255"/>
                  </a:lnTo>
                  <a:lnTo>
                    <a:pt x="525" y="6058"/>
                  </a:lnTo>
                  <a:lnTo>
                    <a:pt x="525" y="5564"/>
                  </a:lnTo>
                  <a:lnTo>
                    <a:pt x="3117" y="3434"/>
                  </a:lnTo>
                  <a:close/>
                  <a:moveTo>
                    <a:pt x="5309" y="3465"/>
                  </a:moveTo>
                  <a:lnTo>
                    <a:pt x="7870" y="5595"/>
                  </a:lnTo>
                  <a:lnTo>
                    <a:pt x="7870" y="6058"/>
                  </a:lnTo>
                  <a:lnTo>
                    <a:pt x="5309" y="5255"/>
                  </a:lnTo>
                  <a:lnTo>
                    <a:pt x="5309" y="3465"/>
                  </a:lnTo>
                  <a:close/>
                  <a:moveTo>
                    <a:pt x="4198" y="564"/>
                  </a:moveTo>
                  <a:cubicBezTo>
                    <a:pt x="4876" y="564"/>
                    <a:pt x="5216" y="1367"/>
                    <a:pt x="4784" y="1860"/>
                  </a:cubicBezTo>
                  <a:lnTo>
                    <a:pt x="4784" y="7323"/>
                  </a:lnTo>
                  <a:cubicBezTo>
                    <a:pt x="4784" y="7415"/>
                    <a:pt x="4815" y="7508"/>
                    <a:pt x="4907" y="7539"/>
                  </a:cubicBezTo>
                  <a:lnTo>
                    <a:pt x="5648" y="8002"/>
                  </a:lnTo>
                  <a:lnTo>
                    <a:pt x="5648" y="8526"/>
                  </a:lnTo>
                  <a:lnTo>
                    <a:pt x="4290" y="8064"/>
                  </a:lnTo>
                  <a:lnTo>
                    <a:pt x="4105" y="8064"/>
                  </a:lnTo>
                  <a:lnTo>
                    <a:pt x="2778" y="8526"/>
                  </a:lnTo>
                  <a:lnTo>
                    <a:pt x="2778" y="8002"/>
                  </a:lnTo>
                  <a:lnTo>
                    <a:pt x="3519" y="7539"/>
                  </a:lnTo>
                  <a:cubicBezTo>
                    <a:pt x="3580" y="7477"/>
                    <a:pt x="3642" y="7385"/>
                    <a:pt x="3642" y="7292"/>
                  </a:cubicBezTo>
                  <a:lnTo>
                    <a:pt x="3642" y="5440"/>
                  </a:lnTo>
                  <a:lnTo>
                    <a:pt x="3642" y="1860"/>
                  </a:lnTo>
                  <a:cubicBezTo>
                    <a:pt x="3179" y="1367"/>
                    <a:pt x="3519" y="564"/>
                    <a:pt x="4198" y="564"/>
                  </a:cubicBezTo>
                  <a:close/>
                  <a:moveTo>
                    <a:pt x="4198" y="1"/>
                  </a:moveTo>
                  <a:cubicBezTo>
                    <a:pt x="4144" y="1"/>
                    <a:pt x="4090" y="24"/>
                    <a:pt x="4043" y="70"/>
                  </a:cubicBezTo>
                  <a:cubicBezTo>
                    <a:pt x="3457" y="472"/>
                    <a:pt x="3117" y="1151"/>
                    <a:pt x="3117" y="1891"/>
                  </a:cubicBezTo>
                  <a:lnTo>
                    <a:pt x="3117" y="2786"/>
                  </a:lnTo>
                  <a:lnTo>
                    <a:pt x="1080" y="4453"/>
                  </a:lnTo>
                  <a:lnTo>
                    <a:pt x="1080" y="4237"/>
                  </a:lnTo>
                  <a:cubicBezTo>
                    <a:pt x="1065" y="4082"/>
                    <a:pt x="942" y="4005"/>
                    <a:pt x="818" y="4005"/>
                  </a:cubicBezTo>
                  <a:cubicBezTo>
                    <a:pt x="695" y="4005"/>
                    <a:pt x="571" y="4082"/>
                    <a:pt x="556" y="4237"/>
                  </a:cubicBezTo>
                  <a:lnTo>
                    <a:pt x="556" y="4885"/>
                  </a:lnTo>
                  <a:lnTo>
                    <a:pt x="93" y="5255"/>
                  </a:lnTo>
                  <a:cubicBezTo>
                    <a:pt x="31" y="5317"/>
                    <a:pt x="0" y="5379"/>
                    <a:pt x="0" y="5471"/>
                  </a:cubicBezTo>
                  <a:lnTo>
                    <a:pt x="0" y="6428"/>
                  </a:lnTo>
                  <a:cubicBezTo>
                    <a:pt x="0" y="6520"/>
                    <a:pt x="31" y="6613"/>
                    <a:pt x="124" y="6644"/>
                  </a:cubicBezTo>
                  <a:cubicBezTo>
                    <a:pt x="155" y="6675"/>
                    <a:pt x="216" y="6706"/>
                    <a:pt x="278" y="6706"/>
                  </a:cubicBezTo>
                  <a:lnTo>
                    <a:pt x="340" y="6706"/>
                  </a:lnTo>
                  <a:lnTo>
                    <a:pt x="2037" y="6181"/>
                  </a:lnTo>
                  <a:lnTo>
                    <a:pt x="2037" y="6304"/>
                  </a:lnTo>
                  <a:cubicBezTo>
                    <a:pt x="2037" y="6490"/>
                    <a:pt x="2168" y="6582"/>
                    <a:pt x="2300" y="6582"/>
                  </a:cubicBezTo>
                  <a:cubicBezTo>
                    <a:pt x="2431" y="6582"/>
                    <a:pt x="2562" y="6490"/>
                    <a:pt x="2562" y="6304"/>
                  </a:cubicBezTo>
                  <a:lnTo>
                    <a:pt x="2562" y="5996"/>
                  </a:lnTo>
                  <a:lnTo>
                    <a:pt x="3117" y="5842"/>
                  </a:lnTo>
                  <a:lnTo>
                    <a:pt x="3117" y="7199"/>
                  </a:lnTo>
                  <a:lnTo>
                    <a:pt x="2377" y="7662"/>
                  </a:lnTo>
                  <a:cubicBezTo>
                    <a:pt x="2284" y="7693"/>
                    <a:pt x="2253" y="7786"/>
                    <a:pt x="2253" y="7878"/>
                  </a:cubicBezTo>
                  <a:lnTo>
                    <a:pt x="2253" y="8928"/>
                  </a:lnTo>
                  <a:cubicBezTo>
                    <a:pt x="2253" y="9020"/>
                    <a:pt x="2284" y="9113"/>
                    <a:pt x="2346" y="9144"/>
                  </a:cubicBezTo>
                  <a:cubicBezTo>
                    <a:pt x="2391" y="9189"/>
                    <a:pt x="2453" y="9218"/>
                    <a:pt x="2519" y="9218"/>
                  </a:cubicBezTo>
                  <a:cubicBezTo>
                    <a:pt x="2543" y="9218"/>
                    <a:pt x="2568" y="9214"/>
                    <a:pt x="2593" y="9205"/>
                  </a:cubicBezTo>
                  <a:lnTo>
                    <a:pt x="4198" y="8650"/>
                  </a:lnTo>
                  <a:lnTo>
                    <a:pt x="5802" y="9205"/>
                  </a:lnTo>
                  <a:lnTo>
                    <a:pt x="5895" y="9205"/>
                  </a:lnTo>
                  <a:cubicBezTo>
                    <a:pt x="5957" y="9205"/>
                    <a:pt x="6018" y="9175"/>
                    <a:pt x="6049" y="9144"/>
                  </a:cubicBezTo>
                  <a:cubicBezTo>
                    <a:pt x="6111" y="9082"/>
                    <a:pt x="6173" y="9020"/>
                    <a:pt x="6173" y="8928"/>
                  </a:cubicBezTo>
                  <a:lnTo>
                    <a:pt x="6173" y="7878"/>
                  </a:lnTo>
                  <a:cubicBezTo>
                    <a:pt x="6173" y="7786"/>
                    <a:pt x="6111" y="7693"/>
                    <a:pt x="6049" y="7632"/>
                  </a:cubicBezTo>
                  <a:lnTo>
                    <a:pt x="5309" y="7169"/>
                  </a:lnTo>
                  <a:lnTo>
                    <a:pt x="5309" y="5811"/>
                  </a:lnTo>
                  <a:lnTo>
                    <a:pt x="5833" y="5996"/>
                  </a:lnTo>
                  <a:lnTo>
                    <a:pt x="5833" y="6304"/>
                  </a:lnTo>
                  <a:cubicBezTo>
                    <a:pt x="5802" y="6459"/>
                    <a:pt x="5941" y="6536"/>
                    <a:pt x="6084" y="6536"/>
                  </a:cubicBezTo>
                  <a:cubicBezTo>
                    <a:pt x="6227" y="6536"/>
                    <a:pt x="6373" y="6459"/>
                    <a:pt x="6358" y="6304"/>
                  </a:cubicBezTo>
                  <a:lnTo>
                    <a:pt x="6358" y="6150"/>
                  </a:lnTo>
                  <a:lnTo>
                    <a:pt x="8055" y="6675"/>
                  </a:lnTo>
                  <a:lnTo>
                    <a:pt x="8148" y="6675"/>
                  </a:lnTo>
                  <a:cubicBezTo>
                    <a:pt x="8179" y="6675"/>
                    <a:pt x="8240" y="6675"/>
                    <a:pt x="8302" y="6644"/>
                  </a:cubicBezTo>
                  <a:cubicBezTo>
                    <a:pt x="8364" y="6582"/>
                    <a:pt x="8395" y="6520"/>
                    <a:pt x="8395" y="6428"/>
                  </a:cubicBezTo>
                  <a:lnTo>
                    <a:pt x="8395" y="5440"/>
                  </a:lnTo>
                  <a:cubicBezTo>
                    <a:pt x="8395" y="5379"/>
                    <a:pt x="8364" y="5286"/>
                    <a:pt x="8302" y="5255"/>
                  </a:cubicBezTo>
                  <a:lnTo>
                    <a:pt x="7839" y="4854"/>
                  </a:lnTo>
                  <a:lnTo>
                    <a:pt x="7839" y="4237"/>
                  </a:lnTo>
                  <a:cubicBezTo>
                    <a:pt x="7824" y="4082"/>
                    <a:pt x="7700" y="4005"/>
                    <a:pt x="7577" y="4005"/>
                  </a:cubicBezTo>
                  <a:cubicBezTo>
                    <a:pt x="7453" y="4005"/>
                    <a:pt x="7330" y="4082"/>
                    <a:pt x="7315" y="4237"/>
                  </a:cubicBezTo>
                  <a:lnTo>
                    <a:pt x="7315" y="4453"/>
                  </a:lnTo>
                  <a:lnTo>
                    <a:pt x="5309" y="2786"/>
                  </a:lnTo>
                  <a:lnTo>
                    <a:pt x="5309" y="1891"/>
                  </a:lnTo>
                  <a:cubicBezTo>
                    <a:pt x="5309" y="1151"/>
                    <a:pt x="4938" y="472"/>
                    <a:pt x="4352" y="70"/>
                  </a:cubicBezTo>
                  <a:cubicBezTo>
                    <a:pt x="4306" y="24"/>
                    <a:pt x="4252" y="1"/>
                    <a:pt x="419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1"/>
            <p:cNvSpPr/>
            <p:nvPr/>
          </p:nvSpPr>
          <p:spPr>
            <a:xfrm>
              <a:off x="5790150" y="3259050"/>
              <a:ext cx="13150" cy="310575"/>
            </a:xfrm>
            <a:custGeom>
              <a:avLst/>
              <a:gdLst/>
              <a:ahLst/>
              <a:cxnLst/>
              <a:rect l="l" t="t" r="r" b="b"/>
              <a:pathLst>
                <a:path w="526" h="12423" extrusionOk="0">
                  <a:moveTo>
                    <a:pt x="248" y="1"/>
                  </a:moveTo>
                  <a:cubicBezTo>
                    <a:pt x="94" y="1"/>
                    <a:pt x="1" y="124"/>
                    <a:pt x="1" y="248"/>
                  </a:cubicBezTo>
                  <a:lnTo>
                    <a:pt x="1" y="12191"/>
                  </a:lnTo>
                  <a:cubicBezTo>
                    <a:pt x="16" y="12346"/>
                    <a:pt x="140" y="12423"/>
                    <a:pt x="263" y="12423"/>
                  </a:cubicBezTo>
                  <a:cubicBezTo>
                    <a:pt x="387" y="12423"/>
                    <a:pt x="510" y="12346"/>
                    <a:pt x="526" y="12191"/>
                  </a:cubicBezTo>
                  <a:lnTo>
                    <a:pt x="526" y="248"/>
                  </a:lnTo>
                  <a:cubicBezTo>
                    <a:pt x="526" y="94"/>
                    <a:pt x="402" y="1"/>
                    <a:pt x="24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1"/>
            <p:cNvSpPr/>
            <p:nvPr/>
          </p:nvSpPr>
          <p:spPr>
            <a:xfrm>
              <a:off x="5536325" y="3232700"/>
              <a:ext cx="14300" cy="309925"/>
            </a:xfrm>
            <a:custGeom>
              <a:avLst/>
              <a:gdLst/>
              <a:ahLst/>
              <a:cxnLst/>
              <a:rect l="l" t="t" r="r" b="b"/>
              <a:pathLst>
                <a:path w="572" h="12397" extrusionOk="0">
                  <a:moveTo>
                    <a:pt x="325" y="1"/>
                  </a:moveTo>
                  <a:cubicBezTo>
                    <a:pt x="310" y="1"/>
                    <a:pt x="294" y="2"/>
                    <a:pt x="278" y="6"/>
                  </a:cubicBezTo>
                  <a:cubicBezTo>
                    <a:pt x="124" y="6"/>
                    <a:pt x="31" y="98"/>
                    <a:pt x="31" y="253"/>
                  </a:cubicBezTo>
                  <a:lnTo>
                    <a:pt x="31" y="12165"/>
                  </a:lnTo>
                  <a:cubicBezTo>
                    <a:pt x="0" y="12319"/>
                    <a:pt x="139" y="12397"/>
                    <a:pt x="282" y="12397"/>
                  </a:cubicBezTo>
                  <a:cubicBezTo>
                    <a:pt x="425" y="12397"/>
                    <a:pt x="571" y="12319"/>
                    <a:pt x="556" y="12165"/>
                  </a:cubicBezTo>
                  <a:lnTo>
                    <a:pt x="556" y="253"/>
                  </a:lnTo>
                  <a:cubicBezTo>
                    <a:pt x="556" y="114"/>
                    <a:pt x="457" y="1"/>
                    <a:pt x="325"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1"/>
            <p:cNvSpPr/>
            <p:nvPr/>
          </p:nvSpPr>
          <p:spPr>
            <a:xfrm>
              <a:off x="5662850" y="3543000"/>
              <a:ext cx="13925" cy="27200"/>
            </a:xfrm>
            <a:custGeom>
              <a:avLst/>
              <a:gdLst/>
              <a:ahLst/>
              <a:cxnLst/>
              <a:rect l="l" t="t" r="r" b="b"/>
              <a:pathLst>
                <a:path w="557" h="1088" extrusionOk="0">
                  <a:moveTo>
                    <a:pt x="279" y="0"/>
                  </a:moveTo>
                  <a:cubicBezTo>
                    <a:pt x="124" y="0"/>
                    <a:pt x="1" y="124"/>
                    <a:pt x="32" y="278"/>
                  </a:cubicBezTo>
                  <a:lnTo>
                    <a:pt x="32" y="833"/>
                  </a:lnTo>
                  <a:cubicBezTo>
                    <a:pt x="16" y="1003"/>
                    <a:pt x="140" y="1088"/>
                    <a:pt x="271" y="1088"/>
                  </a:cubicBezTo>
                  <a:cubicBezTo>
                    <a:pt x="402" y="1088"/>
                    <a:pt x="541" y="1003"/>
                    <a:pt x="556" y="833"/>
                  </a:cubicBezTo>
                  <a:lnTo>
                    <a:pt x="556" y="278"/>
                  </a:lnTo>
                  <a:cubicBezTo>
                    <a:pt x="556" y="124"/>
                    <a:pt x="433" y="0"/>
                    <a:pt x="27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1"/>
            <p:cNvSpPr/>
            <p:nvPr/>
          </p:nvSpPr>
          <p:spPr>
            <a:xfrm>
              <a:off x="5663250" y="3502875"/>
              <a:ext cx="13525" cy="27025"/>
            </a:xfrm>
            <a:custGeom>
              <a:avLst/>
              <a:gdLst/>
              <a:ahLst/>
              <a:cxnLst/>
              <a:rect l="l" t="t" r="r" b="b"/>
              <a:pathLst>
                <a:path w="541" h="1081" extrusionOk="0">
                  <a:moveTo>
                    <a:pt x="263" y="0"/>
                  </a:moveTo>
                  <a:cubicBezTo>
                    <a:pt x="108" y="0"/>
                    <a:pt x="16" y="124"/>
                    <a:pt x="16" y="278"/>
                  </a:cubicBezTo>
                  <a:lnTo>
                    <a:pt x="16" y="803"/>
                  </a:lnTo>
                  <a:cubicBezTo>
                    <a:pt x="0" y="988"/>
                    <a:pt x="124" y="1080"/>
                    <a:pt x="255" y="1080"/>
                  </a:cubicBezTo>
                  <a:cubicBezTo>
                    <a:pt x="386" y="1080"/>
                    <a:pt x="525" y="988"/>
                    <a:pt x="540" y="803"/>
                  </a:cubicBezTo>
                  <a:lnTo>
                    <a:pt x="540" y="278"/>
                  </a:lnTo>
                  <a:cubicBezTo>
                    <a:pt x="540" y="124"/>
                    <a:pt x="417" y="0"/>
                    <a:pt x="263"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1"/>
            <p:cNvSpPr/>
            <p:nvPr/>
          </p:nvSpPr>
          <p:spPr>
            <a:xfrm>
              <a:off x="5662850" y="3462750"/>
              <a:ext cx="13925" cy="27225"/>
            </a:xfrm>
            <a:custGeom>
              <a:avLst/>
              <a:gdLst/>
              <a:ahLst/>
              <a:cxnLst/>
              <a:rect l="l" t="t" r="r" b="b"/>
              <a:pathLst>
                <a:path w="557" h="1089" extrusionOk="0">
                  <a:moveTo>
                    <a:pt x="279" y="0"/>
                  </a:moveTo>
                  <a:cubicBezTo>
                    <a:pt x="124" y="0"/>
                    <a:pt x="1" y="124"/>
                    <a:pt x="32" y="247"/>
                  </a:cubicBezTo>
                  <a:lnTo>
                    <a:pt x="32" y="834"/>
                  </a:lnTo>
                  <a:cubicBezTo>
                    <a:pt x="16" y="1003"/>
                    <a:pt x="140" y="1088"/>
                    <a:pt x="271" y="1088"/>
                  </a:cubicBezTo>
                  <a:cubicBezTo>
                    <a:pt x="402" y="1088"/>
                    <a:pt x="541" y="1003"/>
                    <a:pt x="556" y="834"/>
                  </a:cubicBezTo>
                  <a:lnTo>
                    <a:pt x="556" y="278"/>
                  </a:lnTo>
                  <a:cubicBezTo>
                    <a:pt x="556" y="140"/>
                    <a:pt x="457" y="27"/>
                    <a:pt x="326" y="27"/>
                  </a:cubicBezTo>
                  <a:cubicBezTo>
                    <a:pt x="310" y="27"/>
                    <a:pt x="295" y="28"/>
                    <a:pt x="279" y="31"/>
                  </a:cubicBezTo>
                  <a:lnTo>
                    <a:pt x="279" y="0"/>
                  </a:ln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1"/>
            <p:cNvSpPr/>
            <p:nvPr/>
          </p:nvSpPr>
          <p:spPr>
            <a:xfrm>
              <a:off x="5578750" y="3529875"/>
              <a:ext cx="13150" cy="39750"/>
            </a:xfrm>
            <a:custGeom>
              <a:avLst/>
              <a:gdLst/>
              <a:ahLst/>
              <a:cxnLst/>
              <a:rect l="l" t="t" r="r" b="b"/>
              <a:pathLst>
                <a:path w="526" h="1590" extrusionOk="0">
                  <a:moveTo>
                    <a:pt x="279" y="0"/>
                  </a:moveTo>
                  <a:cubicBezTo>
                    <a:pt x="124" y="0"/>
                    <a:pt x="1" y="124"/>
                    <a:pt x="1" y="247"/>
                  </a:cubicBezTo>
                  <a:lnTo>
                    <a:pt x="1" y="1358"/>
                  </a:lnTo>
                  <a:cubicBezTo>
                    <a:pt x="16" y="1513"/>
                    <a:pt x="140" y="1590"/>
                    <a:pt x="263" y="1590"/>
                  </a:cubicBezTo>
                  <a:cubicBezTo>
                    <a:pt x="387" y="1590"/>
                    <a:pt x="510" y="1513"/>
                    <a:pt x="525" y="1358"/>
                  </a:cubicBezTo>
                  <a:lnTo>
                    <a:pt x="525" y="247"/>
                  </a:lnTo>
                  <a:cubicBezTo>
                    <a:pt x="525" y="124"/>
                    <a:pt x="402" y="0"/>
                    <a:pt x="27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1"/>
            <p:cNvSpPr/>
            <p:nvPr/>
          </p:nvSpPr>
          <p:spPr>
            <a:xfrm>
              <a:off x="5747725" y="3529875"/>
              <a:ext cx="13150" cy="39750"/>
            </a:xfrm>
            <a:custGeom>
              <a:avLst/>
              <a:gdLst/>
              <a:ahLst/>
              <a:cxnLst/>
              <a:rect l="l" t="t" r="r" b="b"/>
              <a:pathLst>
                <a:path w="526" h="1590" extrusionOk="0">
                  <a:moveTo>
                    <a:pt x="278" y="0"/>
                  </a:moveTo>
                  <a:cubicBezTo>
                    <a:pt x="124" y="0"/>
                    <a:pt x="1" y="124"/>
                    <a:pt x="1" y="247"/>
                  </a:cubicBezTo>
                  <a:lnTo>
                    <a:pt x="1" y="1358"/>
                  </a:lnTo>
                  <a:cubicBezTo>
                    <a:pt x="31" y="1513"/>
                    <a:pt x="155" y="1590"/>
                    <a:pt x="274" y="1590"/>
                  </a:cubicBezTo>
                  <a:cubicBezTo>
                    <a:pt x="394" y="1590"/>
                    <a:pt x="510" y="1513"/>
                    <a:pt x="525" y="1358"/>
                  </a:cubicBezTo>
                  <a:lnTo>
                    <a:pt x="525" y="247"/>
                  </a:lnTo>
                  <a:cubicBezTo>
                    <a:pt x="525" y="124"/>
                    <a:pt x="433"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1"/>
            <p:cNvSpPr/>
            <p:nvPr/>
          </p:nvSpPr>
          <p:spPr>
            <a:xfrm>
              <a:off x="5578750" y="3430350"/>
              <a:ext cx="13150" cy="39750"/>
            </a:xfrm>
            <a:custGeom>
              <a:avLst/>
              <a:gdLst/>
              <a:ahLst/>
              <a:cxnLst/>
              <a:rect l="l" t="t" r="r" b="b"/>
              <a:pathLst>
                <a:path w="526" h="1590" extrusionOk="0">
                  <a:moveTo>
                    <a:pt x="279" y="0"/>
                  </a:moveTo>
                  <a:cubicBezTo>
                    <a:pt x="124" y="0"/>
                    <a:pt x="1" y="124"/>
                    <a:pt x="1" y="278"/>
                  </a:cubicBezTo>
                  <a:lnTo>
                    <a:pt x="1" y="1358"/>
                  </a:lnTo>
                  <a:cubicBezTo>
                    <a:pt x="16" y="1512"/>
                    <a:pt x="140" y="1590"/>
                    <a:pt x="263" y="1590"/>
                  </a:cubicBezTo>
                  <a:cubicBezTo>
                    <a:pt x="387" y="1590"/>
                    <a:pt x="510" y="1512"/>
                    <a:pt x="525" y="1358"/>
                  </a:cubicBezTo>
                  <a:lnTo>
                    <a:pt x="525" y="278"/>
                  </a:lnTo>
                  <a:cubicBezTo>
                    <a:pt x="525" y="124"/>
                    <a:pt x="402" y="0"/>
                    <a:pt x="27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1"/>
            <p:cNvSpPr/>
            <p:nvPr/>
          </p:nvSpPr>
          <p:spPr>
            <a:xfrm>
              <a:off x="5747725" y="3430350"/>
              <a:ext cx="13925" cy="39750"/>
            </a:xfrm>
            <a:custGeom>
              <a:avLst/>
              <a:gdLst/>
              <a:ahLst/>
              <a:cxnLst/>
              <a:rect l="l" t="t" r="r" b="b"/>
              <a:pathLst>
                <a:path w="557" h="1590" extrusionOk="0">
                  <a:moveTo>
                    <a:pt x="278" y="0"/>
                  </a:moveTo>
                  <a:cubicBezTo>
                    <a:pt x="124" y="0"/>
                    <a:pt x="1" y="124"/>
                    <a:pt x="1" y="278"/>
                  </a:cubicBezTo>
                  <a:lnTo>
                    <a:pt x="1" y="1358"/>
                  </a:lnTo>
                  <a:cubicBezTo>
                    <a:pt x="31" y="1512"/>
                    <a:pt x="155" y="1590"/>
                    <a:pt x="274" y="1590"/>
                  </a:cubicBezTo>
                  <a:cubicBezTo>
                    <a:pt x="394" y="1590"/>
                    <a:pt x="510" y="1512"/>
                    <a:pt x="525" y="1358"/>
                  </a:cubicBezTo>
                  <a:lnTo>
                    <a:pt x="525" y="278"/>
                  </a:lnTo>
                  <a:cubicBezTo>
                    <a:pt x="556" y="124"/>
                    <a:pt x="433"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1"/>
            <p:cNvSpPr/>
            <p:nvPr/>
          </p:nvSpPr>
          <p:spPr>
            <a:xfrm>
              <a:off x="5578750" y="3233225"/>
              <a:ext cx="13150" cy="39750"/>
            </a:xfrm>
            <a:custGeom>
              <a:avLst/>
              <a:gdLst/>
              <a:ahLst/>
              <a:cxnLst/>
              <a:rect l="l" t="t" r="r" b="b"/>
              <a:pathLst>
                <a:path w="526" h="1590" extrusionOk="0">
                  <a:moveTo>
                    <a:pt x="263" y="0"/>
                  </a:moveTo>
                  <a:cubicBezTo>
                    <a:pt x="140" y="0"/>
                    <a:pt x="16" y="77"/>
                    <a:pt x="1" y="232"/>
                  </a:cubicBezTo>
                  <a:lnTo>
                    <a:pt x="1" y="1312"/>
                  </a:lnTo>
                  <a:cubicBezTo>
                    <a:pt x="1" y="1466"/>
                    <a:pt x="124" y="1589"/>
                    <a:pt x="279" y="1589"/>
                  </a:cubicBezTo>
                  <a:cubicBezTo>
                    <a:pt x="402" y="1589"/>
                    <a:pt x="525" y="1466"/>
                    <a:pt x="525" y="1312"/>
                  </a:cubicBezTo>
                  <a:lnTo>
                    <a:pt x="525" y="232"/>
                  </a:lnTo>
                  <a:cubicBezTo>
                    <a:pt x="510" y="77"/>
                    <a:pt x="387" y="0"/>
                    <a:pt x="263"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1"/>
            <p:cNvSpPr/>
            <p:nvPr/>
          </p:nvSpPr>
          <p:spPr>
            <a:xfrm>
              <a:off x="5747725" y="3233225"/>
              <a:ext cx="13150" cy="39750"/>
            </a:xfrm>
            <a:custGeom>
              <a:avLst/>
              <a:gdLst/>
              <a:ahLst/>
              <a:cxnLst/>
              <a:rect l="l" t="t" r="r" b="b"/>
              <a:pathLst>
                <a:path w="526" h="1590" extrusionOk="0">
                  <a:moveTo>
                    <a:pt x="274" y="0"/>
                  </a:moveTo>
                  <a:cubicBezTo>
                    <a:pt x="155" y="0"/>
                    <a:pt x="31" y="77"/>
                    <a:pt x="1" y="232"/>
                  </a:cubicBezTo>
                  <a:lnTo>
                    <a:pt x="1" y="1312"/>
                  </a:lnTo>
                  <a:cubicBezTo>
                    <a:pt x="1" y="1466"/>
                    <a:pt x="124" y="1589"/>
                    <a:pt x="278" y="1589"/>
                  </a:cubicBezTo>
                  <a:cubicBezTo>
                    <a:pt x="433" y="1589"/>
                    <a:pt x="525" y="1466"/>
                    <a:pt x="525" y="1312"/>
                  </a:cubicBezTo>
                  <a:lnTo>
                    <a:pt x="525" y="232"/>
                  </a:lnTo>
                  <a:cubicBezTo>
                    <a:pt x="510" y="77"/>
                    <a:pt x="394" y="0"/>
                    <a:pt x="274"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1"/>
            <p:cNvSpPr/>
            <p:nvPr/>
          </p:nvSpPr>
          <p:spPr>
            <a:xfrm>
              <a:off x="5790150" y="3232525"/>
              <a:ext cx="13150" cy="13450"/>
            </a:xfrm>
            <a:custGeom>
              <a:avLst/>
              <a:gdLst/>
              <a:ahLst/>
              <a:cxnLst/>
              <a:rect l="l" t="t" r="r" b="b"/>
              <a:pathLst>
                <a:path w="526" h="538" extrusionOk="0">
                  <a:moveTo>
                    <a:pt x="302" y="1"/>
                  </a:moveTo>
                  <a:cubicBezTo>
                    <a:pt x="283" y="1"/>
                    <a:pt x="264" y="4"/>
                    <a:pt x="248" y="13"/>
                  </a:cubicBezTo>
                  <a:cubicBezTo>
                    <a:pt x="232" y="9"/>
                    <a:pt x="216" y="8"/>
                    <a:pt x="202" y="8"/>
                  </a:cubicBezTo>
                  <a:cubicBezTo>
                    <a:pt x="75" y="8"/>
                    <a:pt x="1" y="121"/>
                    <a:pt x="1" y="260"/>
                  </a:cubicBezTo>
                  <a:cubicBezTo>
                    <a:pt x="1" y="321"/>
                    <a:pt x="32" y="383"/>
                    <a:pt x="63" y="445"/>
                  </a:cubicBezTo>
                  <a:cubicBezTo>
                    <a:pt x="124" y="506"/>
                    <a:pt x="186" y="537"/>
                    <a:pt x="248" y="537"/>
                  </a:cubicBezTo>
                  <a:cubicBezTo>
                    <a:pt x="402" y="537"/>
                    <a:pt x="526" y="414"/>
                    <a:pt x="526" y="260"/>
                  </a:cubicBezTo>
                  <a:cubicBezTo>
                    <a:pt x="526" y="198"/>
                    <a:pt x="495" y="136"/>
                    <a:pt x="433" y="74"/>
                  </a:cubicBezTo>
                  <a:cubicBezTo>
                    <a:pt x="410" y="29"/>
                    <a:pt x="355" y="1"/>
                    <a:pt x="302"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1"/>
            <p:cNvSpPr/>
            <p:nvPr/>
          </p:nvSpPr>
          <p:spPr>
            <a:xfrm>
              <a:off x="5536325" y="3556875"/>
              <a:ext cx="13900" cy="13150"/>
            </a:xfrm>
            <a:custGeom>
              <a:avLst/>
              <a:gdLst/>
              <a:ahLst/>
              <a:cxnLst/>
              <a:rect l="l" t="t" r="r" b="b"/>
              <a:pathLst>
                <a:path w="556" h="526" extrusionOk="0">
                  <a:moveTo>
                    <a:pt x="278" y="1"/>
                  </a:moveTo>
                  <a:cubicBezTo>
                    <a:pt x="216" y="1"/>
                    <a:pt x="155" y="31"/>
                    <a:pt x="93" y="62"/>
                  </a:cubicBezTo>
                  <a:cubicBezTo>
                    <a:pt x="31" y="124"/>
                    <a:pt x="0" y="186"/>
                    <a:pt x="31" y="278"/>
                  </a:cubicBezTo>
                  <a:cubicBezTo>
                    <a:pt x="31" y="402"/>
                    <a:pt x="124" y="525"/>
                    <a:pt x="278" y="525"/>
                  </a:cubicBezTo>
                  <a:cubicBezTo>
                    <a:pt x="340" y="525"/>
                    <a:pt x="402" y="494"/>
                    <a:pt x="463" y="463"/>
                  </a:cubicBezTo>
                  <a:cubicBezTo>
                    <a:pt x="525" y="402"/>
                    <a:pt x="556" y="340"/>
                    <a:pt x="556" y="278"/>
                  </a:cubicBezTo>
                  <a:cubicBezTo>
                    <a:pt x="556" y="124"/>
                    <a:pt x="432"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8" name="Google Shape;2588;p71"/>
          <p:cNvGrpSpPr/>
          <p:nvPr/>
        </p:nvGrpSpPr>
        <p:grpSpPr>
          <a:xfrm>
            <a:off x="5609480" y="3201074"/>
            <a:ext cx="296439" cy="363910"/>
            <a:chOff x="4786375" y="3203325"/>
            <a:chExt cx="275475" cy="338175"/>
          </a:xfrm>
        </p:grpSpPr>
        <p:sp>
          <p:nvSpPr>
            <p:cNvPr id="2589" name="Google Shape;2589;p71"/>
            <p:cNvSpPr/>
            <p:nvPr/>
          </p:nvSpPr>
          <p:spPr>
            <a:xfrm>
              <a:off x="4786375" y="3203325"/>
              <a:ext cx="275475" cy="338175"/>
            </a:xfrm>
            <a:custGeom>
              <a:avLst/>
              <a:gdLst/>
              <a:ahLst/>
              <a:cxnLst/>
              <a:rect l="l" t="t" r="r" b="b"/>
              <a:pathLst>
                <a:path w="11019" h="13527" extrusionOk="0">
                  <a:moveTo>
                    <a:pt x="5525" y="533"/>
                  </a:moveTo>
                  <a:cubicBezTo>
                    <a:pt x="7778" y="533"/>
                    <a:pt x="9352" y="1304"/>
                    <a:pt x="9352" y="2014"/>
                  </a:cubicBezTo>
                  <a:cubicBezTo>
                    <a:pt x="9352" y="2415"/>
                    <a:pt x="8858" y="2785"/>
                    <a:pt x="8087" y="3094"/>
                  </a:cubicBezTo>
                  <a:lnTo>
                    <a:pt x="8087" y="2477"/>
                  </a:lnTo>
                  <a:cubicBezTo>
                    <a:pt x="8087" y="2076"/>
                    <a:pt x="7747" y="1736"/>
                    <a:pt x="7346" y="1736"/>
                  </a:cubicBezTo>
                  <a:lnTo>
                    <a:pt x="3673" y="1736"/>
                  </a:lnTo>
                  <a:cubicBezTo>
                    <a:pt x="3272" y="1736"/>
                    <a:pt x="2933" y="2076"/>
                    <a:pt x="2933" y="2477"/>
                  </a:cubicBezTo>
                  <a:lnTo>
                    <a:pt x="2933" y="3094"/>
                  </a:lnTo>
                  <a:cubicBezTo>
                    <a:pt x="2161" y="2816"/>
                    <a:pt x="1698" y="2415"/>
                    <a:pt x="1698" y="2014"/>
                  </a:cubicBezTo>
                  <a:cubicBezTo>
                    <a:pt x="1698" y="1304"/>
                    <a:pt x="3272" y="533"/>
                    <a:pt x="5525" y="533"/>
                  </a:cubicBezTo>
                  <a:close/>
                  <a:moveTo>
                    <a:pt x="7346" y="2261"/>
                  </a:moveTo>
                  <a:cubicBezTo>
                    <a:pt x="7469" y="2261"/>
                    <a:pt x="7562" y="2353"/>
                    <a:pt x="7562" y="2477"/>
                  </a:cubicBezTo>
                  <a:lnTo>
                    <a:pt x="7562" y="2816"/>
                  </a:lnTo>
                  <a:lnTo>
                    <a:pt x="7562" y="3063"/>
                  </a:lnTo>
                  <a:cubicBezTo>
                    <a:pt x="7562" y="3156"/>
                    <a:pt x="7469" y="3248"/>
                    <a:pt x="7346" y="3248"/>
                  </a:cubicBezTo>
                  <a:lnTo>
                    <a:pt x="3673" y="3248"/>
                  </a:lnTo>
                  <a:cubicBezTo>
                    <a:pt x="3550" y="3248"/>
                    <a:pt x="3457" y="3156"/>
                    <a:pt x="3457" y="3063"/>
                  </a:cubicBezTo>
                  <a:lnTo>
                    <a:pt x="3457" y="2477"/>
                  </a:lnTo>
                  <a:cubicBezTo>
                    <a:pt x="3457" y="2353"/>
                    <a:pt x="3550" y="2261"/>
                    <a:pt x="3673" y="2261"/>
                  </a:cubicBezTo>
                  <a:close/>
                  <a:moveTo>
                    <a:pt x="7222" y="3773"/>
                  </a:moveTo>
                  <a:cubicBezTo>
                    <a:pt x="6682" y="4020"/>
                    <a:pt x="6096" y="4143"/>
                    <a:pt x="5506" y="4143"/>
                  </a:cubicBezTo>
                  <a:cubicBezTo>
                    <a:pt x="4915" y="4143"/>
                    <a:pt x="4321" y="4020"/>
                    <a:pt x="3766" y="3773"/>
                  </a:cubicBezTo>
                  <a:close/>
                  <a:moveTo>
                    <a:pt x="7562" y="4205"/>
                  </a:moveTo>
                  <a:lnTo>
                    <a:pt x="7562" y="4977"/>
                  </a:lnTo>
                  <a:cubicBezTo>
                    <a:pt x="7562" y="6088"/>
                    <a:pt x="6636" y="7014"/>
                    <a:pt x="5525" y="7014"/>
                  </a:cubicBezTo>
                  <a:cubicBezTo>
                    <a:pt x="4383" y="7014"/>
                    <a:pt x="3488" y="6088"/>
                    <a:pt x="3488" y="4977"/>
                  </a:cubicBezTo>
                  <a:lnTo>
                    <a:pt x="3457" y="4977"/>
                  </a:lnTo>
                  <a:lnTo>
                    <a:pt x="3457" y="4205"/>
                  </a:lnTo>
                  <a:cubicBezTo>
                    <a:pt x="3581" y="4267"/>
                    <a:pt x="3673" y="4298"/>
                    <a:pt x="3797" y="4359"/>
                  </a:cubicBezTo>
                  <a:cubicBezTo>
                    <a:pt x="4352" y="4560"/>
                    <a:pt x="4939" y="4660"/>
                    <a:pt x="5525" y="4660"/>
                  </a:cubicBezTo>
                  <a:cubicBezTo>
                    <a:pt x="6111" y="4660"/>
                    <a:pt x="6698" y="4560"/>
                    <a:pt x="7253" y="4359"/>
                  </a:cubicBezTo>
                  <a:cubicBezTo>
                    <a:pt x="7377" y="4298"/>
                    <a:pt x="7469" y="4267"/>
                    <a:pt x="7562" y="4205"/>
                  </a:cubicBezTo>
                  <a:close/>
                  <a:moveTo>
                    <a:pt x="6451" y="7353"/>
                  </a:moveTo>
                  <a:lnTo>
                    <a:pt x="6451" y="7538"/>
                  </a:lnTo>
                  <a:lnTo>
                    <a:pt x="6451" y="7662"/>
                  </a:lnTo>
                  <a:lnTo>
                    <a:pt x="5494" y="8186"/>
                  </a:lnTo>
                  <a:lnTo>
                    <a:pt x="4599" y="7692"/>
                  </a:lnTo>
                  <a:lnTo>
                    <a:pt x="4568" y="7538"/>
                  </a:lnTo>
                  <a:lnTo>
                    <a:pt x="4568" y="7353"/>
                  </a:lnTo>
                  <a:cubicBezTo>
                    <a:pt x="4877" y="7476"/>
                    <a:pt x="5185" y="7538"/>
                    <a:pt x="5525" y="7538"/>
                  </a:cubicBezTo>
                  <a:cubicBezTo>
                    <a:pt x="5834" y="7538"/>
                    <a:pt x="6173" y="7476"/>
                    <a:pt x="6451" y="7353"/>
                  </a:cubicBezTo>
                  <a:close/>
                  <a:moveTo>
                    <a:pt x="6297" y="8310"/>
                  </a:moveTo>
                  <a:lnTo>
                    <a:pt x="5494" y="11982"/>
                  </a:lnTo>
                  <a:lnTo>
                    <a:pt x="4723" y="8371"/>
                  </a:lnTo>
                  <a:lnTo>
                    <a:pt x="5371" y="8711"/>
                  </a:lnTo>
                  <a:cubicBezTo>
                    <a:pt x="5402" y="8742"/>
                    <a:pt x="5432" y="8742"/>
                    <a:pt x="5494" y="8742"/>
                  </a:cubicBezTo>
                  <a:cubicBezTo>
                    <a:pt x="5525" y="8742"/>
                    <a:pt x="5587" y="8742"/>
                    <a:pt x="5618" y="8711"/>
                  </a:cubicBezTo>
                  <a:lnTo>
                    <a:pt x="6297" y="8310"/>
                  </a:lnTo>
                  <a:close/>
                  <a:moveTo>
                    <a:pt x="4105" y="7878"/>
                  </a:moveTo>
                  <a:lnTo>
                    <a:pt x="5093" y="12569"/>
                  </a:lnTo>
                  <a:lnTo>
                    <a:pt x="5093" y="12569"/>
                  </a:lnTo>
                  <a:lnTo>
                    <a:pt x="3149" y="10964"/>
                  </a:lnTo>
                  <a:lnTo>
                    <a:pt x="3642" y="10593"/>
                  </a:lnTo>
                  <a:cubicBezTo>
                    <a:pt x="3735" y="10532"/>
                    <a:pt x="3766" y="10408"/>
                    <a:pt x="3704" y="10285"/>
                  </a:cubicBezTo>
                  <a:lnTo>
                    <a:pt x="2902" y="8155"/>
                  </a:lnTo>
                  <a:lnTo>
                    <a:pt x="4105" y="7878"/>
                  </a:lnTo>
                  <a:close/>
                  <a:moveTo>
                    <a:pt x="6945" y="7878"/>
                  </a:moveTo>
                  <a:lnTo>
                    <a:pt x="8117" y="8155"/>
                  </a:lnTo>
                  <a:lnTo>
                    <a:pt x="7315" y="10285"/>
                  </a:lnTo>
                  <a:cubicBezTo>
                    <a:pt x="7284" y="10408"/>
                    <a:pt x="7315" y="10532"/>
                    <a:pt x="7408" y="10593"/>
                  </a:cubicBezTo>
                  <a:lnTo>
                    <a:pt x="7870" y="10964"/>
                  </a:lnTo>
                  <a:lnTo>
                    <a:pt x="5926" y="12569"/>
                  </a:lnTo>
                  <a:lnTo>
                    <a:pt x="5926" y="12569"/>
                  </a:lnTo>
                  <a:lnTo>
                    <a:pt x="6945" y="7878"/>
                  </a:lnTo>
                  <a:close/>
                  <a:moveTo>
                    <a:pt x="8642" y="8279"/>
                  </a:moveTo>
                  <a:lnTo>
                    <a:pt x="9321" y="8402"/>
                  </a:lnTo>
                  <a:cubicBezTo>
                    <a:pt x="10000" y="8557"/>
                    <a:pt x="10494" y="9174"/>
                    <a:pt x="10494" y="9884"/>
                  </a:cubicBezTo>
                  <a:lnTo>
                    <a:pt x="10494" y="10871"/>
                  </a:lnTo>
                  <a:lnTo>
                    <a:pt x="9660" y="10871"/>
                  </a:lnTo>
                  <a:cubicBezTo>
                    <a:pt x="9321" y="10871"/>
                    <a:pt x="9321" y="11396"/>
                    <a:pt x="9660" y="11396"/>
                  </a:cubicBezTo>
                  <a:lnTo>
                    <a:pt x="10494" y="11396"/>
                  </a:lnTo>
                  <a:lnTo>
                    <a:pt x="10494" y="11921"/>
                  </a:lnTo>
                  <a:lnTo>
                    <a:pt x="9660" y="11921"/>
                  </a:lnTo>
                  <a:cubicBezTo>
                    <a:pt x="9506" y="11921"/>
                    <a:pt x="9414" y="12044"/>
                    <a:pt x="9414" y="12198"/>
                  </a:cubicBezTo>
                  <a:cubicBezTo>
                    <a:pt x="9414" y="12322"/>
                    <a:pt x="9506" y="12445"/>
                    <a:pt x="9660" y="12445"/>
                  </a:cubicBezTo>
                  <a:lnTo>
                    <a:pt x="10494" y="12445"/>
                  </a:lnTo>
                  <a:lnTo>
                    <a:pt x="10494" y="12970"/>
                  </a:lnTo>
                  <a:lnTo>
                    <a:pt x="6235" y="13001"/>
                  </a:lnTo>
                  <a:lnTo>
                    <a:pt x="6235" y="13001"/>
                  </a:lnTo>
                  <a:lnTo>
                    <a:pt x="8457" y="11149"/>
                  </a:lnTo>
                  <a:cubicBezTo>
                    <a:pt x="8580" y="11056"/>
                    <a:pt x="8580" y="10840"/>
                    <a:pt x="8457" y="10748"/>
                  </a:cubicBezTo>
                  <a:lnTo>
                    <a:pt x="7870" y="10285"/>
                  </a:lnTo>
                  <a:lnTo>
                    <a:pt x="8642" y="8279"/>
                  </a:lnTo>
                  <a:close/>
                  <a:moveTo>
                    <a:pt x="5510" y="0"/>
                  </a:moveTo>
                  <a:cubicBezTo>
                    <a:pt x="4499" y="0"/>
                    <a:pt x="3488" y="178"/>
                    <a:pt x="2531" y="533"/>
                  </a:cubicBezTo>
                  <a:cubicBezTo>
                    <a:pt x="1636" y="934"/>
                    <a:pt x="1173" y="1428"/>
                    <a:pt x="1173" y="2014"/>
                  </a:cubicBezTo>
                  <a:cubicBezTo>
                    <a:pt x="1173" y="2693"/>
                    <a:pt x="1791" y="3279"/>
                    <a:pt x="2933" y="3650"/>
                  </a:cubicBezTo>
                  <a:lnTo>
                    <a:pt x="2933" y="4977"/>
                  </a:lnTo>
                  <a:cubicBezTo>
                    <a:pt x="2933" y="5810"/>
                    <a:pt x="3334" y="6581"/>
                    <a:pt x="4013" y="7075"/>
                  </a:cubicBezTo>
                  <a:lnTo>
                    <a:pt x="4013" y="7353"/>
                  </a:lnTo>
                  <a:lnTo>
                    <a:pt x="2531" y="7692"/>
                  </a:lnTo>
                  <a:lnTo>
                    <a:pt x="2439" y="7692"/>
                  </a:lnTo>
                  <a:lnTo>
                    <a:pt x="1606" y="7878"/>
                  </a:lnTo>
                  <a:cubicBezTo>
                    <a:pt x="649" y="8094"/>
                    <a:pt x="1" y="8896"/>
                    <a:pt x="1" y="9853"/>
                  </a:cubicBezTo>
                  <a:lnTo>
                    <a:pt x="1" y="13217"/>
                  </a:lnTo>
                  <a:cubicBezTo>
                    <a:pt x="1" y="13371"/>
                    <a:pt x="124" y="13494"/>
                    <a:pt x="248" y="13494"/>
                  </a:cubicBezTo>
                  <a:lnTo>
                    <a:pt x="1420" y="13494"/>
                  </a:lnTo>
                  <a:cubicBezTo>
                    <a:pt x="1729" y="13464"/>
                    <a:pt x="1729" y="13001"/>
                    <a:pt x="1420" y="12970"/>
                  </a:cubicBezTo>
                  <a:lnTo>
                    <a:pt x="556" y="12970"/>
                  </a:lnTo>
                  <a:lnTo>
                    <a:pt x="556" y="12445"/>
                  </a:lnTo>
                  <a:lnTo>
                    <a:pt x="1389" y="12445"/>
                  </a:lnTo>
                  <a:cubicBezTo>
                    <a:pt x="1513" y="12445"/>
                    <a:pt x="1636" y="12322"/>
                    <a:pt x="1636" y="12167"/>
                  </a:cubicBezTo>
                  <a:cubicBezTo>
                    <a:pt x="1636" y="12013"/>
                    <a:pt x="1513" y="11921"/>
                    <a:pt x="1389" y="11890"/>
                  </a:cubicBezTo>
                  <a:lnTo>
                    <a:pt x="556" y="11890"/>
                  </a:lnTo>
                  <a:lnTo>
                    <a:pt x="556" y="11365"/>
                  </a:lnTo>
                  <a:lnTo>
                    <a:pt x="1389" y="11365"/>
                  </a:lnTo>
                  <a:cubicBezTo>
                    <a:pt x="1729" y="11365"/>
                    <a:pt x="1729" y="10840"/>
                    <a:pt x="1389" y="10840"/>
                  </a:cubicBezTo>
                  <a:lnTo>
                    <a:pt x="556" y="10840"/>
                  </a:lnTo>
                  <a:lnTo>
                    <a:pt x="556" y="9884"/>
                  </a:lnTo>
                  <a:cubicBezTo>
                    <a:pt x="556" y="9174"/>
                    <a:pt x="1050" y="8557"/>
                    <a:pt x="1729" y="8402"/>
                  </a:cubicBezTo>
                  <a:lnTo>
                    <a:pt x="2408" y="8279"/>
                  </a:lnTo>
                  <a:lnTo>
                    <a:pt x="3179" y="10285"/>
                  </a:lnTo>
                  <a:lnTo>
                    <a:pt x="2593" y="10748"/>
                  </a:lnTo>
                  <a:cubicBezTo>
                    <a:pt x="2470" y="10840"/>
                    <a:pt x="2470" y="11026"/>
                    <a:pt x="2593" y="11149"/>
                  </a:cubicBezTo>
                  <a:lnTo>
                    <a:pt x="4784" y="12970"/>
                  </a:lnTo>
                  <a:lnTo>
                    <a:pt x="3550" y="12970"/>
                  </a:lnTo>
                  <a:cubicBezTo>
                    <a:pt x="3542" y="12969"/>
                    <a:pt x="3535" y="12969"/>
                    <a:pt x="3528" y="12969"/>
                  </a:cubicBezTo>
                  <a:cubicBezTo>
                    <a:pt x="3249" y="12969"/>
                    <a:pt x="3249" y="13526"/>
                    <a:pt x="3528" y="13526"/>
                  </a:cubicBezTo>
                  <a:cubicBezTo>
                    <a:pt x="3535" y="13526"/>
                    <a:pt x="3542" y="13526"/>
                    <a:pt x="3550" y="13525"/>
                  </a:cubicBezTo>
                  <a:lnTo>
                    <a:pt x="10771" y="13525"/>
                  </a:lnTo>
                  <a:cubicBezTo>
                    <a:pt x="10895" y="13525"/>
                    <a:pt x="11018" y="13402"/>
                    <a:pt x="11018" y="13248"/>
                  </a:cubicBezTo>
                  <a:lnTo>
                    <a:pt x="11018" y="9884"/>
                  </a:lnTo>
                  <a:cubicBezTo>
                    <a:pt x="11018" y="9421"/>
                    <a:pt x="10864" y="8958"/>
                    <a:pt x="10586" y="8618"/>
                  </a:cubicBezTo>
                  <a:cubicBezTo>
                    <a:pt x="10278" y="8248"/>
                    <a:pt x="9876" y="8001"/>
                    <a:pt x="9414" y="7909"/>
                  </a:cubicBezTo>
                  <a:lnTo>
                    <a:pt x="6975" y="7353"/>
                  </a:lnTo>
                  <a:lnTo>
                    <a:pt x="6975" y="7075"/>
                  </a:lnTo>
                  <a:cubicBezTo>
                    <a:pt x="7654" y="6581"/>
                    <a:pt x="8087" y="5810"/>
                    <a:pt x="8087" y="4977"/>
                  </a:cubicBezTo>
                  <a:lnTo>
                    <a:pt x="8087" y="3650"/>
                  </a:lnTo>
                  <a:cubicBezTo>
                    <a:pt x="9198" y="3248"/>
                    <a:pt x="9846" y="2693"/>
                    <a:pt x="9846" y="2014"/>
                  </a:cubicBezTo>
                  <a:cubicBezTo>
                    <a:pt x="9846" y="1428"/>
                    <a:pt x="9383" y="903"/>
                    <a:pt x="8488" y="533"/>
                  </a:cubicBezTo>
                  <a:cubicBezTo>
                    <a:pt x="7531" y="178"/>
                    <a:pt x="6520" y="0"/>
                    <a:pt x="5510"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1"/>
            <p:cNvSpPr/>
            <p:nvPr/>
          </p:nvSpPr>
          <p:spPr>
            <a:xfrm>
              <a:off x="4909050" y="3266000"/>
              <a:ext cx="30125" cy="13150"/>
            </a:xfrm>
            <a:custGeom>
              <a:avLst/>
              <a:gdLst/>
              <a:ahLst/>
              <a:cxnLst/>
              <a:rect l="l" t="t" r="r" b="b"/>
              <a:pathLst>
                <a:path w="1205" h="526" extrusionOk="0">
                  <a:moveTo>
                    <a:pt x="309" y="1"/>
                  </a:moveTo>
                  <a:cubicBezTo>
                    <a:pt x="1" y="32"/>
                    <a:pt x="1" y="495"/>
                    <a:pt x="309" y="525"/>
                  </a:cubicBezTo>
                  <a:lnTo>
                    <a:pt x="896" y="525"/>
                  </a:lnTo>
                  <a:cubicBezTo>
                    <a:pt x="1204" y="495"/>
                    <a:pt x="1204" y="32"/>
                    <a:pt x="896"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1"/>
            <p:cNvSpPr/>
            <p:nvPr/>
          </p:nvSpPr>
          <p:spPr>
            <a:xfrm>
              <a:off x="4994700" y="3501325"/>
              <a:ext cx="13150" cy="13150"/>
            </a:xfrm>
            <a:custGeom>
              <a:avLst/>
              <a:gdLst/>
              <a:ahLst/>
              <a:cxnLst/>
              <a:rect l="l" t="t" r="r" b="b"/>
              <a:pathLst>
                <a:path w="526" h="526" extrusionOk="0">
                  <a:moveTo>
                    <a:pt x="278" y="1"/>
                  </a:moveTo>
                  <a:cubicBezTo>
                    <a:pt x="124" y="1"/>
                    <a:pt x="0" y="124"/>
                    <a:pt x="0" y="278"/>
                  </a:cubicBezTo>
                  <a:cubicBezTo>
                    <a:pt x="0" y="340"/>
                    <a:pt x="31" y="402"/>
                    <a:pt x="93" y="463"/>
                  </a:cubicBezTo>
                  <a:cubicBezTo>
                    <a:pt x="124" y="494"/>
                    <a:pt x="216" y="525"/>
                    <a:pt x="278" y="525"/>
                  </a:cubicBezTo>
                  <a:cubicBezTo>
                    <a:pt x="432" y="525"/>
                    <a:pt x="525" y="402"/>
                    <a:pt x="525" y="278"/>
                  </a:cubicBezTo>
                  <a:cubicBezTo>
                    <a:pt x="525" y="186"/>
                    <a:pt x="494" y="124"/>
                    <a:pt x="463" y="93"/>
                  </a:cubicBezTo>
                  <a:cubicBezTo>
                    <a:pt x="402" y="31"/>
                    <a:pt x="340"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1"/>
            <p:cNvSpPr/>
            <p:nvPr/>
          </p:nvSpPr>
          <p:spPr>
            <a:xfrm>
              <a:off x="4905250" y="3344225"/>
              <a:ext cx="37125" cy="17475"/>
            </a:xfrm>
            <a:custGeom>
              <a:avLst/>
              <a:gdLst/>
              <a:ahLst/>
              <a:cxnLst/>
              <a:rect l="l" t="t" r="r" b="b"/>
              <a:pathLst>
                <a:path w="1485" h="699" extrusionOk="0">
                  <a:moveTo>
                    <a:pt x="400" y="0"/>
                  </a:moveTo>
                  <a:cubicBezTo>
                    <a:pt x="189" y="0"/>
                    <a:pt x="1" y="269"/>
                    <a:pt x="214" y="483"/>
                  </a:cubicBezTo>
                  <a:cubicBezTo>
                    <a:pt x="338" y="606"/>
                    <a:pt x="554" y="699"/>
                    <a:pt x="739" y="699"/>
                  </a:cubicBezTo>
                  <a:lnTo>
                    <a:pt x="770" y="699"/>
                  </a:lnTo>
                  <a:cubicBezTo>
                    <a:pt x="955" y="699"/>
                    <a:pt x="1140" y="606"/>
                    <a:pt x="1295" y="483"/>
                  </a:cubicBezTo>
                  <a:cubicBezTo>
                    <a:pt x="1485" y="269"/>
                    <a:pt x="1309" y="0"/>
                    <a:pt x="1106" y="0"/>
                  </a:cubicBezTo>
                  <a:cubicBezTo>
                    <a:pt x="1045" y="0"/>
                    <a:pt x="981" y="24"/>
                    <a:pt x="924" y="81"/>
                  </a:cubicBezTo>
                  <a:cubicBezTo>
                    <a:pt x="878" y="128"/>
                    <a:pt x="816" y="151"/>
                    <a:pt x="755" y="151"/>
                  </a:cubicBezTo>
                  <a:cubicBezTo>
                    <a:pt x="693" y="151"/>
                    <a:pt x="631" y="128"/>
                    <a:pt x="585" y="81"/>
                  </a:cubicBezTo>
                  <a:cubicBezTo>
                    <a:pt x="528" y="24"/>
                    <a:pt x="463" y="0"/>
                    <a:pt x="400"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1"/>
            <p:cNvSpPr/>
            <p:nvPr/>
          </p:nvSpPr>
          <p:spPr>
            <a:xfrm>
              <a:off x="4841150" y="3527550"/>
              <a:ext cx="13925" cy="13925"/>
            </a:xfrm>
            <a:custGeom>
              <a:avLst/>
              <a:gdLst/>
              <a:ahLst/>
              <a:cxnLst/>
              <a:rect l="l" t="t" r="r" b="b"/>
              <a:pathLst>
                <a:path w="557" h="557" extrusionOk="0">
                  <a:moveTo>
                    <a:pt x="279" y="1"/>
                  </a:moveTo>
                  <a:cubicBezTo>
                    <a:pt x="217" y="1"/>
                    <a:pt x="155" y="32"/>
                    <a:pt x="93" y="93"/>
                  </a:cubicBezTo>
                  <a:cubicBezTo>
                    <a:pt x="32" y="155"/>
                    <a:pt x="1" y="217"/>
                    <a:pt x="1" y="279"/>
                  </a:cubicBezTo>
                  <a:cubicBezTo>
                    <a:pt x="1" y="433"/>
                    <a:pt x="124" y="525"/>
                    <a:pt x="279" y="556"/>
                  </a:cubicBezTo>
                  <a:cubicBezTo>
                    <a:pt x="340" y="556"/>
                    <a:pt x="402" y="525"/>
                    <a:pt x="464" y="464"/>
                  </a:cubicBezTo>
                  <a:cubicBezTo>
                    <a:pt x="526" y="402"/>
                    <a:pt x="556" y="340"/>
                    <a:pt x="556" y="279"/>
                  </a:cubicBezTo>
                  <a:cubicBezTo>
                    <a:pt x="556" y="124"/>
                    <a:pt x="433" y="1"/>
                    <a:pt x="279"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4" name="Google Shape;2594;p71"/>
          <p:cNvGrpSpPr/>
          <p:nvPr/>
        </p:nvGrpSpPr>
        <p:grpSpPr>
          <a:xfrm>
            <a:off x="4750995" y="3207907"/>
            <a:ext cx="362861" cy="363695"/>
            <a:chOff x="3988600" y="3209675"/>
            <a:chExt cx="337200" cy="337975"/>
          </a:xfrm>
        </p:grpSpPr>
        <p:sp>
          <p:nvSpPr>
            <p:cNvPr id="2595" name="Google Shape;2595;p71"/>
            <p:cNvSpPr/>
            <p:nvPr/>
          </p:nvSpPr>
          <p:spPr>
            <a:xfrm>
              <a:off x="4041825" y="3272675"/>
              <a:ext cx="230725" cy="215550"/>
            </a:xfrm>
            <a:custGeom>
              <a:avLst/>
              <a:gdLst/>
              <a:ahLst/>
              <a:cxnLst/>
              <a:rect l="l" t="t" r="r" b="b"/>
              <a:pathLst>
                <a:path w="9229" h="8622" extrusionOk="0">
                  <a:moveTo>
                    <a:pt x="3566" y="1"/>
                  </a:moveTo>
                  <a:cubicBezTo>
                    <a:pt x="3542" y="1"/>
                    <a:pt x="3516" y="4"/>
                    <a:pt x="3488" y="11"/>
                  </a:cubicBezTo>
                  <a:cubicBezTo>
                    <a:pt x="1359" y="567"/>
                    <a:pt x="1" y="2635"/>
                    <a:pt x="279" y="4795"/>
                  </a:cubicBezTo>
                  <a:cubicBezTo>
                    <a:pt x="557" y="6986"/>
                    <a:pt x="2408" y="8622"/>
                    <a:pt x="4599" y="8622"/>
                  </a:cubicBezTo>
                  <a:cubicBezTo>
                    <a:pt x="6821" y="8622"/>
                    <a:pt x="8673" y="6986"/>
                    <a:pt x="8951" y="4795"/>
                  </a:cubicBezTo>
                  <a:cubicBezTo>
                    <a:pt x="9229" y="2635"/>
                    <a:pt x="7871" y="567"/>
                    <a:pt x="5741" y="11"/>
                  </a:cubicBezTo>
                  <a:cubicBezTo>
                    <a:pt x="5714" y="4"/>
                    <a:pt x="5688" y="1"/>
                    <a:pt x="5663" y="1"/>
                  </a:cubicBezTo>
                  <a:cubicBezTo>
                    <a:pt x="5380" y="1"/>
                    <a:pt x="5275" y="451"/>
                    <a:pt x="5587" y="536"/>
                  </a:cubicBezTo>
                  <a:cubicBezTo>
                    <a:pt x="7470" y="1030"/>
                    <a:pt x="8673" y="2820"/>
                    <a:pt x="8426" y="4733"/>
                  </a:cubicBezTo>
                  <a:cubicBezTo>
                    <a:pt x="8179" y="6678"/>
                    <a:pt x="6544" y="8097"/>
                    <a:pt x="4599" y="8097"/>
                  </a:cubicBezTo>
                  <a:cubicBezTo>
                    <a:pt x="2686" y="8097"/>
                    <a:pt x="1050" y="6678"/>
                    <a:pt x="773" y="4733"/>
                  </a:cubicBezTo>
                  <a:cubicBezTo>
                    <a:pt x="526" y="2820"/>
                    <a:pt x="1760" y="1030"/>
                    <a:pt x="3612" y="536"/>
                  </a:cubicBezTo>
                  <a:cubicBezTo>
                    <a:pt x="3924" y="451"/>
                    <a:pt x="3845" y="1"/>
                    <a:pt x="3566"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1"/>
            <p:cNvSpPr/>
            <p:nvPr/>
          </p:nvSpPr>
          <p:spPr>
            <a:xfrm>
              <a:off x="3988600" y="3209675"/>
              <a:ext cx="337200" cy="337975"/>
            </a:xfrm>
            <a:custGeom>
              <a:avLst/>
              <a:gdLst/>
              <a:ahLst/>
              <a:cxnLst/>
              <a:rect l="l" t="t" r="r" b="b"/>
              <a:pathLst>
                <a:path w="13488" h="13519" extrusionOk="0">
                  <a:moveTo>
                    <a:pt x="7654" y="525"/>
                  </a:moveTo>
                  <a:lnTo>
                    <a:pt x="7654" y="1359"/>
                  </a:lnTo>
                  <a:cubicBezTo>
                    <a:pt x="7654" y="1482"/>
                    <a:pt x="7747" y="1606"/>
                    <a:pt x="7870" y="1636"/>
                  </a:cubicBezTo>
                  <a:cubicBezTo>
                    <a:pt x="8488" y="1760"/>
                    <a:pt x="9043" y="2007"/>
                    <a:pt x="9568" y="2346"/>
                  </a:cubicBezTo>
                  <a:cubicBezTo>
                    <a:pt x="9611" y="2368"/>
                    <a:pt x="9655" y="2378"/>
                    <a:pt x="9698" y="2378"/>
                  </a:cubicBezTo>
                  <a:cubicBezTo>
                    <a:pt x="9775" y="2378"/>
                    <a:pt x="9847" y="2344"/>
                    <a:pt x="9907" y="2285"/>
                  </a:cubicBezTo>
                  <a:lnTo>
                    <a:pt x="10494" y="1698"/>
                  </a:lnTo>
                  <a:lnTo>
                    <a:pt x="11790" y="2994"/>
                  </a:lnTo>
                  <a:lnTo>
                    <a:pt x="11203" y="3612"/>
                  </a:lnTo>
                  <a:cubicBezTo>
                    <a:pt x="11111" y="3704"/>
                    <a:pt x="11080" y="3828"/>
                    <a:pt x="11142" y="3951"/>
                  </a:cubicBezTo>
                  <a:cubicBezTo>
                    <a:pt x="11481" y="4476"/>
                    <a:pt x="11728" y="5031"/>
                    <a:pt x="11851" y="5649"/>
                  </a:cubicBezTo>
                  <a:cubicBezTo>
                    <a:pt x="11882" y="5772"/>
                    <a:pt x="12006" y="5865"/>
                    <a:pt x="12129" y="5865"/>
                  </a:cubicBezTo>
                  <a:lnTo>
                    <a:pt x="12963" y="5865"/>
                  </a:lnTo>
                  <a:lnTo>
                    <a:pt x="12963" y="7685"/>
                  </a:lnTo>
                  <a:lnTo>
                    <a:pt x="12129" y="7685"/>
                  </a:lnTo>
                  <a:cubicBezTo>
                    <a:pt x="11975" y="7685"/>
                    <a:pt x="11882" y="7747"/>
                    <a:pt x="11851" y="7871"/>
                  </a:cubicBezTo>
                  <a:cubicBezTo>
                    <a:pt x="11728" y="8488"/>
                    <a:pt x="11481" y="9074"/>
                    <a:pt x="11142" y="9568"/>
                  </a:cubicBezTo>
                  <a:cubicBezTo>
                    <a:pt x="11080" y="9691"/>
                    <a:pt x="11111" y="9815"/>
                    <a:pt x="11203" y="9907"/>
                  </a:cubicBezTo>
                  <a:lnTo>
                    <a:pt x="11790" y="10525"/>
                  </a:lnTo>
                  <a:lnTo>
                    <a:pt x="10494" y="11821"/>
                  </a:lnTo>
                  <a:lnTo>
                    <a:pt x="9907" y="11204"/>
                  </a:lnTo>
                  <a:cubicBezTo>
                    <a:pt x="9856" y="11153"/>
                    <a:pt x="9787" y="11130"/>
                    <a:pt x="9719" y="11130"/>
                  </a:cubicBezTo>
                  <a:cubicBezTo>
                    <a:pt x="9663" y="11130"/>
                    <a:pt x="9609" y="11145"/>
                    <a:pt x="9568" y="11173"/>
                  </a:cubicBezTo>
                  <a:cubicBezTo>
                    <a:pt x="9043" y="11512"/>
                    <a:pt x="8457" y="11728"/>
                    <a:pt x="7870" y="11883"/>
                  </a:cubicBezTo>
                  <a:cubicBezTo>
                    <a:pt x="7747" y="11883"/>
                    <a:pt x="7654" y="12006"/>
                    <a:pt x="7654" y="12129"/>
                  </a:cubicBezTo>
                  <a:lnTo>
                    <a:pt x="7654" y="12994"/>
                  </a:lnTo>
                  <a:lnTo>
                    <a:pt x="5833" y="12994"/>
                  </a:lnTo>
                  <a:lnTo>
                    <a:pt x="5833" y="12129"/>
                  </a:lnTo>
                  <a:cubicBezTo>
                    <a:pt x="5833" y="12006"/>
                    <a:pt x="5741" y="11883"/>
                    <a:pt x="5617" y="11883"/>
                  </a:cubicBezTo>
                  <a:cubicBezTo>
                    <a:pt x="5031" y="11728"/>
                    <a:pt x="4445" y="11512"/>
                    <a:pt x="3920" y="11173"/>
                  </a:cubicBezTo>
                  <a:cubicBezTo>
                    <a:pt x="3878" y="11145"/>
                    <a:pt x="3824" y="11130"/>
                    <a:pt x="3772" y="11130"/>
                  </a:cubicBezTo>
                  <a:cubicBezTo>
                    <a:pt x="3707" y="11130"/>
                    <a:pt x="3645" y="11153"/>
                    <a:pt x="3611" y="11204"/>
                  </a:cubicBezTo>
                  <a:lnTo>
                    <a:pt x="2994" y="11821"/>
                  </a:lnTo>
                  <a:lnTo>
                    <a:pt x="1698" y="10525"/>
                  </a:lnTo>
                  <a:lnTo>
                    <a:pt x="2315" y="9907"/>
                  </a:lnTo>
                  <a:cubicBezTo>
                    <a:pt x="2377" y="9815"/>
                    <a:pt x="2408" y="9691"/>
                    <a:pt x="2346" y="9568"/>
                  </a:cubicBezTo>
                  <a:cubicBezTo>
                    <a:pt x="2007" y="9074"/>
                    <a:pt x="1760" y="8488"/>
                    <a:pt x="1636" y="7871"/>
                  </a:cubicBezTo>
                  <a:cubicBezTo>
                    <a:pt x="1605" y="7747"/>
                    <a:pt x="1513" y="7685"/>
                    <a:pt x="1389" y="7685"/>
                  </a:cubicBezTo>
                  <a:lnTo>
                    <a:pt x="525" y="7685"/>
                  </a:lnTo>
                  <a:lnTo>
                    <a:pt x="525" y="5834"/>
                  </a:lnTo>
                  <a:lnTo>
                    <a:pt x="1389" y="5834"/>
                  </a:lnTo>
                  <a:cubicBezTo>
                    <a:pt x="1482" y="5834"/>
                    <a:pt x="1605" y="5772"/>
                    <a:pt x="1636" y="5649"/>
                  </a:cubicBezTo>
                  <a:cubicBezTo>
                    <a:pt x="1760" y="5031"/>
                    <a:pt x="2007" y="4445"/>
                    <a:pt x="2346" y="3920"/>
                  </a:cubicBezTo>
                  <a:cubicBezTo>
                    <a:pt x="2408" y="3828"/>
                    <a:pt x="2377" y="3704"/>
                    <a:pt x="2315" y="3612"/>
                  </a:cubicBezTo>
                  <a:lnTo>
                    <a:pt x="1698" y="2994"/>
                  </a:lnTo>
                  <a:lnTo>
                    <a:pt x="2994" y="1729"/>
                  </a:lnTo>
                  <a:lnTo>
                    <a:pt x="3581" y="2315"/>
                  </a:lnTo>
                  <a:cubicBezTo>
                    <a:pt x="3631" y="2366"/>
                    <a:pt x="3701" y="2389"/>
                    <a:pt x="3769" y="2389"/>
                  </a:cubicBezTo>
                  <a:cubicBezTo>
                    <a:pt x="3824" y="2389"/>
                    <a:pt x="3878" y="2374"/>
                    <a:pt x="3920" y="2346"/>
                  </a:cubicBezTo>
                  <a:cubicBezTo>
                    <a:pt x="4445" y="2007"/>
                    <a:pt x="5031" y="1760"/>
                    <a:pt x="5617" y="1636"/>
                  </a:cubicBezTo>
                  <a:cubicBezTo>
                    <a:pt x="5741" y="1606"/>
                    <a:pt x="5833" y="1513"/>
                    <a:pt x="5833" y="1390"/>
                  </a:cubicBezTo>
                  <a:lnTo>
                    <a:pt x="5833" y="525"/>
                  </a:lnTo>
                  <a:close/>
                  <a:moveTo>
                    <a:pt x="5556" y="1"/>
                  </a:moveTo>
                  <a:cubicBezTo>
                    <a:pt x="5401" y="1"/>
                    <a:pt x="5278" y="124"/>
                    <a:pt x="5278" y="279"/>
                  </a:cubicBezTo>
                  <a:lnTo>
                    <a:pt x="5278" y="1174"/>
                  </a:lnTo>
                  <a:cubicBezTo>
                    <a:pt x="4753" y="1297"/>
                    <a:pt x="4259" y="1513"/>
                    <a:pt x="3797" y="1791"/>
                  </a:cubicBezTo>
                  <a:lnTo>
                    <a:pt x="3148" y="1143"/>
                  </a:lnTo>
                  <a:cubicBezTo>
                    <a:pt x="3102" y="1096"/>
                    <a:pt x="3033" y="1073"/>
                    <a:pt x="2963" y="1073"/>
                  </a:cubicBezTo>
                  <a:cubicBezTo>
                    <a:pt x="2894" y="1073"/>
                    <a:pt x="2824" y="1096"/>
                    <a:pt x="2778" y="1143"/>
                  </a:cubicBezTo>
                  <a:lnTo>
                    <a:pt x="1142" y="2840"/>
                  </a:lnTo>
                  <a:cubicBezTo>
                    <a:pt x="1081" y="2902"/>
                    <a:pt x="1050" y="2964"/>
                    <a:pt x="1050" y="3025"/>
                  </a:cubicBezTo>
                  <a:cubicBezTo>
                    <a:pt x="1050" y="3087"/>
                    <a:pt x="1081" y="3149"/>
                    <a:pt x="1142" y="3210"/>
                  </a:cubicBezTo>
                  <a:lnTo>
                    <a:pt x="1760" y="3859"/>
                  </a:lnTo>
                  <a:cubicBezTo>
                    <a:pt x="1482" y="4321"/>
                    <a:pt x="1297" y="4815"/>
                    <a:pt x="1173" y="5340"/>
                  </a:cubicBezTo>
                  <a:lnTo>
                    <a:pt x="247" y="5340"/>
                  </a:lnTo>
                  <a:cubicBezTo>
                    <a:pt x="124" y="5340"/>
                    <a:pt x="1" y="5463"/>
                    <a:pt x="1" y="5587"/>
                  </a:cubicBezTo>
                  <a:lnTo>
                    <a:pt x="1" y="7963"/>
                  </a:lnTo>
                  <a:cubicBezTo>
                    <a:pt x="1" y="8025"/>
                    <a:pt x="31" y="8087"/>
                    <a:pt x="62" y="8148"/>
                  </a:cubicBezTo>
                  <a:cubicBezTo>
                    <a:pt x="124" y="8179"/>
                    <a:pt x="186" y="8210"/>
                    <a:pt x="247" y="8210"/>
                  </a:cubicBezTo>
                  <a:lnTo>
                    <a:pt x="1173" y="8210"/>
                  </a:lnTo>
                  <a:cubicBezTo>
                    <a:pt x="1297" y="8735"/>
                    <a:pt x="1513" y="9228"/>
                    <a:pt x="1791" y="9691"/>
                  </a:cubicBezTo>
                  <a:lnTo>
                    <a:pt x="1142" y="10339"/>
                  </a:lnTo>
                  <a:cubicBezTo>
                    <a:pt x="1019" y="10463"/>
                    <a:pt x="1019" y="10617"/>
                    <a:pt x="1142" y="10741"/>
                  </a:cubicBezTo>
                  <a:lnTo>
                    <a:pt x="2809" y="12407"/>
                  </a:lnTo>
                  <a:cubicBezTo>
                    <a:pt x="2840" y="12438"/>
                    <a:pt x="2902" y="12469"/>
                    <a:pt x="2994" y="12469"/>
                  </a:cubicBezTo>
                  <a:cubicBezTo>
                    <a:pt x="3056" y="12469"/>
                    <a:pt x="3118" y="12438"/>
                    <a:pt x="3179" y="12407"/>
                  </a:cubicBezTo>
                  <a:lnTo>
                    <a:pt x="3827" y="11759"/>
                  </a:lnTo>
                  <a:cubicBezTo>
                    <a:pt x="4290" y="12037"/>
                    <a:pt x="4784" y="12222"/>
                    <a:pt x="5309" y="12376"/>
                  </a:cubicBezTo>
                  <a:lnTo>
                    <a:pt x="5309" y="13271"/>
                  </a:lnTo>
                  <a:cubicBezTo>
                    <a:pt x="5309" y="13395"/>
                    <a:pt x="5401" y="13518"/>
                    <a:pt x="5556" y="13518"/>
                  </a:cubicBezTo>
                  <a:lnTo>
                    <a:pt x="7932" y="13518"/>
                  </a:lnTo>
                  <a:cubicBezTo>
                    <a:pt x="8055" y="13518"/>
                    <a:pt x="8179" y="13395"/>
                    <a:pt x="8179" y="13271"/>
                  </a:cubicBezTo>
                  <a:lnTo>
                    <a:pt x="8179" y="12345"/>
                  </a:lnTo>
                  <a:cubicBezTo>
                    <a:pt x="8704" y="12222"/>
                    <a:pt x="9197" y="12006"/>
                    <a:pt x="9660" y="11728"/>
                  </a:cubicBezTo>
                  <a:lnTo>
                    <a:pt x="10308" y="12376"/>
                  </a:lnTo>
                  <a:cubicBezTo>
                    <a:pt x="10370" y="12407"/>
                    <a:pt x="10432" y="12438"/>
                    <a:pt x="10494" y="12438"/>
                  </a:cubicBezTo>
                  <a:cubicBezTo>
                    <a:pt x="10555" y="12438"/>
                    <a:pt x="10617" y="12407"/>
                    <a:pt x="10679" y="12376"/>
                  </a:cubicBezTo>
                  <a:lnTo>
                    <a:pt x="12345" y="10710"/>
                  </a:lnTo>
                  <a:cubicBezTo>
                    <a:pt x="12469" y="10586"/>
                    <a:pt x="12469" y="10432"/>
                    <a:pt x="12345" y="10309"/>
                  </a:cubicBezTo>
                  <a:lnTo>
                    <a:pt x="11697" y="9691"/>
                  </a:lnTo>
                  <a:cubicBezTo>
                    <a:pt x="11975" y="9228"/>
                    <a:pt x="12191" y="8704"/>
                    <a:pt x="12314" y="8210"/>
                  </a:cubicBezTo>
                  <a:lnTo>
                    <a:pt x="13240" y="8210"/>
                  </a:lnTo>
                  <a:cubicBezTo>
                    <a:pt x="13302" y="8210"/>
                    <a:pt x="13364" y="8179"/>
                    <a:pt x="13425" y="8117"/>
                  </a:cubicBezTo>
                  <a:cubicBezTo>
                    <a:pt x="13456" y="8056"/>
                    <a:pt x="13487" y="7994"/>
                    <a:pt x="13487" y="7932"/>
                  </a:cubicBezTo>
                  <a:lnTo>
                    <a:pt x="13487" y="5587"/>
                  </a:lnTo>
                  <a:cubicBezTo>
                    <a:pt x="13487" y="5432"/>
                    <a:pt x="13364" y="5309"/>
                    <a:pt x="13240" y="5309"/>
                  </a:cubicBezTo>
                  <a:lnTo>
                    <a:pt x="12314" y="5309"/>
                  </a:lnTo>
                  <a:cubicBezTo>
                    <a:pt x="12191" y="4784"/>
                    <a:pt x="11975" y="4291"/>
                    <a:pt x="11697" y="3828"/>
                  </a:cubicBezTo>
                  <a:lnTo>
                    <a:pt x="12345" y="3210"/>
                  </a:lnTo>
                  <a:cubicBezTo>
                    <a:pt x="12407" y="3149"/>
                    <a:pt x="12438" y="3087"/>
                    <a:pt x="12407" y="2994"/>
                  </a:cubicBezTo>
                  <a:cubicBezTo>
                    <a:pt x="12438" y="2933"/>
                    <a:pt x="12407" y="2871"/>
                    <a:pt x="12345" y="2809"/>
                  </a:cubicBezTo>
                  <a:lnTo>
                    <a:pt x="10679" y="1143"/>
                  </a:lnTo>
                  <a:cubicBezTo>
                    <a:pt x="10632" y="1096"/>
                    <a:pt x="10563" y="1073"/>
                    <a:pt x="10490" y="1073"/>
                  </a:cubicBezTo>
                  <a:cubicBezTo>
                    <a:pt x="10416" y="1073"/>
                    <a:pt x="10339" y="1096"/>
                    <a:pt x="10278" y="1143"/>
                  </a:cubicBezTo>
                  <a:lnTo>
                    <a:pt x="9660" y="1791"/>
                  </a:lnTo>
                  <a:cubicBezTo>
                    <a:pt x="9197" y="1513"/>
                    <a:pt x="8704" y="1297"/>
                    <a:pt x="8179" y="1174"/>
                  </a:cubicBezTo>
                  <a:lnTo>
                    <a:pt x="8179" y="279"/>
                  </a:lnTo>
                  <a:cubicBezTo>
                    <a:pt x="8179" y="124"/>
                    <a:pt x="8055" y="1"/>
                    <a:pt x="7901"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1"/>
            <p:cNvSpPr/>
            <p:nvPr/>
          </p:nvSpPr>
          <p:spPr>
            <a:xfrm>
              <a:off x="4081950" y="3300350"/>
              <a:ext cx="150475" cy="154525"/>
            </a:xfrm>
            <a:custGeom>
              <a:avLst/>
              <a:gdLst/>
              <a:ahLst/>
              <a:cxnLst/>
              <a:rect l="l" t="t" r="r" b="b"/>
              <a:pathLst>
                <a:path w="6019" h="6181" extrusionOk="0">
                  <a:moveTo>
                    <a:pt x="2161" y="2454"/>
                  </a:moveTo>
                  <a:lnTo>
                    <a:pt x="2161" y="3503"/>
                  </a:lnTo>
                  <a:lnTo>
                    <a:pt x="525" y="4028"/>
                  </a:lnTo>
                  <a:lnTo>
                    <a:pt x="525" y="3811"/>
                  </a:lnTo>
                  <a:lnTo>
                    <a:pt x="2161" y="2454"/>
                  </a:lnTo>
                  <a:close/>
                  <a:moveTo>
                    <a:pt x="3859" y="2454"/>
                  </a:moveTo>
                  <a:lnTo>
                    <a:pt x="5494" y="3811"/>
                  </a:lnTo>
                  <a:lnTo>
                    <a:pt x="5494" y="4028"/>
                  </a:lnTo>
                  <a:lnTo>
                    <a:pt x="3859" y="3503"/>
                  </a:lnTo>
                  <a:lnTo>
                    <a:pt x="3859" y="2454"/>
                  </a:lnTo>
                  <a:close/>
                  <a:moveTo>
                    <a:pt x="2994" y="602"/>
                  </a:moveTo>
                  <a:lnTo>
                    <a:pt x="2994" y="633"/>
                  </a:lnTo>
                  <a:cubicBezTo>
                    <a:pt x="3210" y="818"/>
                    <a:pt x="3334" y="1096"/>
                    <a:pt x="3334" y="1404"/>
                  </a:cubicBezTo>
                  <a:lnTo>
                    <a:pt x="3334" y="4614"/>
                  </a:lnTo>
                  <a:cubicBezTo>
                    <a:pt x="3334" y="4706"/>
                    <a:pt x="3365" y="4799"/>
                    <a:pt x="3457" y="4830"/>
                  </a:cubicBezTo>
                  <a:lnTo>
                    <a:pt x="3920" y="5139"/>
                  </a:lnTo>
                  <a:lnTo>
                    <a:pt x="3920" y="5509"/>
                  </a:lnTo>
                  <a:lnTo>
                    <a:pt x="3087" y="5231"/>
                  </a:lnTo>
                  <a:lnTo>
                    <a:pt x="2933" y="5231"/>
                  </a:lnTo>
                  <a:lnTo>
                    <a:pt x="2099" y="5509"/>
                  </a:lnTo>
                  <a:lnTo>
                    <a:pt x="2099" y="5139"/>
                  </a:lnTo>
                  <a:lnTo>
                    <a:pt x="2562" y="4830"/>
                  </a:lnTo>
                  <a:cubicBezTo>
                    <a:pt x="2655" y="4799"/>
                    <a:pt x="2686" y="4706"/>
                    <a:pt x="2686" y="4614"/>
                  </a:cubicBezTo>
                  <a:lnTo>
                    <a:pt x="2686" y="3688"/>
                  </a:lnTo>
                  <a:lnTo>
                    <a:pt x="2686" y="1373"/>
                  </a:lnTo>
                  <a:cubicBezTo>
                    <a:pt x="2686" y="1096"/>
                    <a:pt x="2809" y="818"/>
                    <a:pt x="2994" y="602"/>
                  </a:cubicBezTo>
                  <a:close/>
                  <a:moveTo>
                    <a:pt x="2994" y="0"/>
                  </a:moveTo>
                  <a:cubicBezTo>
                    <a:pt x="2940" y="0"/>
                    <a:pt x="2886" y="16"/>
                    <a:pt x="2840" y="46"/>
                  </a:cubicBezTo>
                  <a:cubicBezTo>
                    <a:pt x="2408" y="355"/>
                    <a:pt x="2161" y="849"/>
                    <a:pt x="2161" y="1373"/>
                  </a:cubicBezTo>
                  <a:lnTo>
                    <a:pt x="2161" y="1775"/>
                  </a:lnTo>
                  <a:lnTo>
                    <a:pt x="93" y="3503"/>
                  </a:lnTo>
                  <a:cubicBezTo>
                    <a:pt x="32" y="3534"/>
                    <a:pt x="1" y="3626"/>
                    <a:pt x="1" y="3688"/>
                  </a:cubicBezTo>
                  <a:lnTo>
                    <a:pt x="1" y="4367"/>
                  </a:lnTo>
                  <a:cubicBezTo>
                    <a:pt x="1" y="4460"/>
                    <a:pt x="32" y="4521"/>
                    <a:pt x="93" y="4583"/>
                  </a:cubicBezTo>
                  <a:cubicBezTo>
                    <a:pt x="155" y="4614"/>
                    <a:pt x="217" y="4645"/>
                    <a:pt x="279" y="4645"/>
                  </a:cubicBezTo>
                  <a:lnTo>
                    <a:pt x="340" y="4645"/>
                  </a:lnTo>
                  <a:lnTo>
                    <a:pt x="2161" y="4058"/>
                  </a:lnTo>
                  <a:lnTo>
                    <a:pt x="2161" y="4490"/>
                  </a:lnTo>
                  <a:lnTo>
                    <a:pt x="1667" y="4799"/>
                  </a:lnTo>
                  <a:cubicBezTo>
                    <a:pt x="1606" y="4830"/>
                    <a:pt x="1544" y="4923"/>
                    <a:pt x="1544" y="5015"/>
                  </a:cubicBezTo>
                  <a:lnTo>
                    <a:pt x="1544" y="5910"/>
                  </a:lnTo>
                  <a:cubicBezTo>
                    <a:pt x="1544" y="6003"/>
                    <a:pt x="1606" y="6064"/>
                    <a:pt x="1667" y="6126"/>
                  </a:cubicBezTo>
                  <a:cubicBezTo>
                    <a:pt x="1729" y="6157"/>
                    <a:pt x="1760" y="6157"/>
                    <a:pt x="1822" y="6157"/>
                  </a:cubicBezTo>
                  <a:cubicBezTo>
                    <a:pt x="1837" y="6172"/>
                    <a:pt x="1853" y="6180"/>
                    <a:pt x="1868" y="6180"/>
                  </a:cubicBezTo>
                  <a:cubicBezTo>
                    <a:pt x="1883" y="6180"/>
                    <a:pt x="1899" y="6172"/>
                    <a:pt x="1914" y="6157"/>
                  </a:cubicBezTo>
                  <a:lnTo>
                    <a:pt x="2994" y="5787"/>
                  </a:lnTo>
                  <a:lnTo>
                    <a:pt x="4105" y="6157"/>
                  </a:lnTo>
                  <a:cubicBezTo>
                    <a:pt x="4133" y="6168"/>
                    <a:pt x="4161" y="6173"/>
                    <a:pt x="4189" y="6173"/>
                  </a:cubicBezTo>
                  <a:cubicBezTo>
                    <a:pt x="4320" y="6173"/>
                    <a:pt x="4445" y="6062"/>
                    <a:pt x="4445" y="5910"/>
                  </a:cubicBezTo>
                  <a:lnTo>
                    <a:pt x="4445" y="5015"/>
                  </a:lnTo>
                  <a:cubicBezTo>
                    <a:pt x="4445" y="4923"/>
                    <a:pt x="4414" y="4830"/>
                    <a:pt x="4321" y="4768"/>
                  </a:cubicBezTo>
                  <a:lnTo>
                    <a:pt x="3859" y="4490"/>
                  </a:lnTo>
                  <a:lnTo>
                    <a:pt x="3859" y="4058"/>
                  </a:lnTo>
                  <a:lnTo>
                    <a:pt x="5679" y="4614"/>
                  </a:lnTo>
                  <a:lnTo>
                    <a:pt x="5741" y="4614"/>
                  </a:lnTo>
                  <a:cubicBezTo>
                    <a:pt x="5803" y="4614"/>
                    <a:pt x="5865" y="4583"/>
                    <a:pt x="5895" y="4552"/>
                  </a:cubicBezTo>
                  <a:cubicBezTo>
                    <a:pt x="5957" y="4521"/>
                    <a:pt x="6019" y="4429"/>
                    <a:pt x="6019" y="4367"/>
                  </a:cubicBezTo>
                  <a:lnTo>
                    <a:pt x="6019" y="3688"/>
                  </a:lnTo>
                  <a:cubicBezTo>
                    <a:pt x="6019" y="3595"/>
                    <a:pt x="5988" y="3534"/>
                    <a:pt x="5926" y="3472"/>
                  </a:cubicBezTo>
                  <a:lnTo>
                    <a:pt x="3859" y="1775"/>
                  </a:lnTo>
                  <a:lnTo>
                    <a:pt x="3859" y="1373"/>
                  </a:lnTo>
                  <a:cubicBezTo>
                    <a:pt x="3859" y="849"/>
                    <a:pt x="3581" y="355"/>
                    <a:pt x="3149" y="46"/>
                  </a:cubicBezTo>
                  <a:cubicBezTo>
                    <a:pt x="3102" y="16"/>
                    <a:pt x="3048" y="0"/>
                    <a:pt x="2994"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1"/>
            <p:cNvSpPr/>
            <p:nvPr/>
          </p:nvSpPr>
          <p:spPr>
            <a:xfrm>
              <a:off x="4150625" y="3269675"/>
              <a:ext cx="13150" cy="12550"/>
            </a:xfrm>
            <a:custGeom>
              <a:avLst/>
              <a:gdLst/>
              <a:ahLst/>
              <a:cxnLst/>
              <a:rect l="l" t="t" r="r" b="b"/>
              <a:pathLst>
                <a:path w="526" h="502" extrusionOk="0">
                  <a:moveTo>
                    <a:pt x="263" y="0"/>
                  </a:moveTo>
                  <a:cubicBezTo>
                    <a:pt x="132" y="0"/>
                    <a:pt x="1" y="85"/>
                    <a:pt x="1" y="255"/>
                  </a:cubicBezTo>
                  <a:cubicBezTo>
                    <a:pt x="1" y="317"/>
                    <a:pt x="31" y="378"/>
                    <a:pt x="62" y="440"/>
                  </a:cubicBezTo>
                  <a:cubicBezTo>
                    <a:pt x="124" y="471"/>
                    <a:pt x="186" y="502"/>
                    <a:pt x="247" y="502"/>
                  </a:cubicBezTo>
                  <a:cubicBezTo>
                    <a:pt x="340" y="502"/>
                    <a:pt x="402" y="471"/>
                    <a:pt x="433" y="440"/>
                  </a:cubicBezTo>
                  <a:cubicBezTo>
                    <a:pt x="494" y="378"/>
                    <a:pt x="525" y="317"/>
                    <a:pt x="525" y="255"/>
                  </a:cubicBezTo>
                  <a:cubicBezTo>
                    <a:pt x="525" y="85"/>
                    <a:pt x="394" y="0"/>
                    <a:pt x="263"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9" name="Google Shape;2599;p71"/>
          <p:cNvGrpSpPr/>
          <p:nvPr/>
        </p:nvGrpSpPr>
        <p:grpSpPr>
          <a:xfrm>
            <a:off x="3988820" y="3212077"/>
            <a:ext cx="287292" cy="362834"/>
            <a:chOff x="3280325" y="3213550"/>
            <a:chExt cx="266975" cy="337175"/>
          </a:xfrm>
        </p:grpSpPr>
        <p:sp>
          <p:nvSpPr>
            <p:cNvPr id="2600" name="Google Shape;2600;p71"/>
            <p:cNvSpPr/>
            <p:nvPr/>
          </p:nvSpPr>
          <p:spPr>
            <a:xfrm>
              <a:off x="3280325" y="3213550"/>
              <a:ext cx="266975" cy="337175"/>
            </a:xfrm>
            <a:custGeom>
              <a:avLst/>
              <a:gdLst/>
              <a:ahLst/>
              <a:cxnLst/>
              <a:rect l="l" t="t" r="r" b="b"/>
              <a:pathLst>
                <a:path w="10679" h="13487" extrusionOk="0">
                  <a:moveTo>
                    <a:pt x="8858" y="525"/>
                  </a:moveTo>
                  <a:lnTo>
                    <a:pt x="8858" y="1667"/>
                  </a:lnTo>
                  <a:lnTo>
                    <a:pt x="1790" y="1667"/>
                  </a:lnTo>
                  <a:lnTo>
                    <a:pt x="1790" y="525"/>
                  </a:lnTo>
                  <a:close/>
                  <a:moveTo>
                    <a:pt x="1266" y="12067"/>
                  </a:moveTo>
                  <a:lnTo>
                    <a:pt x="1266" y="12962"/>
                  </a:lnTo>
                  <a:lnTo>
                    <a:pt x="525" y="12962"/>
                  </a:lnTo>
                  <a:lnTo>
                    <a:pt x="525" y="12067"/>
                  </a:lnTo>
                  <a:close/>
                  <a:moveTo>
                    <a:pt x="10154" y="12067"/>
                  </a:moveTo>
                  <a:lnTo>
                    <a:pt x="10154" y="12962"/>
                  </a:lnTo>
                  <a:lnTo>
                    <a:pt x="9413" y="12962"/>
                  </a:lnTo>
                  <a:lnTo>
                    <a:pt x="9413" y="12067"/>
                  </a:lnTo>
                  <a:close/>
                  <a:moveTo>
                    <a:pt x="278" y="0"/>
                  </a:moveTo>
                  <a:cubicBezTo>
                    <a:pt x="124" y="0"/>
                    <a:pt x="0" y="93"/>
                    <a:pt x="0" y="247"/>
                  </a:cubicBezTo>
                  <a:lnTo>
                    <a:pt x="0" y="8611"/>
                  </a:lnTo>
                  <a:cubicBezTo>
                    <a:pt x="31" y="8765"/>
                    <a:pt x="155" y="8842"/>
                    <a:pt x="274" y="8842"/>
                  </a:cubicBezTo>
                  <a:cubicBezTo>
                    <a:pt x="394" y="8842"/>
                    <a:pt x="510" y="8765"/>
                    <a:pt x="525" y="8611"/>
                  </a:cubicBezTo>
                  <a:lnTo>
                    <a:pt x="525" y="525"/>
                  </a:lnTo>
                  <a:lnTo>
                    <a:pt x="1266" y="525"/>
                  </a:lnTo>
                  <a:lnTo>
                    <a:pt x="1266" y="11542"/>
                  </a:lnTo>
                  <a:lnTo>
                    <a:pt x="525" y="11542"/>
                  </a:lnTo>
                  <a:lnTo>
                    <a:pt x="525" y="10740"/>
                  </a:lnTo>
                  <a:cubicBezTo>
                    <a:pt x="510" y="10586"/>
                    <a:pt x="394" y="10509"/>
                    <a:pt x="274" y="10509"/>
                  </a:cubicBezTo>
                  <a:cubicBezTo>
                    <a:pt x="155" y="10509"/>
                    <a:pt x="31" y="10586"/>
                    <a:pt x="0" y="10740"/>
                  </a:cubicBezTo>
                  <a:lnTo>
                    <a:pt x="0" y="13209"/>
                  </a:lnTo>
                  <a:cubicBezTo>
                    <a:pt x="0" y="13363"/>
                    <a:pt x="124" y="13487"/>
                    <a:pt x="278" y="13487"/>
                  </a:cubicBezTo>
                  <a:lnTo>
                    <a:pt x="1543" y="13487"/>
                  </a:lnTo>
                  <a:cubicBezTo>
                    <a:pt x="1698" y="13487"/>
                    <a:pt x="1790" y="13363"/>
                    <a:pt x="1790" y="13209"/>
                  </a:cubicBezTo>
                  <a:lnTo>
                    <a:pt x="1790" y="2191"/>
                  </a:lnTo>
                  <a:lnTo>
                    <a:pt x="8858" y="2191"/>
                  </a:lnTo>
                  <a:lnTo>
                    <a:pt x="8858" y="13240"/>
                  </a:lnTo>
                  <a:cubicBezTo>
                    <a:pt x="8858" y="13363"/>
                    <a:pt x="8981" y="13487"/>
                    <a:pt x="9135" y="13487"/>
                  </a:cubicBezTo>
                  <a:lnTo>
                    <a:pt x="10401" y="13487"/>
                  </a:lnTo>
                  <a:cubicBezTo>
                    <a:pt x="10555" y="13487"/>
                    <a:pt x="10679" y="13363"/>
                    <a:pt x="10679" y="13240"/>
                  </a:cubicBezTo>
                  <a:lnTo>
                    <a:pt x="10679" y="5308"/>
                  </a:lnTo>
                  <a:cubicBezTo>
                    <a:pt x="10679" y="5185"/>
                    <a:pt x="10555" y="5061"/>
                    <a:pt x="10401" y="5061"/>
                  </a:cubicBezTo>
                  <a:cubicBezTo>
                    <a:pt x="10246" y="5061"/>
                    <a:pt x="10123" y="5185"/>
                    <a:pt x="10123" y="5308"/>
                  </a:cubicBezTo>
                  <a:lnTo>
                    <a:pt x="10123" y="11542"/>
                  </a:lnTo>
                  <a:lnTo>
                    <a:pt x="9413" y="11542"/>
                  </a:lnTo>
                  <a:lnTo>
                    <a:pt x="9413" y="525"/>
                  </a:lnTo>
                  <a:lnTo>
                    <a:pt x="10154" y="525"/>
                  </a:lnTo>
                  <a:lnTo>
                    <a:pt x="10154" y="3210"/>
                  </a:lnTo>
                  <a:cubicBezTo>
                    <a:pt x="10123" y="3364"/>
                    <a:pt x="10246" y="3488"/>
                    <a:pt x="10401" y="3488"/>
                  </a:cubicBezTo>
                  <a:cubicBezTo>
                    <a:pt x="10555" y="3488"/>
                    <a:pt x="10679" y="3364"/>
                    <a:pt x="10679" y="3210"/>
                  </a:cubicBezTo>
                  <a:lnTo>
                    <a:pt x="10679" y="247"/>
                  </a:lnTo>
                  <a:cubicBezTo>
                    <a:pt x="10679" y="93"/>
                    <a:pt x="10555" y="0"/>
                    <a:pt x="10401"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1"/>
            <p:cNvSpPr/>
            <p:nvPr/>
          </p:nvSpPr>
          <p:spPr>
            <a:xfrm>
              <a:off x="3373675" y="3234375"/>
              <a:ext cx="81050" cy="13150"/>
            </a:xfrm>
            <a:custGeom>
              <a:avLst/>
              <a:gdLst/>
              <a:ahLst/>
              <a:cxnLst/>
              <a:rect l="l" t="t" r="r" b="b"/>
              <a:pathLst>
                <a:path w="3242" h="526" extrusionOk="0">
                  <a:moveTo>
                    <a:pt x="340" y="0"/>
                  </a:moveTo>
                  <a:cubicBezTo>
                    <a:pt x="1" y="0"/>
                    <a:pt x="1" y="525"/>
                    <a:pt x="340" y="525"/>
                  </a:cubicBezTo>
                  <a:lnTo>
                    <a:pt x="2902" y="525"/>
                  </a:lnTo>
                  <a:cubicBezTo>
                    <a:pt x="3241" y="525"/>
                    <a:pt x="3241" y="0"/>
                    <a:pt x="2902"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1"/>
            <p:cNvSpPr/>
            <p:nvPr/>
          </p:nvSpPr>
          <p:spPr>
            <a:xfrm>
              <a:off x="3295750" y="3234375"/>
              <a:ext cx="16225" cy="13150"/>
            </a:xfrm>
            <a:custGeom>
              <a:avLst/>
              <a:gdLst/>
              <a:ahLst/>
              <a:cxnLst/>
              <a:rect l="l" t="t" r="r" b="b"/>
              <a:pathLst>
                <a:path w="649" h="526" extrusionOk="0">
                  <a:moveTo>
                    <a:pt x="278" y="0"/>
                  </a:moveTo>
                  <a:cubicBezTo>
                    <a:pt x="217" y="0"/>
                    <a:pt x="155" y="31"/>
                    <a:pt x="93" y="62"/>
                  </a:cubicBezTo>
                  <a:cubicBezTo>
                    <a:pt x="1" y="186"/>
                    <a:pt x="1" y="371"/>
                    <a:pt x="93" y="463"/>
                  </a:cubicBezTo>
                  <a:cubicBezTo>
                    <a:pt x="155" y="494"/>
                    <a:pt x="217" y="525"/>
                    <a:pt x="278" y="525"/>
                  </a:cubicBezTo>
                  <a:cubicBezTo>
                    <a:pt x="649" y="525"/>
                    <a:pt x="649"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1"/>
            <p:cNvSpPr/>
            <p:nvPr/>
          </p:nvSpPr>
          <p:spPr>
            <a:xfrm>
              <a:off x="3296525" y="3260600"/>
              <a:ext cx="13150" cy="13150"/>
            </a:xfrm>
            <a:custGeom>
              <a:avLst/>
              <a:gdLst/>
              <a:ahLst/>
              <a:cxnLst/>
              <a:rect l="l" t="t" r="r" b="b"/>
              <a:pathLst>
                <a:path w="526" h="526" extrusionOk="0">
                  <a:moveTo>
                    <a:pt x="247" y="1"/>
                  </a:moveTo>
                  <a:cubicBezTo>
                    <a:pt x="186" y="1"/>
                    <a:pt x="124" y="32"/>
                    <a:pt x="62" y="93"/>
                  </a:cubicBezTo>
                  <a:cubicBezTo>
                    <a:pt x="31" y="124"/>
                    <a:pt x="0" y="217"/>
                    <a:pt x="0" y="278"/>
                  </a:cubicBezTo>
                  <a:cubicBezTo>
                    <a:pt x="0" y="340"/>
                    <a:pt x="31" y="402"/>
                    <a:pt x="62" y="464"/>
                  </a:cubicBezTo>
                  <a:cubicBezTo>
                    <a:pt x="124" y="494"/>
                    <a:pt x="186" y="525"/>
                    <a:pt x="247" y="525"/>
                  </a:cubicBezTo>
                  <a:cubicBezTo>
                    <a:pt x="340" y="525"/>
                    <a:pt x="402" y="494"/>
                    <a:pt x="463" y="464"/>
                  </a:cubicBezTo>
                  <a:cubicBezTo>
                    <a:pt x="494" y="402"/>
                    <a:pt x="525" y="340"/>
                    <a:pt x="525" y="278"/>
                  </a:cubicBezTo>
                  <a:cubicBezTo>
                    <a:pt x="525" y="124"/>
                    <a:pt x="402" y="1"/>
                    <a:pt x="247"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1"/>
            <p:cNvSpPr/>
            <p:nvPr/>
          </p:nvSpPr>
          <p:spPr>
            <a:xfrm>
              <a:off x="3516450" y="3234200"/>
              <a:ext cx="14650" cy="13275"/>
            </a:xfrm>
            <a:custGeom>
              <a:avLst/>
              <a:gdLst/>
              <a:ahLst/>
              <a:cxnLst/>
              <a:rect l="l" t="t" r="r" b="b"/>
              <a:pathLst>
                <a:path w="586" h="531" extrusionOk="0">
                  <a:moveTo>
                    <a:pt x="341" y="0"/>
                  </a:moveTo>
                  <a:cubicBezTo>
                    <a:pt x="163" y="0"/>
                    <a:pt x="0" y="172"/>
                    <a:pt x="92" y="378"/>
                  </a:cubicBezTo>
                  <a:cubicBezTo>
                    <a:pt x="130" y="481"/>
                    <a:pt x="223" y="530"/>
                    <a:pt x="317" y="530"/>
                  </a:cubicBezTo>
                  <a:cubicBezTo>
                    <a:pt x="449" y="530"/>
                    <a:pt x="585" y="434"/>
                    <a:pt x="585" y="254"/>
                  </a:cubicBezTo>
                  <a:cubicBezTo>
                    <a:pt x="585" y="193"/>
                    <a:pt x="555" y="131"/>
                    <a:pt x="524" y="69"/>
                  </a:cubicBezTo>
                  <a:cubicBezTo>
                    <a:pt x="468" y="21"/>
                    <a:pt x="403" y="0"/>
                    <a:pt x="341"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1"/>
            <p:cNvSpPr/>
            <p:nvPr/>
          </p:nvSpPr>
          <p:spPr>
            <a:xfrm>
              <a:off x="3517950" y="3260600"/>
              <a:ext cx="13925" cy="13925"/>
            </a:xfrm>
            <a:custGeom>
              <a:avLst/>
              <a:gdLst/>
              <a:ahLst/>
              <a:cxnLst/>
              <a:rect l="l" t="t" r="r" b="b"/>
              <a:pathLst>
                <a:path w="557" h="557" extrusionOk="0">
                  <a:moveTo>
                    <a:pt x="279" y="1"/>
                  </a:moveTo>
                  <a:cubicBezTo>
                    <a:pt x="124" y="1"/>
                    <a:pt x="1" y="124"/>
                    <a:pt x="1" y="278"/>
                  </a:cubicBezTo>
                  <a:cubicBezTo>
                    <a:pt x="1" y="340"/>
                    <a:pt x="32" y="402"/>
                    <a:pt x="93" y="464"/>
                  </a:cubicBezTo>
                  <a:cubicBezTo>
                    <a:pt x="140" y="525"/>
                    <a:pt x="209" y="556"/>
                    <a:pt x="279" y="556"/>
                  </a:cubicBezTo>
                  <a:cubicBezTo>
                    <a:pt x="348" y="556"/>
                    <a:pt x="417" y="525"/>
                    <a:pt x="464" y="464"/>
                  </a:cubicBezTo>
                  <a:cubicBezTo>
                    <a:pt x="525" y="402"/>
                    <a:pt x="556" y="340"/>
                    <a:pt x="525" y="278"/>
                  </a:cubicBezTo>
                  <a:cubicBezTo>
                    <a:pt x="556" y="124"/>
                    <a:pt x="433" y="1"/>
                    <a:pt x="279"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1"/>
            <p:cNvSpPr/>
            <p:nvPr/>
          </p:nvSpPr>
          <p:spPr>
            <a:xfrm>
              <a:off x="3354400" y="3285100"/>
              <a:ext cx="118825" cy="265625"/>
            </a:xfrm>
            <a:custGeom>
              <a:avLst/>
              <a:gdLst/>
              <a:ahLst/>
              <a:cxnLst/>
              <a:rect l="l" t="t" r="r" b="b"/>
              <a:pathLst>
                <a:path w="4753" h="10625" extrusionOk="0">
                  <a:moveTo>
                    <a:pt x="2376" y="402"/>
                  </a:moveTo>
                  <a:cubicBezTo>
                    <a:pt x="2685" y="402"/>
                    <a:pt x="2994" y="610"/>
                    <a:pt x="2994" y="1027"/>
                  </a:cubicBezTo>
                  <a:lnTo>
                    <a:pt x="2994" y="1181"/>
                  </a:lnTo>
                  <a:cubicBezTo>
                    <a:pt x="2994" y="1582"/>
                    <a:pt x="2685" y="1783"/>
                    <a:pt x="2376" y="1783"/>
                  </a:cubicBezTo>
                  <a:cubicBezTo>
                    <a:pt x="2068" y="1783"/>
                    <a:pt x="1759" y="1582"/>
                    <a:pt x="1759" y="1181"/>
                  </a:cubicBezTo>
                  <a:lnTo>
                    <a:pt x="1759" y="1027"/>
                  </a:lnTo>
                  <a:cubicBezTo>
                    <a:pt x="1759" y="610"/>
                    <a:pt x="2068" y="402"/>
                    <a:pt x="2376" y="402"/>
                  </a:cubicBezTo>
                  <a:close/>
                  <a:moveTo>
                    <a:pt x="3210" y="2323"/>
                  </a:moveTo>
                  <a:cubicBezTo>
                    <a:pt x="3765" y="2323"/>
                    <a:pt x="4228" y="2786"/>
                    <a:pt x="4228" y="3341"/>
                  </a:cubicBezTo>
                  <a:lnTo>
                    <a:pt x="4228" y="5100"/>
                  </a:lnTo>
                  <a:cubicBezTo>
                    <a:pt x="4228" y="5316"/>
                    <a:pt x="4043" y="5502"/>
                    <a:pt x="3827" y="5502"/>
                  </a:cubicBezTo>
                  <a:lnTo>
                    <a:pt x="3827" y="3928"/>
                  </a:lnTo>
                  <a:cubicBezTo>
                    <a:pt x="3842" y="3789"/>
                    <a:pt x="3696" y="3719"/>
                    <a:pt x="3549" y="3719"/>
                  </a:cubicBezTo>
                  <a:cubicBezTo>
                    <a:pt x="3403" y="3719"/>
                    <a:pt x="3256" y="3789"/>
                    <a:pt x="3271" y="3928"/>
                  </a:cubicBezTo>
                  <a:lnTo>
                    <a:pt x="3271" y="4823"/>
                  </a:lnTo>
                  <a:lnTo>
                    <a:pt x="1512" y="4823"/>
                  </a:lnTo>
                  <a:lnTo>
                    <a:pt x="1512" y="3928"/>
                  </a:lnTo>
                  <a:cubicBezTo>
                    <a:pt x="1512" y="3758"/>
                    <a:pt x="1381" y="3673"/>
                    <a:pt x="1250" y="3673"/>
                  </a:cubicBezTo>
                  <a:cubicBezTo>
                    <a:pt x="1119" y="3673"/>
                    <a:pt x="988" y="3758"/>
                    <a:pt x="988" y="3928"/>
                  </a:cubicBezTo>
                  <a:lnTo>
                    <a:pt x="988" y="5502"/>
                  </a:lnTo>
                  <a:lnTo>
                    <a:pt x="926" y="5502"/>
                  </a:lnTo>
                  <a:cubicBezTo>
                    <a:pt x="710" y="5502"/>
                    <a:pt x="525" y="5316"/>
                    <a:pt x="525" y="5100"/>
                  </a:cubicBezTo>
                  <a:lnTo>
                    <a:pt x="525" y="3341"/>
                  </a:lnTo>
                  <a:cubicBezTo>
                    <a:pt x="525" y="2786"/>
                    <a:pt x="988" y="2323"/>
                    <a:pt x="1574" y="2323"/>
                  </a:cubicBezTo>
                  <a:close/>
                  <a:moveTo>
                    <a:pt x="3271" y="5316"/>
                  </a:moveTo>
                  <a:lnTo>
                    <a:pt x="3271" y="9791"/>
                  </a:lnTo>
                  <a:cubicBezTo>
                    <a:pt x="3271" y="9946"/>
                    <a:pt x="3117" y="10100"/>
                    <a:pt x="2963" y="10100"/>
                  </a:cubicBezTo>
                  <a:cubicBezTo>
                    <a:pt x="2778" y="10100"/>
                    <a:pt x="2654" y="9977"/>
                    <a:pt x="2654" y="9791"/>
                  </a:cubicBezTo>
                  <a:lnTo>
                    <a:pt x="2654" y="6304"/>
                  </a:lnTo>
                  <a:cubicBezTo>
                    <a:pt x="2670" y="6165"/>
                    <a:pt x="2523" y="6096"/>
                    <a:pt x="2376" y="6096"/>
                  </a:cubicBezTo>
                  <a:cubicBezTo>
                    <a:pt x="2230" y="6096"/>
                    <a:pt x="2083" y="6165"/>
                    <a:pt x="2099" y="6304"/>
                  </a:cubicBezTo>
                  <a:lnTo>
                    <a:pt x="2099" y="9791"/>
                  </a:lnTo>
                  <a:cubicBezTo>
                    <a:pt x="2099" y="10007"/>
                    <a:pt x="1944" y="10115"/>
                    <a:pt x="1790" y="10115"/>
                  </a:cubicBezTo>
                  <a:cubicBezTo>
                    <a:pt x="1636" y="10115"/>
                    <a:pt x="1481" y="10007"/>
                    <a:pt x="1481" y="9791"/>
                  </a:cubicBezTo>
                  <a:lnTo>
                    <a:pt x="1481" y="5316"/>
                  </a:lnTo>
                  <a:close/>
                  <a:moveTo>
                    <a:pt x="2365" y="1"/>
                  </a:moveTo>
                  <a:cubicBezTo>
                    <a:pt x="1736" y="1"/>
                    <a:pt x="1111" y="332"/>
                    <a:pt x="1235" y="996"/>
                  </a:cubicBezTo>
                  <a:lnTo>
                    <a:pt x="1235" y="1150"/>
                  </a:lnTo>
                  <a:cubicBezTo>
                    <a:pt x="1235" y="1397"/>
                    <a:pt x="1296" y="1613"/>
                    <a:pt x="1420" y="1798"/>
                  </a:cubicBezTo>
                  <a:cubicBezTo>
                    <a:pt x="617" y="1860"/>
                    <a:pt x="0" y="2539"/>
                    <a:pt x="0" y="3341"/>
                  </a:cubicBezTo>
                  <a:lnTo>
                    <a:pt x="0" y="5100"/>
                  </a:lnTo>
                  <a:cubicBezTo>
                    <a:pt x="0" y="5594"/>
                    <a:pt x="401" y="5995"/>
                    <a:pt x="895" y="5995"/>
                  </a:cubicBezTo>
                  <a:lnTo>
                    <a:pt x="957" y="5995"/>
                  </a:lnTo>
                  <a:lnTo>
                    <a:pt x="957" y="9761"/>
                  </a:lnTo>
                  <a:cubicBezTo>
                    <a:pt x="957" y="10254"/>
                    <a:pt x="1327" y="10625"/>
                    <a:pt x="1790" y="10625"/>
                  </a:cubicBezTo>
                  <a:cubicBezTo>
                    <a:pt x="2006" y="10625"/>
                    <a:pt x="2222" y="10532"/>
                    <a:pt x="2376" y="10378"/>
                  </a:cubicBezTo>
                  <a:cubicBezTo>
                    <a:pt x="2542" y="10543"/>
                    <a:pt x="2743" y="10616"/>
                    <a:pt x="2942" y="10616"/>
                  </a:cubicBezTo>
                  <a:cubicBezTo>
                    <a:pt x="3376" y="10616"/>
                    <a:pt x="3796" y="10268"/>
                    <a:pt x="3796" y="9761"/>
                  </a:cubicBezTo>
                  <a:lnTo>
                    <a:pt x="3796" y="5995"/>
                  </a:lnTo>
                  <a:lnTo>
                    <a:pt x="3858" y="5995"/>
                  </a:lnTo>
                  <a:cubicBezTo>
                    <a:pt x="4352" y="5995"/>
                    <a:pt x="4753" y="5594"/>
                    <a:pt x="4753" y="5100"/>
                  </a:cubicBezTo>
                  <a:lnTo>
                    <a:pt x="4753" y="3310"/>
                  </a:lnTo>
                  <a:cubicBezTo>
                    <a:pt x="4753" y="2514"/>
                    <a:pt x="4145" y="1840"/>
                    <a:pt x="3352" y="1769"/>
                  </a:cubicBezTo>
                  <a:lnTo>
                    <a:pt x="3352" y="1769"/>
                  </a:lnTo>
                  <a:cubicBezTo>
                    <a:pt x="3463" y="1590"/>
                    <a:pt x="3518" y="1384"/>
                    <a:pt x="3518" y="1150"/>
                  </a:cubicBezTo>
                  <a:lnTo>
                    <a:pt x="3518" y="996"/>
                  </a:lnTo>
                  <a:cubicBezTo>
                    <a:pt x="3626" y="332"/>
                    <a:pt x="2994" y="1"/>
                    <a:pt x="2365"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1"/>
            <p:cNvSpPr/>
            <p:nvPr/>
          </p:nvSpPr>
          <p:spPr>
            <a:xfrm>
              <a:off x="3533400" y="3313850"/>
              <a:ext cx="13900" cy="13125"/>
            </a:xfrm>
            <a:custGeom>
              <a:avLst/>
              <a:gdLst/>
              <a:ahLst/>
              <a:cxnLst/>
              <a:rect l="l" t="t" r="r" b="b"/>
              <a:pathLst>
                <a:path w="556" h="525" extrusionOk="0">
                  <a:moveTo>
                    <a:pt x="278" y="0"/>
                  </a:moveTo>
                  <a:cubicBezTo>
                    <a:pt x="216" y="0"/>
                    <a:pt x="154" y="31"/>
                    <a:pt x="93" y="62"/>
                  </a:cubicBezTo>
                  <a:cubicBezTo>
                    <a:pt x="31" y="124"/>
                    <a:pt x="0" y="185"/>
                    <a:pt x="31" y="247"/>
                  </a:cubicBezTo>
                  <a:cubicBezTo>
                    <a:pt x="31" y="401"/>
                    <a:pt x="123" y="525"/>
                    <a:pt x="278" y="525"/>
                  </a:cubicBezTo>
                  <a:cubicBezTo>
                    <a:pt x="340" y="525"/>
                    <a:pt x="401" y="494"/>
                    <a:pt x="463" y="432"/>
                  </a:cubicBezTo>
                  <a:cubicBezTo>
                    <a:pt x="525" y="401"/>
                    <a:pt x="556" y="340"/>
                    <a:pt x="556" y="247"/>
                  </a:cubicBezTo>
                  <a:cubicBezTo>
                    <a:pt x="556" y="185"/>
                    <a:pt x="525" y="124"/>
                    <a:pt x="463" y="62"/>
                  </a:cubicBezTo>
                  <a:cubicBezTo>
                    <a:pt x="401" y="31"/>
                    <a:pt x="340"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1"/>
            <p:cNvSpPr/>
            <p:nvPr/>
          </p:nvSpPr>
          <p:spPr>
            <a:xfrm>
              <a:off x="3280325" y="3448850"/>
              <a:ext cx="13900" cy="13450"/>
            </a:xfrm>
            <a:custGeom>
              <a:avLst/>
              <a:gdLst/>
              <a:ahLst/>
              <a:cxnLst/>
              <a:rect l="l" t="t" r="r" b="b"/>
              <a:pathLst>
                <a:path w="556" h="538" extrusionOk="0">
                  <a:moveTo>
                    <a:pt x="278" y="1"/>
                  </a:moveTo>
                  <a:cubicBezTo>
                    <a:pt x="216" y="1"/>
                    <a:pt x="124" y="32"/>
                    <a:pt x="93" y="94"/>
                  </a:cubicBezTo>
                  <a:cubicBezTo>
                    <a:pt x="31" y="155"/>
                    <a:pt x="0" y="217"/>
                    <a:pt x="0" y="279"/>
                  </a:cubicBezTo>
                  <a:cubicBezTo>
                    <a:pt x="0" y="417"/>
                    <a:pt x="99" y="530"/>
                    <a:pt x="231" y="530"/>
                  </a:cubicBezTo>
                  <a:cubicBezTo>
                    <a:pt x="246" y="530"/>
                    <a:pt x="262" y="529"/>
                    <a:pt x="278" y="526"/>
                  </a:cubicBezTo>
                  <a:cubicBezTo>
                    <a:pt x="295" y="534"/>
                    <a:pt x="311" y="538"/>
                    <a:pt x="328" y="538"/>
                  </a:cubicBezTo>
                  <a:cubicBezTo>
                    <a:pt x="373" y="538"/>
                    <a:pt x="418" y="509"/>
                    <a:pt x="463" y="464"/>
                  </a:cubicBezTo>
                  <a:cubicBezTo>
                    <a:pt x="525" y="402"/>
                    <a:pt x="525" y="340"/>
                    <a:pt x="525" y="279"/>
                  </a:cubicBezTo>
                  <a:cubicBezTo>
                    <a:pt x="556" y="124"/>
                    <a:pt x="432"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9" name="Google Shape;2609;p71"/>
          <p:cNvGrpSpPr/>
          <p:nvPr/>
        </p:nvGrpSpPr>
        <p:grpSpPr>
          <a:xfrm>
            <a:off x="3116210" y="3218722"/>
            <a:ext cx="383603" cy="335447"/>
            <a:chOff x="2469425" y="3219725"/>
            <a:chExt cx="356475" cy="311725"/>
          </a:xfrm>
        </p:grpSpPr>
        <p:sp>
          <p:nvSpPr>
            <p:cNvPr id="2610" name="Google Shape;2610;p71"/>
            <p:cNvSpPr/>
            <p:nvPr/>
          </p:nvSpPr>
          <p:spPr>
            <a:xfrm>
              <a:off x="2531925" y="3249025"/>
              <a:ext cx="30875" cy="28575"/>
            </a:xfrm>
            <a:custGeom>
              <a:avLst/>
              <a:gdLst/>
              <a:ahLst/>
              <a:cxnLst/>
              <a:rect l="l" t="t" r="r" b="b"/>
              <a:pathLst>
                <a:path w="1235" h="1143" extrusionOk="0">
                  <a:moveTo>
                    <a:pt x="911" y="1"/>
                  </a:moveTo>
                  <a:cubicBezTo>
                    <a:pt x="841" y="1"/>
                    <a:pt x="772" y="32"/>
                    <a:pt x="710" y="93"/>
                  </a:cubicBezTo>
                  <a:lnTo>
                    <a:pt x="124" y="711"/>
                  </a:lnTo>
                  <a:cubicBezTo>
                    <a:pt x="0" y="803"/>
                    <a:pt x="0" y="988"/>
                    <a:pt x="124" y="1081"/>
                  </a:cubicBezTo>
                  <a:cubicBezTo>
                    <a:pt x="155" y="1143"/>
                    <a:pt x="216" y="1143"/>
                    <a:pt x="309" y="1143"/>
                  </a:cubicBezTo>
                  <a:cubicBezTo>
                    <a:pt x="371" y="1143"/>
                    <a:pt x="432" y="1143"/>
                    <a:pt x="494" y="1081"/>
                  </a:cubicBezTo>
                  <a:lnTo>
                    <a:pt x="1111" y="464"/>
                  </a:lnTo>
                  <a:cubicBezTo>
                    <a:pt x="1235" y="371"/>
                    <a:pt x="1235" y="186"/>
                    <a:pt x="1111" y="93"/>
                  </a:cubicBezTo>
                  <a:cubicBezTo>
                    <a:pt x="1050" y="32"/>
                    <a:pt x="980" y="1"/>
                    <a:pt x="911"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1"/>
            <p:cNvSpPr/>
            <p:nvPr/>
          </p:nvSpPr>
          <p:spPr>
            <a:xfrm>
              <a:off x="2469425" y="3219725"/>
              <a:ext cx="356475" cy="311725"/>
            </a:xfrm>
            <a:custGeom>
              <a:avLst/>
              <a:gdLst/>
              <a:ahLst/>
              <a:cxnLst/>
              <a:rect l="l" t="t" r="r" b="b"/>
              <a:pathLst>
                <a:path w="14259" h="12469" extrusionOk="0">
                  <a:moveTo>
                    <a:pt x="2841" y="510"/>
                  </a:moveTo>
                  <a:cubicBezTo>
                    <a:pt x="3217" y="510"/>
                    <a:pt x="3602" y="649"/>
                    <a:pt x="3920" y="957"/>
                  </a:cubicBezTo>
                  <a:cubicBezTo>
                    <a:pt x="4877" y="1944"/>
                    <a:pt x="4198" y="3611"/>
                    <a:pt x="2840" y="3611"/>
                  </a:cubicBezTo>
                  <a:cubicBezTo>
                    <a:pt x="1976" y="3611"/>
                    <a:pt x="1297" y="2901"/>
                    <a:pt x="1297" y="2068"/>
                  </a:cubicBezTo>
                  <a:cubicBezTo>
                    <a:pt x="1297" y="1126"/>
                    <a:pt x="2049" y="510"/>
                    <a:pt x="2841" y="510"/>
                  </a:cubicBezTo>
                  <a:close/>
                  <a:moveTo>
                    <a:pt x="10617" y="2839"/>
                  </a:moveTo>
                  <a:cubicBezTo>
                    <a:pt x="10864" y="2839"/>
                    <a:pt x="11049" y="3055"/>
                    <a:pt x="11049" y="3302"/>
                  </a:cubicBezTo>
                  <a:lnTo>
                    <a:pt x="11049" y="3703"/>
                  </a:lnTo>
                  <a:lnTo>
                    <a:pt x="8055" y="3703"/>
                  </a:lnTo>
                  <a:lnTo>
                    <a:pt x="8055" y="3302"/>
                  </a:lnTo>
                  <a:cubicBezTo>
                    <a:pt x="8055" y="3055"/>
                    <a:pt x="8271" y="2839"/>
                    <a:pt x="8488" y="2839"/>
                  </a:cubicBezTo>
                  <a:close/>
                  <a:moveTo>
                    <a:pt x="7716" y="5648"/>
                  </a:moveTo>
                  <a:lnTo>
                    <a:pt x="8395" y="6327"/>
                  </a:lnTo>
                  <a:lnTo>
                    <a:pt x="7284" y="7438"/>
                  </a:lnTo>
                  <a:lnTo>
                    <a:pt x="6605" y="6759"/>
                  </a:lnTo>
                  <a:lnTo>
                    <a:pt x="7716" y="5648"/>
                  </a:lnTo>
                  <a:close/>
                  <a:moveTo>
                    <a:pt x="11635" y="7067"/>
                  </a:moveTo>
                  <a:cubicBezTo>
                    <a:pt x="12098" y="7067"/>
                    <a:pt x="12469" y="7438"/>
                    <a:pt x="12469" y="7931"/>
                  </a:cubicBezTo>
                  <a:cubicBezTo>
                    <a:pt x="12469" y="8432"/>
                    <a:pt x="12045" y="8764"/>
                    <a:pt x="11609" y="8764"/>
                  </a:cubicBezTo>
                  <a:cubicBezTo>
                    <a:pt x="11400" y="8764"/>
                    <a:pt x="11188" y="8688"/>
                    <a:pt x="11018" y="8518"/>
                  </a:cubicBezTo>
                  <a:cubicBezTo>
                    <a:pt x="10494" y="7962"/>
                    <a:pt x="10864" y="7067"/>
                    <a:pt x="11635" y="7067"/>
                  </a:cubicBezTo>
                  <a:close/>
                  <a:moveTo>
                    <a:pt x="13148" y="4228"/>
                  </a:moveTo>
                  <a:cubicBezTo>
                    <a:pt x="13456" y="4228"/>
                    <a:pt x="13734" y="4475"/>
                    <a:pt x="13734" y="4784"/>
                  </a:cubicBezTo>
                  <a:lnTo>
                    <a:pt x="13734" y="9845"/>
                  </a:lnTo>
                  <a:cubicBezTo>
                    <a:pt x="13734" y="10184"/>
                    <a:pt x="13456" y="10431"/>
                    <a:pt x="13148" y="10431"/>
                  </a:cubicBezTo>
                  <a:lnTo>
                    <a:pt x="12839" y="10431"/>
                  </a:lnTo>
                  <a:lnTo>
                    <a:pt x="12839" y="8549"/>
                  </a:lnTo>
                  <a:cubicBezTo>
                    <a:pt x="13055" y="8148"/>
                    <a:pt x="13055" y="7654"/>
                    <a:pt x="12839" y="7283"/>
                  </a:cubicBezTo>
                  <a:lnTo>
                    <a:pt x="12839" y="4228"/>
                  </a:lnTo>
                  <a:close/>
                  <a:moveTo>
                    <a:pt x="6296" y="4228"/>
                  </a:moveTo>
                  <a:lnTo>
                    <a:pt x="6296" y="6296"/>
                  </a:lnTo>
                  <a:cubicBezTo>
                    <a:pt x="6296" y="6296"/>
                    <a:pt x="6296" y="6327"/>
                    <a:pt x="6296" y="6327"/>
                  </a:cubicBezTo>
                  <a:lnTo>
                    <a:pt x="6049" y="6574"/>
                  </a:lnTo>
                  <a:cubicBezTo>
                    <a:pt x="5926" y="6697"/>
                    <a:pt x="5926" y="6851"/>
                    <a:pt x="6049" y="6975"/>
                  </a:cubicBezTo>
                  <a:lnTo>
                    <a:pt x="6296" y="7191"/>
                  </a:lnTo>
                  <a:lnTo>
                    <a:pt x="6296" y="10462"/>
                  </a:lnTo>
                  <a:lnTo>
                    <a:pt x="5988" y="10462"/>
                  </a:lnTo>
                  <a:cubicBezTo>
                    <a:pt x="5648" y="10462"/>
                    <a:pt x="5401" y="10215"/>
                    <a:pt x="5401" y="9876"/>
                  </a:cubicBezTo>
                  <a:lnTo>
                    <a:pt x="5401" y="9845"/>
                  </a:lnTo>
                  <a:lnTo>
                    <a:pt x="5401" y="4814"/>
                  </a:lnTo>
                  <a:cubicBezTo>
                    <a:pt x="5401" y="4475"/>
                    <a:pt x="5648" y="4228"/>
                    <a:pt x="5988" y="4228"/>
                  </a:cubicBezTo>
                  <a:close/>
                  <a:moveTo>
                    <a:pt x="12284" y="4228"/>
                  </a:moveTo>
                  <a:lnTo>
                    <a:pt x="12314" y="6728"/>
                  </a:lnTo>
                  <a:cubicBezTo>
                    <a:pt x="12089" y="6600"/>
                    <a:pt x="11851" y="6542"/>
                    <a:pt x="11620" y="6542"/>
                  </a:cubicBezTo>
                  <a:cubicBezTo>
                    <a:pt x="10901" y="6542"/>
                    <a:pt x="10247" y="7106"/>
                    <a:pt x="10247" y="7901"/>
                  </a:cubicBezTo>
                  <a:cubicBezTo>
                    <a:pt x="10247" y="8719"/>
                    <a:pt x="10902" y="9290"/>
                    <a:pt x="11623" y="9290"/>
                  </a:cubicBezTo>
                  <a:cubicBezTo>
                    <a:pt x="11853" y="9290"/>
                    <a:pt x="12090" y="9231"/>
                    <a:pt x="12314" y="9104"/>
                  </a:cubicBezTo>
                  <a:lnTo>
                    <a:pt x="12314" y="10462"/>
                  </a:lnTo>
                  <a:lnTo>
                    <a:pt x="6821" y="10462"/>
                  </a:lnTo>
                  <a:lnTo>
                    <a:pt x="6821" y="9660"/>
                  </a:lnTo>
                  <a:lnTo>
                    <a:pt x="8488" y="9660"/>
                  </a:lnTo>
                  <a:cubicBezTo>
                    <a:pt x="8827" y="9660"/>
                    <a:pt x="8827" y="9135"/>
                    <a:pt x="8488" y="9135"/>
                  </a:cubicBezTo>
                  <a:lnTo>
                    <a:pt x="6821" y="9135"/>
                  </a:lnTo>
                  <a:lnTo>
                    <a:pt x="6821" y="7715"/>
                  </a:lnTo>
                  <a:lnTo>
                    <a:pt x="7068" y="7993"/>
                  </a:lnTo>
                  <a:cubicBezTo>
                    <a:pt x="7130" y="8055"/>
                    <a:pt x="7191" y="8055"/>
                    <a:pt x="7284" y="8055"/>
                  </a:cubicBezTo>
                  <a:cubicBezTo>
                    <a:pt x="7346" y="8055"/>
                    <a:pt x="7407" y="8055"/>
                    <a:pt x="7469" y="7993"/>
                  </a:cubicBezTo>
                  <a:lnTo>
                    <a:pt x="8950" y="6512"/>
                  </a:lnTo>
                  <a:cubicBezTo>
                    <a:pt x="9043" y="6388"/>
                    <a:pt x="9043" y="6234"/>
                    <a:pt x="8950" y="6111"/>
                  </a:cubicBezTo>
                  <a:lnTo>
                    <a:pt x="7901" y="5061"/>
                  </a:lnTo>
                  <a:cubicBezTo>
                    <a:pt x="7855" y="5015"/>
                    <a:pt x="7785" y="4992"/>
                    <a:pt x="7716" y="4992"/>
                  </a:cubicBezTo>
                  <a:cubicBezTo>
                    <a:pt x="7647" y="4992"/>
                    <a:pt x="7577" y="5015"/>
                    <a:pt x="7531" y="5061"/>
                  </a:cubicBezTo>
                  <a:lnTo>
                    <a:pt x="6821" y="5802"/>
                  </a:lnTo>
                  <a:lnTo>
                    <a:pt x="6821" y="4228"/>
                  </a:lnTo>
                  <a:close/>
                  <a:moveTo>
                    <a:pt x="2840" y="0"/>
                  </a:moveTo>
                  <a:cubicBezTo>
                    <a:pt x="278" y="0"/>
                    <a:pt x="1" y="3765"/>
                    <a:pt x="2562" y="4105"/>
                  </a:cubicBezTo>
                  <a:lnTo>
                    <a:pt x="2562" y="12221"/>
                  </a:lnTo>
                  <a:cubicBezTo>
                    <a:pt x="2562" y="12345"/>
                    <a:pt x="2685" y="12468"/>
                    <a:pt x="2840" y="12468"/>
                  </a:cubicBezTo>
                  <a:lnTo>
                    <a:pt x="5525" y="12468"/>
                  </a:lnTo>
                  <a:cubicBezTo>
                    <a:pt x="5864" y="12468"/>
                    <a:pt x="5864" y="11943"/>
                    <a:pt x="5525" y="11943"/>
                  </a:cubicBezTo>
                  <a:lnTo>
                    <a:pt x="3087" y="11943"/>
                  </a:lnTo>
                  <a:lnTo>
                    <a:pt x="3087" y="10987"/>
                  </a:lnTo>
                  <a:lnTo>
                    <a:pt x="13765" y="10987"/>
                  </a:lnTo>
                  <a:lnTo>
                    <a:pt x="13765" y="11943"/>
                  </a:lnTo>
                  <a:lnTo>
                    <a:pt x="7623" y="11943"/>
                  </a:lnTo>
                  <a:cubicBezTo>
                    <a:pt x="7253" y="11943"/>
                    <a:pt x="7253" y="12468"/>
                    <a:pt x="7623" y="12468"/>
                  </a:cubicBezTo>
                  <a:lnTo>
                    <a:pt x="13981" y="12468"/>
                  </a:lnTo>
                  <a:cubicBezTo>
                    <a:pt x="14135" y="12468"/>
                    <a:pt x="14259" y="12345"/>
                    <a:pt x="14259" y="12221"/>
                  </a:cubicBezTo>
                  <a:lnTo>
                    <a:pt x="14259" y="10740"/>
                  </a:lnTo>
                  <a:cubicBezTo>
                    <a:pt x="14259" y="10616"/>
                    <a:pt x="14197" y="10524"/>
                    <a:pt x="14074" y="10493"/>
                  </a:cubicBezTo>
                  <a:cubicBezTo>
                    <a:pt x="14197" y="10308"/>
                    <a:pt x="14259" y="10092"/>
                    <a:pt x="14259" y="9876"/>
                  </a:cubicBezTo>
                  <a:lnTo>
                    <a:pt x="14259" y="4814"/>
                  </a:lnTo>
                  <a:cubicBezTo>
                    <a:pt x="14259" y="4197"/>
                    <a:pt x="13765" y="3703"/>
                    <a:pt x="13148" y="3703"/>
                  </a:cubicBezTo>
                  <a:lnTo>
                    <a:pt x="11574" y="3703"/>
                  </a:lnTo>
                  <a:lnTo>
                    <a:pt x="11574" y="3302"/>
                  </a:lnTo>
                  <a:cubicBezTo>
                    <a:pt x="11574" y="2747"/>
                    <a:pt x="11142" y="2315"/>
                    <a:pt x="10617" y="2315"/>
                  </a:cubicBezTo>
                  <a:lnTo>
                    <a:pt x="8488" y="2315"/>
                  </a:lnTo>
                  <a:cubicBezTo>
                    <a:pt x="7963" y="2315"/>
                    <a:pt x="7531" y="2747"/>
                    <a:pt x="7531" y="3302"/>
                  </a:cubicBezTo>
                  <a:lnTo>
                    <a:pt x="7531" y="3703"/>
                  </a:lnTo>
                  <a:lnTo>
                    <a:pt x="5988" y="3703"/>
                  </a:lnTo>
                  <a:cubicBezTo>
                    <a:pt x="5370" y="3703"/>
                    <a:pt x="4877" y="4197"/>
                    <a:pt x="4877" y="4814"/>
                  </a:cubicBezTo>
                  <a:lnTo>
                    <a:pt x="4877" y="9876"/>
                  </a:lnTo>
                  <a:cubicBezTo>
                    <a:pt x="4877" y="10061"/>
                    <a:pt x="4938" y="10277"/>
                    <a:pt x="5062" y="10462"/>
                  </a:cubicBezTo>
                  <a:lnTo>
                    <a:pt x="3087" y="10462"/>
                  </a:lnTo>
                  <a:lnTo>
                    <a:pt x="3087" y="4105"/>
                  </a:lnTo>
                  <a:cubicBezTo>
                    <a:pt x="5648" y="3765"/>
                    <a:pt x="5401" y="0"/>
                    <a:pt x="2840"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1"/>
            <p:cNvSpPr/>
            <p:nvPr/>
          </p:nvSpPr>
          <p:spPr>
            <a:xfrm>
              <a:off x="2701650" y="3448100"/>
              <a:ext cx="13150" cy="13125"/>
            </a:xfrm>
            <a:custGeom>
              <a:avLst/>
              <a:gdLst/>
              <a:ahLst/>
              <a:cxnLst/>
              <a:rect l="l" t="t" r="r" b="b"/>
              <a:pathLst>
                <a:path w="526" h="525" extrusionOk="0">
                  <a:moveTo>
                    <a:pt x="279" y="0"/>
                  </a:moveTo>
                  <a:cubicBezTo>
                    <a:pt x="186" y="0"/>
                    <a:pt x="124" y="31"/>
                    <a:pt x="94" y="62"/>
                  </a:cubicBezTo>
                  <a:cubicBezTo>
                    <a:pt x="32" y="124"/>
                    <a:pt x="1" y="185"/>
                    <a:pt x="1" y="247"/>
                  </a:cubicBezTo>
                  <a:cubicBezTo>
                    <a:pt x="1" y="401"/>
                    <a:pt x="124" y="525"/>
                    <a:pt x="279" y="525"/>
                  </a:cubicBezTo>
                  <a:cubicBezTo>
                    <a:pt x="340" y="525"/>
                    <a:pt x="402" y="494"/>
                    <a:pt x="464" y="432"/>
                  </a:cubicBezTo>
                  <a:cubicBezTo>
                    <a:pt x="495" y="401"/>
                    <a:pt x="526" y="309"/>
                    <a:pt x="526" y="247"/>
                  </a:cubicBezTo>
                  <a:cubicBezTo>
                    <a:pt x="526" y="93"/>
                    <a:pt x="402" y="0"/>
                    <a:pt x="27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1"/>
            <p:cNvSpPr/>
            <p:nvPr/>
          </p:nvSpPr>
          <p:spPr>
            <a:xfrm>
              <a:off x="2626050" y="3518000"/>
              <a:ext cx="16225" cy="13450"/>
            </a:xfrm>
            <a:custGeom>
              <a:avLst/>
              <a:gdLst/>
              <a:ahLst/>
              <a:cxnLst/>
              <a:rect l="l" t="t" r="r" b="b"/>
              <a:pathLst>
                <a:path w="649" h="538" extrusionOk="0">
                  <a:moveTo>
                    <a:pt x="229" y="0"/>
                  </a:moveTo>
                  <a:cubicBezTo>
                    <a:pt x="183" y="0"/>
                    <a:pt x="138" y="29"/>
                    <a:pt x="93" y="74"/>
                  </a:cubicBezTo>
                  <a:cubicBezTo>
                    <a:pt x="0" y="167"/>
                    <a:pt x="0" y="352"/>
                    <a:pt x="93" y="475"/>
                  </a:cubicBezTo>
                  <a:cubicBezTo>
                    <a:pt x="155" y="506"/>
                    <a:pt x="217" y="537"/>
                    <a:pt x="278" y="537"/>
                  </a:cubicBezTo>
                  <a:cubicBezTo>
                    <a:pt x="649" y="537"/>
                    <a:pt x="649" y="12"/>
                    <a:pt x="278" y="12"/>
                  </a:cubicBezTo>
                  <a:cubicBezTo>
                    <a:pt x="262" y="4"/>
                    <a:pt x="245" y="0"/>
                    <a:pt x="22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4" name="Google Shape;2614;p71"/>
          <p:cNvGrpSpPr/>
          <p:nvPr/>
        </p:nvGrpSpPr>
        <p:grpSpPr>
          <a:xfrm>
            <a:off x="2329958" y="3215386"/>
            <a:ext cx="362834" cy="363668"/>
            <a:chOff x="1738775" y="3216625"/>
            <a:chExt cx="337175" cy="337950"/>
          </a:xfrm>
        </p:grpSpPr>
        <p:sp>
          <p:nvSpPr>
            <p:cNvPr id="2615" name="Google Shape;2615;p71"/>
            <p:cNvSpPr/>
            <p:nvPr/>
          </p:nvSpPr>
          <p:spPr>
            <a:xfrm>
              <a:off x="1971775" y="3541450"/>
              <a:ext cx="17000" cy="13125"/>
            </a:xfrm>
            <a:custGeom>
              <a:avLst/>
              <a:gdLst/>
              <a:ahLst/>
              <a:cxnLst/>
              <a:rect l="l" t="t" r="r" b="b"/>
              <a:pathLst>
                <a:path w="680" h="525" extrusionOk="0">
                  <a:moveTo>
                    <a:pt x="340" y="0"/>
                  </a:moveTo>
                  <a:cubicBezTo>
                    <a:pt x="1" y="0"/>
                    <a:pt x="1" y="525"/>
                    <a:pt x="340" y="525"/>
                  </a:cubicBezTo>
                  <a:cubicBezTo>
                    <a:pt x="680" y="525"/>
                    <a:pt x="680" y="0"/>
                    <a:pt x="340"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1"/>
            <p:cNvSpPr/>
            <p:nvPr/>
          </p:nvSpPr>
          <p:spPr>
            <a:xfrm>
              <a:off x="1738775" y="3216625"/>
              <a:ext cx="337175" cy="337950"/>
            </a:xfrm>
            <a:custGeom>
              <a:avLst/>
              <a:gdLst/>
              <a:ahLst/>
              <a:cxnLst/>
              <a:rect l="l" t="t" r="r" b="b"/>
              <a:pathLst>
                <a:path w="13487" h="13518" extrusionOk="0">
                  <a:moveTo>
                    <a:pt x="1667" y="4568"/>
                  </a:moveTo>
                  <a:lnTo>
                    <a:pt x="1667" y="6235"/>
                  </a:lnTo>
                  <a:lnTo>
                    <a:pt x="648" y="5216"/>
                  </a:lnTo>
                  <a:lnTo>
                    <a:pt x="1667" y="4568"/>
                  </a:lnTo>
                  <a:close/>
                  <a:moveTo>
                    <a:pt x="11790" y="4506"/>
                  </a:moveTo>
                  <a:lnTo>
                    <a:pt x="12808" y="5216"/>
                  </a:lnTo>
                  <a:lnTo>
                    <a:pt x="11790" y="6235"/>
                  </a:lnTo>
                  <a:lnTo>
                    <a:pt x="11790" y="4506"/>
                  </a:lnTo>
                  <a:close/>
                  <a:moveTo>
                    <a:pt x="6697" y="7809"/>
                  </a:moveTo>
                  <a:cubicBezTo>
                    <a:pt x="6703" y="7809"/>
                    <a:pt x="6708" y="7809"/>
                    <a:pt x="6713" y="7809"/>
                  </a:cubicBezTo>
                  <a:lnTo>
                    <a:pt x="6713" y="7809"/>
                  </a:lnTo>
                  <a:cubicBezTo>
                    <a:pt x="6718" y="7809"/>
                    <a:pt x="6723" y="7809"/>
                    <a:pt x="6728" y="7809"/>
                  </a:cubicBezTo>
                  <a:close/>
                  <a:moveTo>
                    <a:pt x="10987" y="525"/>
                  </a:moveTo>
                  <a:cubicBezTo>
                    <a:pt x="11141" y="525"/>
                    <a:pt x="11234" y="649"/>
                    <a:pt x="11234" y="772"/>
                  </a:cubicBezTo>
                  <a:lnTo>
                    <a:pt x="11234" y="6759"/>
                  </a:lnTo>
                  <a:lnTo>
                    <a:pt x="8919" y="9074"/>
                  </a:lnTo>
                  <a:lnTo>
                    <a:pt x="8302" y="8457"/>
                  </a:lnTo>
                  <a:cubicBezTo>
                    <a:pt x="7904" y="8028"/>
                    <a:pt x="7325" y="7812"/>
                    <a:pt x="6713" y="7809"/>
                  </a:cubicBezTo>
                  <a:lnTo>
                    <a:pt x="6713" y="7809"/>
                  </a:lnTo>
                  <a:cubicBezTo>
                    <a:pt x="6102" y="7813"/>
                    <a:pt x="5521" y="8059"/>
                    <a:pt x="5093" y="8488"/>
                  </a:cubicBezTo>
                  <a:lnTo>
                    <a:pt x="4506" y="9074"/>
                  </a:lnTo>
                  <a:lnTo>
                    <a:pt x="2161" y="6759"/>
                  </a:lnTo>
                  <a:lnTo>
                    <a:pt x="2161" y="772"/>
                  </a:lnTo>
                  <a:cubicBezTo>
                    <a:pt x="2192" y="649"/>
                    <a:pt x="2284" y="525"/>
                    <a:pt x="2438" y="525"/>
                  </a:cubicBezTo>
                  <a:close/>
                  <a:moveTo>
                    <a:pt x="12931" y="5803"/>
                  </a:moveTo>
                  <a:lnTo>
                    <a:pt x="12931" y="12561"/>
                  </a:lnTo>
                  <a:cubicBezTo>
                    <a:pt x="12902" y="12678"/>
                    <a:pt x="12846" y="12822"/>
                    <a:pt x="12735" y="12890"/>
                  </a:cubicBezTo>
                  <a:lnTo>
                    <a:pt x="12735" y="12890"/>
                  </a:lnTo>
                  <a:lnTo>
                    <a:pt x="9259" y="9444"/>
                  </a:lnTo>
                  <a:lnTo>
                    <a:pt x="12931" y="5803"/>
                  </a:lnTo>
                  <a:close/>
                  <a:moveTo>
                    <a:pt x="525" y="5803"/>
                  </a:moveTo>
                  <a:lnTo>
                    <a:pt x="4167" y="9444"/>
                  </a:lnTo>
                  <a:lnTo>
                    <a:pt x="710" y="12901"/>
                  </a:lnTo>
                  <a:cubicBezTo>
                    <a:pt x="587" y="12839"/>
                    <a:pt x="525" y="12685"/>
                    <a:pt x="525" y="12561"/>
                  </a:cubicBezTo>
                  <a:lnTo>
                    <a:pt x="525" y="5803"/>
                  </a:lnTo>
                  <a:close/>
                  <a:moveTo>
                    <a:pt x="2469" y="1"/>
                  </a:moveTo>
                  <a:cubicBezTo>
                    <a:pt x="2037" y="1"/>
                    <a:pt x="1667" y="340"/>
                    <a:pt x="1667" y="772"/>
                  </a:cubicBezTo>
                  <a:lnTo>
                    <a:pt x="1667" y="3951"/>
                  </a:lnTo>
                  <a:lnTo>
                    <a:pt x="124" y="4969"/>
                  </a:lnTo>
                  <a:cubicBezTo>
                    <a:pt x="31" y="5000"/>
                    <a:pt x="0" y="5093"/>
                    <a:pt x="0" y="5185"/>
                  </a:cubicBezTo>
                  <a:lnTo>
                    <a:pt x="0" y="12561"/>
                  </a:lnTo>
                  <a:cubicBezTo>
                    <a:pt x="0" y="13086"/>
                    <a:pt x="402" y="13487"/>
                    <a:pt x="926" y="13487"/>
                  </a:cubicBezTo>
                  <a:lnTo>
                    <a:pt x="8611" y="13487"/>
                  </a:lnTo>
                  <a:cubicBezTo>
                    <a:pt x="8950" y="13487"/>
                    <a:pt x="8950" y="12962"/>
                    <a:pt x="8611" y="12962"/>
                  </a:cubicBezTo>
                  <a:lnTo>
                    <a:pt x="1389" y="12962"/>
                  </a:lnTo>
                  <a:lnTo>
                    <a:pt x="1914" y="12438"/>
                  </a:lnTo>
                  <a:lnTo>
                    <a:pt x="4259" y="12438"/>
                  </a:lnTo>
                  <a:cubicBezTo>
                    <a:pt x="4568" y="12407"/>
                    <a:pt x="4568" y="11944"/>
                    <a:pt x="4259" y="11913"/>
                  </a:cubicBezTo>
                  <a:lnTo>
                    <a:pt x="2438" y="11913"/>
                  </a:lnTo>
                  <a:lnTo>
                    <a:pt x="5494" y="8858"/>
                  </a:lnTo>
                  <a:cubicBezTo>
                    <a:pt x="5833" y="8518"/>
                    <a:pt x="6281" y="8349"/>
                    <a:pt x="6728" y="8349"/>
                  </a:cubicBezTo>
                  <a:cubicBezTo>
                    <a:pt x="7176" y="8349"/>
                    <a:pt x="7623" y="8518"/>
                    <a:pt x="7963" y="8858"/>
                  </a:cubicBezTo>
                  <a:lnTo>
                    <a:pt x="12067" y="12993"/>
                  </a:lnTo>
                  <a:lnTo>
                    <a:pt x="10709" y="12993"/>
                  </a:lnTo>
                  <a:cubicBezTo>
                    <a:pt x="10370" y="12993"/>
                    <a:pt x="10370" y="13518"/>
                    <a:pt x="10709" y="13518"/>
                  </a:cubicBezTo>
                  <a:lnTo>
                    <a:pt x="12530" y="13518"/>
                  </a:lnTo>
                  <a:cubicBezTo>
                    <a:pt x="13055" y="13518"/>
                    <a:pt x="13487" y="13086"/>
                    <a:pt x="13487" y="12561"/>
                  </a:cubicBezTo>
                  <a:lnTo>
                    <a:pt x="13487" y="5154"/>
                  </a:lnTo>
                  <a:cubicBezTo>
                    <a:pt x="13487" y="5093"/>
                    <a:pt x="13425" y="5000"/>
                    <a:pt x="13364" y="4938"/>
                  </a:cubicBezTo>
                  <a:lnTo>
                    <a:pt x="11790" y="3858"/>
                  </a:lnTo>
                  <a:lnTo>
                    <a:pt x="11790" y="772"/>
                  </a:lnTo>
                  <a:cubicBezTo>
                    <a:pt x="11790" y="340"/>
                    <a:pt x="11450" y="1"/>
                    <a:pt x="10987"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1"/>
            <p:cNvSpPr/>
            <p:nvPr/>
          </p:nvSpPr>
          <p:spPr>
            <a:xfrm>
              <a:off x="1865300" y="3514450"/>
              <a:ext cx="13150" cy="13125"/>
            </a:xfrm>
            <a:custGeom>
              <a:avLst/>
              <a:gdLst/>
              <a:ahLst/>
              <a:cxnLst/>
              <a:rect l="l" t="t" r="r" b="b"/>
              <a:pathLst>
                <a:path w="526" h="525" extrusionOk="0">
                  <a:moveTo>
                    <a:pt x="248" y="0"/>
                  </a:moveTo>
                  <a:cubicBezTo>
                    <a:pt x="186" y="0"/>
                    <a:pt x="124" y="31"/>
                    <a:pt x="62" y="62"/>
                  </a:cubicBezTo>
                  <a:cubicBezTo>
                    <a:pt x="32" y="124"/>
                    <a:pt x="1" y="185"/>
                    <a:pt x="1" y="278"/>
                  </a:cubicBezTo>
                  <a:cubicBezTo>
                    <a:pt x="1" y="401"/>
                    <a:pt x="93" y="525"/>
                    <a:pt x="248" y="525"/>
                  </a:cubicBezTo>
                  <a:cubicBezTo>
                    <a:pt x="309" y="525"/>
                    <a:pt x="402" y="494"/>
                    <a:pt x="433" y="463"/>
                  </a:cubicBezTo>
                  <a:cubicBezTo>
                    <a:pt x="494" y="401"/>
                    <a:pt x="525" y="340"/>
                    <a:pt x="525" y="278"/>
                  </a:cubicBezTo>
                  <a:cubicBezTo>
                    <a:pt x="525" y="185"/>
                    <a:pt x="494" y="124"/>
                    <a:pt x="433" y="62"/>
                  </a:cubicBezTo>
                  <a:cubicBezTo>
                    <a:pt x="402" y="31"/>
                    <a:pt x="309" y="0"/>
                    <a:pt x="24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1"/>
            <p:cNvSpPr/>
            <p:nvPr/>
          </p:nvSpPr>
          <p:spPr>
            <a:xfrm>
              <a:off x="1825175" y="3242775"/>
              <a:ext cx="165150" cy="163675"/>
            </a:xfrm>
            <a:custGeom>
              <a:avLst/>
              <a:gdLst/>
              <a:ahLst/>
              <a:cxnLst/>
              <a:rect l="l" t="t" r="r" b="b"/>
              <a:pathLst>
                <a:path w="6606" h="6547" extrusionOk="0">
                  <a:moveTo>
                    <a:pt x="1019" y="1300"/>
                  </a:moveTo>
                  <a:lnTo>
                    <a:pt x="3643" y="1547"/>
                  </a:lnTo>
                  <a:lnTo>
                    <a:pt x="2686" y="2504"/>
                  </a:lnTo>
                  <a:lnTo>
                    <a:pt x="772" y="1516"/>
                  </a:lnTo>
                  <a:lnTo>
                    <a:pt x="1019" y="1300"/>
                  </a:lnTo>
                  <a:close/>
                  <a:moveTo>
                    <a:pt x="5000" y="2874"/>
                  </a:moveTo>
                  <a:lnTo>
                    <a:pt x="5247" y="5528"/>
                  </a:lnTo>
                  <a:lnTo>
                    <a:pt x="5000" y="5744"/>
                  </a:lnTo>
                  <a:lnTo>
                    <a:pt x="4013" y="3862"/>
                  </a:lnTo>
                  <a:lnTo>
                    <a:pt x="5000" y="2874"/>
                  </a:lnTo>
                  <a:close/>
                  <a:moveTo>
                    <a:pt x="5924" y="555"/>
                  </a:moveTo>
                  <a:cubicBezTo>
                    <a:pt x="5956" y="555"/>
                    <a:pt x="5987" y="557"/>
                    <a:pt x="6019" y="559"/>
                  </a:cubicBezTo>
                  <a:cubicBezTo>
                    <a:pt x="6019" y="930"/>
                    <a:pt x="5895" y="1300"/>
                    <a:pt x="5618" y="1547"/>
                  </a:cubicBezTo>
                  <a:lnTo>
                    <a:pt x="3550" y="3646"/>
                  </a:lnTo>
                  <a:lnTo>
                    <a:pt x="2501" y="4633"/>
                  </a:lnTo>
                  <a:cubicBezTo>
                    <a:pt x="2408" y="4695"/>
                    <a:pt x="2377" y="4787"/>
                    <a:pt x="2408" y="4880"/>
                  </a:cubicBezTo>
                  <a:lnTo>
                    <a:pt x="2439" y="4880"/>
                  </a:lnTo>
                  <a:lnTo>
                    <a:pt x="2593" y="5559"/>
                  </a:lnTo>
                  <a:lnTo>
                    <a:pt x="2315" y="5806"/>
                  </a:lnTo>
                  <a:lnTo>
                    <a:pt x="1853" y="4818"/>
                  </a:lnTo>
                  <a:cubicBezTo>
                    <a:pt x="1822" y="4757"/>
                    <a:pt x="1760" y="4726"/>
                    <a:pt x="1729" y="4695"/>
                  </a:cubicBezTo>
                  <a:lnTo>
                    <a:pt x="711" y="4232"/>
                  </a:lnTo>
                  <a:lnTo>
                    <a:pt x="988" y="3954"/>
                  </a:lnTo>
                  <a:lnTo>
                    <a:pt x="1667" y="4108"/>
                  </a:lnTo>
                  <a:cubicBezTo>
                    <a:pt x="1684" y="4117"/>
                    <a:pt x="1703" y="4121"/>
                    <a:pt x="1723" y="4121"/>
                  </a:cubicBezTo>
                  <a:cubicBezTo>
                    <a:pt x="1779" y="4121"/>
                    <a:pt x="1847" y="4092"/>
                    <a:pt x="1914" y="4047"/>
                  </a:cubicBezTo>
                  <a:lnTo>
                    <a:pt x="5000" y="930"/>
                  </a:lnTo>
                  <a:cubicBezTo>
                    <a:pt x="5255" y="704"/>
                    <a:pt x="5586" y="555"/>
                    <a:pt x="5924" y="555"/>
                  </a:cubicBezTo>
                  <a:close/>
                  <a:moveTo>
                    <a:pt x="5949" y="0"/>
                  </a:moveTo>
                  <a:cubicBezTo>
                    <a:pt x="5454" y="0"/>
                    <a:pt x="4981" y="209"/>
                    <a:pt x="4630" y="559"/>
                  </a:cubicBezTo>
                  <a:lnTo>
                    <a:pt x="4136" y="1053"/>
                  </a:lnTo>
                  <a:lnTo>
                    <a:pt x="958" y="745"/>
                  </a:lnTo>
                  <a:cubicBezTo>
                    <a:pt x="865" y="745"/>
                    <a:pt x="803" y="775"/>
                    <a:pt x="742" y="806"/>
                  </a:cubicBezTo>
                  <a:lnTo>
                    <a:pt x="186" y="1393"/>
                  </a:lnTo>
                  <a:cubicBezTo>
                    <a:pt x="124" y="1454"/>
                    <a:pt x="93" y="1547"/>
                    <a:pt x="93" y="1640"/>
                  </a:cubicBezTo>
                  <a:cubicBezTo>
                    <a:pt x="124" y="1701"/>
                    <a:pt x="155" y="1794"/>
                    <a:pt x="248" y="1825"/>
                  </a:cubicBezTo>
                  <a:lnTo>
                    <a:pt x="2315" y="2905"/>
                  </a:lnTo>
                  <a:lnTo>
                    <a:pt x="1637" y="3553"/>
                  </a:lnTo>
                  <a:lnTo>
                    <a:pt x="958" y="3399"/>
                  </a:lnTo>
                  <a:cubicBezTo>
                    <a:pt x="865" y="3399"/>
                    <a:pt x="772" y="3399"/>
                    <a:pt x="711" y="3491"/>
                  </a:cubicBezTo>
                  <a:lnTo>
                    <a:pt x="93" y="4108"/>
                  </a:lnTo>
                  <a:cubicBezTo>
                    <a:pt x="32" y="4170"/>
                    <a:pt x="1" y="4232"/>
                    <a:pt x="32" y="4325"/>
                  </a:cubicBezTo>
                  <a:cubicBezTo>
                    <a:pt x="32" y="4417"/>
                    <a:pt x="93" y="4479"/>
                    <a:pt x="155" y="4510"/>
                  </a:cubicBezTo>
                  <a:lnTo>
                    <a:pt x="1421" y="5127"/>
                  </a:lnTo>
                  <a:lnTo>
                    <a:pt x="2038" y="6392"/>
                  </a:lnTo>
                  <a:cubicBezTo>
                    <a:pt x="2069" y="6454"/>
                    <a:pt x="2130" y="6516"/>
                    <a:pt x="2223" y="6547"/>
                  </a:cubicBezTo>
                  <a:lnTo>
                    <a:pt x="2285" y="6547"/>
                  </a:lnTo>
                  <a:cubicBezTo>
                    <a:pt x="2346" y="6547"/>
                    <a:pt x="2408" y="6516"/>
                    <a:pt x="2470" y="6454"/>
                  </a:cubicBezTo>
                  <a:lnTo>
                    <a:pt x="3087" y="5837"/>
                  </a:lnTo>
                  <a:cubicBezTo>
                    <a:pt x="3149" y="5775"/>
                    <a:pt x="3180" y="5682"/>
                    <a:pt x="3149" y="5590"/>
                  </a:cubicBezTo>
                  <a:lnTo>
                    <a:pt x="2994" y="4911"/>
                  </a:lnTo>
                  <a:lnTo>
                    <a:pt x="3643" y="4263"/>
                  </a:lnTo>
                  <a:lnTo>
                    <a:pt x="4723" y="6331"/>
                  </a:lnTo>
                  <a:cubicBezTo>
                    <a:pt x="4754" y="6392"/>
                    <a:pt x="4846" y="6454"/>
                    <a:pt x="4939" y="6454"/>
                  </a:cubicBezTo>
                  <a:lnTo>
                    <a:pt x="4970" y="6454"/>
                  </a:lnTo>
                  <a:cubicBezTo>
                    <a:pt x="5031" y="6454"/>
                    <a:pt x="5093" y="6423"/>
                    <a:pt x="5155" y="6392"/>
                  </a:cubicBezTo>
                  <a:lnTo>
                    <a:pt x="5710" y="5806"/>
                  </a:lnTo>
                  <a:cubicBezTo>
                    <a:pt x="5772" y="5744"/>
                    <a:pt x="5803" y="5682"/>
                    <a:pt x="5772" y="5590"/>
                  </a:cubicBezTo>
                  <a:lnTo>
                    <a:pt x="5463" y="2411"/>
                  </a:lnTo>
                  <a:lnTo>
                    <a:pt x="5988" y="1917"/>
                  </a:lnTo>
                  <a:cubicBezTo>
                    <a:pt x="6420" y="1485"/>
                    <a:pt x="6605" y="837"/>
                    <a:pt x="6513" y="251"/>
                  </a:cubicBezTo>
                  <a:cubicBezTo>
                    <a:pt x="6482" y="127"/>
                    <a:pt x="6420" y="35"/>
                    <a:pt x="6297" y="35"/>
                  </a:cubicBezTo>
                  <a:cubicBezTo>
                    <a:pt x="6180" y="12"/>
                    <a:pt x="6064" y="0"/>
                    <a:pt x="594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9" name="Google Shape;2619;p71"/>
          <p:cNvGrpSpPr/>
          <p:nvPr/>
        </p:nvGrpSpPr>
        <p:grpSpPr>
          <a:xfrm>
            <a:off x="1492591" y="3217646"/>
            <a:ext cx="407976" cy="364825"/>
            <a:chOff x="960625" y="3218725"/>
            <a:chExt cx="379125" cy="339025"/>
          </a:xfrm>
        </p:grpSpPr>
        <p:sp>
          <p:nvSpPr>
            <p:cNvPr id="2620" name="Google Shape;2620;p71"/>
            <p:cNvSpPr/>
            <p:nvPr/>
          </p:nvSpPr>
          <p:spPr>
            <a:xfrm>
              <a:off x="960625" y="3218725"/>
              <a:ext cx="379125" cy="339025"/>
            </a:xfrm>
            <a:custGeom>
              <a:avLst/>
              <a:gdLst/>
              <a:ahLst/>
              <a:cxnLst/>
              <a:rect l="l" t="t" r="r" b="b"/>
              <a:pathLst>
                <a:path w="15165" h="13561" extrusionOk="0">
                  <a:moveTo>
                    <a:pt x="11807" y="2571"/>
                  </a:moveTo>
                  <a:cubicBezTo>
                    <a:pt x="12054" y="2571"/>
                    <a:pt x="12177" y="2848"/>
                    <a:pt x="11992" y="3034"/>
                  </a:cubicBezTo>
                  <a:cubicBezTo>
                    <a:pt x="11945" y="3080"/>
                    <a:pt x="11884" y="3102"/>
                    <a:pt x="11822" y="3102"/>
                  </a:cubicBezTo>
                  <a:cubicBezTo>
                    <a:pt x="11679" y="3102"/>
                    <a:pt x="11529" y="2990"/>
                    <a:pt x="11529" y="2818"/>
                  </a:cubicBezTo>
                  <a:cubicBezTo>
                    <a:pt x="11529" y="2694"/>
                    <a:pt x="11652" y="2571"/>
                    <a:pt x="11807" y="2571"/>
                  </a:cubicBezTo>
                  <a:close/>
                  <a:moveTo>
                    <a:pt x="3898" y="537"/>
                  </a:moveTo>
                  <a:cubicBezTo>
                    <a:pt x="5608" y="537"/>
                    <a:pt x="6914" y="2600"/>
                    <a:pt x="5696" y="4206"/>
                  </a:cubicBezTo>
                  <a:cubicBezTo>
                    <a:pt x="5542" y="4083"/>
                    <a:pt x="5388" y="3959"/>
                    <a:pt x="5264" y="3805"/>
                  </a:cubicBezTo>
                  <a:cubicBezTo>
                    <a:pt x="5200" y="3748"/>
                    <a:pt x="5131" y="3724"/>
                    <a:pt x="5066" y="3724"/>
                  </a:cubicBezTo>
                  <a:cubicBezTo>
                    <a:pt x="4848" y="3724"/>
                    <a:pt x="4673" y="3993"/>
                    <a:pt x="4863" y="4206"/>
                  </a:cubicBezTo>
                  <a:cubicBezTo>
                    <a:pt x="5017" y="4330"/>
                    <a:pt x="5141" y="4484"/>
                    <a:pt x="5264" y="4638"/>
                  </a:cubicBezTo>
                  <a:cubicBezTo>
                    <a:pt x="4863" y="4947"/>
                    <a:pt x="4369" y="5101"/>
                    <a:pt x="3906" y="5101"/>
                  </a:cubicBezTo>
                  <a:cubicBezTo>
                    <a:pt x="1499" y="5101"/>
                    <a:pt x="727" y="1861"/>
                    <a:pt x="2888" y="781"/>
                  </a:cubicBezTo>
                  <a:cubicBezTo>
                    <a:pt x="3229" y="612"/>
                    <a:pt x="3571" y="537"/>
                    <a:pt x="3898" y="537"/>
                  </a:cubicBezTo>
                  <a:close/>
                  <a:moveTo>
                    <a:pt x="6097" y="5040"/>
                  </a:moveTo>
                  <a:cubicBezTo>
                    <a:pt x="6622" y="5287"/>
                    <a:pt x="7239" y="5410"/>
                    <a:pt x="7826" y="5441"/>
                  </a:cubicBezTo>
                  <a:cubicBezTo>
                    <a:pt x="8443" y="5441"/>
                    <a:pt x="9029" y="5287"/>
                    <a:pt x="9585" y="5040"/>
                  </a:cubicBezTo>
                  <a:lnTo>
                    <a:pt x="9585" y="5040"/>
                  </a:lnTo>
                  <a:cubicBezTo>
                    <a:pt x="9091" y="6151"/>
                    <a:pt x="9091" y="7416"/>
                    <a:pt x="9585" y="8527"/>
                  </a:cubicBezTo>
                  <a:cubicBezTo>
                    <a:pt x="9029" y="8265"/>
                    <a:pt x="8435" y="8133"/>
                    <a:pt x="7841" y="8133"/>
                  </a:cubicBezTo>
                  <a:cubicBezTo>
                    <a:pt x="7247" y="8133"/>
                    <a:pt x="6653" y="8265"/>
                    <a:pt x="6097" y="8527"/>
                  </a:cubicBezTo>
                  <a:cubicBezTo>
                    <a:pt x="6591" y="7416"/>
                    <a:pt x="6591" y="6151"/>
                    <a:pt x="6097" y="5040"/>
                  </a:cubicBezTo>
                  <a:close/>
                  <a:moveTo>
                    <a:pt x="3892" y="10475"/>
                  </a:moveTo>
                  <a:cubicBezTo>
                    <a:pt x="4030" y="10475"/>
                    <a:pt x="4153" y="10584"/>
                    <a:pt x="4153" y="10749"/>
                  </a:cubicBezTo>
                  <a:cubicBezTo>
                    <a:pt x="4153" y="10872"/>
                    <a:pt x="4030" y="10996"/>
                    <a:pt x="3906" y="10996"/>
                  </a:cubicBezTo>
                  <a:cubicBezTo>
                    <a:pt x="3659" y="10996"/>
                    <a:pt x="3536" y="10718"/>
                    <a:pt x="3690" y="10564"/>
                  </a:cubicBezTo>
                  <a:cubicBezTo>
                    <a:pt x="3752" y="10502"/>
                    <a:pt x="3824" y="10475"/>
                    <a:pt x="3892" y="10475"/>
                  </a:cubicBezTo>
                  <a:close/>
                  <a:moveTo>
                    <a:pt x="11791" y="8467"/>
                  </a:moveTo>
                  <a:cubicBezTo>
                    <a:pt x="12716" y="8467"/>
                    <a:pt x="13610" y="9029"/>
                    <a:pt x="13936" y="10008"/>
                  </a:cubicBezTo>
                  <a:cubicBezTo>
                    <a:pt x="14430" y="11490"/>
                    <a:pt x="13350" y="13002"/>
                    <a:pt x="11807" y="13002"/>
                  </a:cubicBezTo>
                  <a:cubicBezTo>
                    <a:pt x="10541" y="13002"/>
                    <a:pt x="9523" y="11983"/>
                    <a:pt x="9523" y="10749"/>
                  </a:cubicBezTo>
                  <a:cubicBezTo>
                    <a:pt x="9523" y="10255"/>
                    <a:pt x="9677" y="9761"/>
                    <a:pt x="9986" y="9360"/>
                  </a:cubicBezTo>
                  <a:cubicBezTo>
                    <a:pt x="10140" y="9484"/>
                    <a:pt x="10295" y="9607"/>
                    <a:pt x="10449" y="9761"/>
                  </a:cubicBezTo>
                  <a:cubicBezTo>
                    <a:pt x="10480" y="9823"/>
                    <a:pt x="10541" y="9823"/>
                    <a:pt x="10634" y="9823"/>
                  </a:cubicBezTo>
                  <a:cubicBezTo>
                    <a:pt x="10696" y="9823"/>
                    <a:pt x="10757" y="9823"/>
                    <a:pt x="10819" y="9761"/>
                  </a:cubicBezTo>
                  <a:cubicBezTo>
                    <a:pt x="10912" y="9669"/>
                    <a:pt x="10912" y="9484"/>
                    <a:pt x="10819" y="9360"/>
                  </a:cubicBezTo>
                  <a:lnTo>
                    <a:pt x="10788" y="9360"/>
                  </a:lnTo>
                  <a:cubicBezTo>
                    <a:pt x="10665" y="9206"/>
                    <a:pt x="10541" y="9082"/>
                    <a:pt x="10418" y="8928"/>
                  </a:cubicBezTo>
                  <a:cubicBezTo>
                    <a:pt x="10836" y="8615"/>
                    <a:pt x="11318" y="8467"/>
                    <a:pt x="11791" y="8467"/>
                  </a:cubicBezTo>
                  <a:close/>
                  <a:moveTo>
                    <a:pt x="3873" y="0"/>
                  </a:moveTo>
                  <a:cubicBezTo>
                    <a:pt x="3213" y="0"/>
                    <a:pt x="2530" y="251"/>
                    <a:pt x="1931" y="842"/>
                  </a:cubicBezTo>
                  <a:cubicBezTo>
                    <a:pt x="0" y="2798"/>
                    <a:pt x="1703" y="5647"/>
                    <a:pt x="3886" y="5647"/>
                  </a:cubicBezTo>
                  <a:cubicBezTo>
                    <a:pt x="4424" y="5647"/>
                    <a:pt x="4992" y="5474"/>
                    <a:pt x="5542" y="5070"/>
                  </a:cubicBezTo>
                  <a:cubicBezTo>
                    <a:pt x="6097" y="6151"/>
                    <a:pt x="6097" y="7385"/>
                    <a:pt x="5542" y="8465"/>
                  </a:cubicBezTo>
                  <a:cubicBezTo>
                    <a:pt x="5046" y="8108"/>
                    <a:pt x="4473" y="7930"/>
                    <a:pt x="3890" y="7930"/>
                  </a:cubicBezTo>
                  <a:cubicBezTo>
                    <a:pt x="3566" y="7930"/>
                    <a:pt x="3238" y="7985"/>
                    <a:pt x="2919" y="8095"/>
                  </a:cubicBezTo>
                  <a:cubicBezTo>
                    <a:pt x="2644" y="8205"/>
                    <a:pt x="2760" y="8608"/>
                    <a:pt x="3007" y="8608"/>
                  </a:cubicBezTo>
                  <a:cubicBezTo>
                    <a:pt x="3038" y="8608"/>
                    <a:pt x="3070" y="8602"/>
                    <a:pt x="3104" y="8589"/>
                  </a:cubicBezTo>
                  <a:cubicBezTo>
                    <a:pt x="3354" y="8505"/>
                    <a:pt x="3612" y="8464"/>
                    <a:pt x="3867" y="8464"/>
                  </a:cubicBezTo>
                  <a:cubicBezTo>
                    <a:pt x="4366" y="8464"/>
                    <a:pt x="4856" y="8622"/>
                    <a:pt x="5264" y="8928"/>
                  </a:cubicBezTo>
                  <a:cubicBezTo>
                    <a:pt x="5141" y="9082"/>
                    <a:pt x="5017" y="9237"/>
                    <a:pt x="4894" y="9360"/>
                  </a:cubicBezTo>
                  <a:lnTo>
                    <a:pt x="4246" y="10008"/>
                  </a:lnTo>
                  <a:cubicBezTo>
                    <a:pt x="4122" y="9947"/>
                    <a:pt x="3999" y="9947"/>
                    <a:pt x="3906" y="9947"/>
                  </a:cubicBezTo>
                  <a:cubicBezTo>
                    <a:pt x="3443" y="9947"/>
                    <a:pt x="3104" y="10286"/>
                    <a:pt x="3104" y="10718"/>
                  </a:cubicBezTo>
                  <a:cubicBezTo>
                    <a:pt x="3104" y="10842"/>
                    <a:pt x="3135" y="10965"/>
                    <a:pt x="3165" y="11058"/>
                  </a:cubicBezTo>
                  <a:lnTo>
                    <a:pt x="2610" y="11644"/>
                  </a:lnTo>
                  <a:cubicBezTo>
                    <a:pt x="2487" y="11737"/>
                    <a:pt x="2487" y="11922"/>
                    <a:pt x="2610" y="12045"/>
                  </a:cubicBezTo>
                  <a:cubicBezTo>
                    <a:pt x="2656" y="12091"/>
                    <a:pt x="2726" y="12115"/>
                    <a:pt x="2795" y="12115"/>
                  </a:cubicBezTo>
                  <a:cubicBezTo>
                    <a:pt x="2865" y="12115"/>
                    <a:pt x="2934" y="12091"/>
                    <a:pt x="2980" y="12045"/>
                  </a:cubicBezTo>
                  <a:lnTo>
                    <a:pt x="3567" y="11459"/>
                  </a:lnTo>
                  <a:cubicBezTo>
                    <a:pt x="3679" y="11512"/>
                    <a:pt x="3797" y="11536"/>
                    <a:pt x="3911" y="11536"/>
                  </a:cubicBezTo>
                  <a:cubicBezTo>
                    <a:pt x="4328" y="11536"/>
                    <a:pt x="4709" y="11209"/>
                    <a:pt x="4709" y="10749"/>
                  </a:cubicBezTo>
                  <a:cubicBezTo>
                    <a:pt x="4709" y="10626"/>
                    <a:pt x="4678" y="10502"/>
                    <a:pt x="4616" y="10410"/>
                  </a:cubicBezTo>
                  <a:lnTo>
                    <a:pt x="5264" y="9761"/>
                  </a:lnTo>
                  <a:cubicBezTo>
                    <a:pt x="5418" y="9607"/>
                    <a:pt x="5542" y="9484"/>
                    <a:pt x="5696" y="9360"/>
                  </a:cubicBezTo>
                  <a:lnTo>
                    <a:pt x="5696" y="9360"/>
                  </a:lnTo>
                  <a:cubicBezTo>
                    <a:pt x="6981" y="11066"/>
                    <a:pt x="5525" y="13037"/>
                    <a:pt x="3871" y="13037"/>
                  </a:cubicBezTo>
                  <a:cubicBezTo>
                    <a:pt x="3340" y="13037"/>
                    <a:pt x="2789" y="12834"/>
                    <a:pt x="2301" y="12354"/>
                  </a:cubicBezTo>
                  <a:cubicBezTo>
                    <a:pt x="1684" y="11706"/>
                    <a:pt x="1468" y="10780"/>
                    <a:pt x="1777" y="9947"/>
                  </a:cubicBezTo>
                  <a:cubicBezTo>
                    <a:pt x="1854" y="9734"/>
                    <a:pt x="1689" y="9581"/>
                    <a:pt x="1524" y="9581"/>
                  </a:cubicBezTo>
                  <a:cubicBezTo>
                    <a:pt x="1426" y="9581"/>
                    <a:pt x="1329" y="9635"/>
                    <a:pt x="1283" y="9761"/>
                  </a:cubicBezTo>
                  <a:cubicBezTo>
                    <a:pt x="522" y="11799"/>
                    <a:pt x="2165" y="13561"/>
                    <a:pt x="3937" y="13561"/>
                  </a:cubicBezTo>
                  <a:cubicBezTo>
                    <a:pt x="4608" y="13561"/>
                    <a:pt x="5297" y="13309"/>
                    <a:pt x="5881" y="12724"/>
                  </a:cubicBezTo>
                  <a:cubicBezTo>
                    <a:pt x="6869" y="11737"/>
                    <a:pt x="6961" y="10194"/>
                    <a:pt x="6159" y="9082"/>
                  </a:cubicBezTo>
                  <a:cubicBezTo>
                    <a:pt x="6699" y="8805"/>
                    <a:pt x="7286" y="8666"/>
                    <a:pt x="7868" y="8666"/>
                  </a:cubicBezTo>
                  <a:cubicBezTo>
                    <a:pt x="8451" y="8666"/>
                    <a:pt x="9029" y="8805"/>
                    <a:pt x="9554" y="9082"/>
                  </a:cubicBezTo>
                  <a:cubicBezTo>
                    <a:pt x="8443" y="10626"/>
                    <a:pt x="9153" y="12786"/>
                    <a:pt x="10943" y="13372"/>
                  </a:cubicBezTo>
                  <a:cubicBezTo>
                    <a:pt x="11245" y="13475"/>
                    <a:pt x="11549" y="13523"/>
                    <a:pt x="11844" y="13523"/>
                  </a:cubicBezTo>
                  <a:cubicBezTo>
                    <a:pt x="13328" y="13523"/>
                    <a:pt x="14615" y="12314"/>
                    <a:pt x="14615" y="10718"/>
                  </a:cubicBezTo>
                  <a:cubicBezTo>
                    <a:pt x="14615" y="9206"/>
                    <a:pt x="13350" y="7941"/>
                    <a:pt x="11807" y="7941"/>
                  </a:cubicBezTo>
                  <a:cubicBezTo>
                    <a:pt x="11220" y="7941"/>
                    <a:pt x="10634" y="8126"/>
                    <a:pt x="10171" y="8496"/>
                  </a:cubicBezTo>
                  <a:cubicBezTo>
                    <a:pt x="9616" y="7416"/>
                    <a:pt x="9616" y="6151"/>
                    <a:pt x="10171" y="5101"/>
                  </a:cubicBezTo>
                  <a:cubicBezTo>
                    <a:pt x="10688" y="5475"/>
                    <a:pt x="11247" y="5639"/>
                    <a:pt x="11788" y="5639"/>
                  </a:cubicBezTo>
                  <a:cubicBezTo>
                    <a:pt x="13572" y="5639"/>
                    <a:pt x="15164" y="3850"/>
                    <a:pt x="14430" y="1861"/>
                  </a:cubicBezTo>
                  <a:cubicBezTo>
                    <a:pt x="14384" y="1734"/>
                    <a:pt x="14287" y="1681"/>
                    <a:pt x="14189" y="1681"/>
                  </a:cubicBezTo>
                  <a:cubicBezTo>
                    <a:pt x="14024" y="1681"/>
                    <a:pt x="13859" y="1833"/>
                    <a:pt x="13936" y="2046"/>
                  </a:cubicBezTo>
                  <a:cubicBezTo>
                    <a:pt x="14245" y="2879"/>
                    <a:pt x="14029" y="3805"/>
                    <a:pt x="13412" y="4422"/>
                  </a:cubicBezTo>
                  <a:cubicBezTo>
                    <a:pt x="12980" y="4854"/>
                    <a:pt x="12393" y="5101"/>
                    <a:pt x="11807" y="5101"/>
                  </a:cubicBezTo>
                  <a:cubicBezTo>
                    <a:pt x="11313" y="5101"/>
                    <a:pt x="10850" y="4947"/>
                    <a:pt x="10449" y="4638"/>
                  </a:cubicBezTo>
                  <a:cubicBezTo>
                    <a:pt x="10572" y="4484"/>
                    <a:pt x="10696" y="4330"/>
                    <a:pt x="10850" y="4206"/>
                  </a:cubicBezTo>
                  <a:lnTo>
                    <a:pt x="11467" y="3558"/>
                  </a:lnTo>
                  <a:cubicBezTo>
                    <a:pt x="11580" y="3609"/>
                    <a:pt x="11693" y="3633"/>
                    <a:pt x="11803" y="3633"/>
                  </a:cubicBezTo>
                  <a:cubicBezTo>
                    <a:pt x="12354" y="3633"/>
                    <a:pt x="12805" y="3045"/>
                    <a:pt x="12547" y="2478"/>
                  </a:cubicBezTo>
                  <a:lnTo>
                    <a:pt x="13103" y="1923"/>
                  </a:lnTo>
                  <a:cubicBezTo>
                    <a:pt x="13226" y="1799"/>
                    <a:pt x="13226" y="1614"/>
                    <a:pt x="13103" y="1521"/>
                  </a:cubicBezTo>
                  <a:cubicBezTo>
                    <a:pt x="13057" y="1460"/>
                    <a:pt x="12987" y="1429"/>
                    <a:pt x="12918" y="1429"/>
                  </a:cubicBezTo>
                  <a:cubicBezTo>
                    <a:pt x="12848" y="1429"/>
                    <a:pt x="12779" y="1460"/>
                    <a:pt x="12733" y="1521"/>
                  </a:cubicBezTo>
                  <a:lnTo>
                    <a:pt x="12146" y="2108"/>
                  </a:lnTo>
                  <a:cubicBezTo>
                    <a:pt x="12054" y="2046"/>
                    <a:pt x="11930" y="2015"/>
                    <a:pt x="11807" y="2015"/>
                  </a:cubicBezTo>
                  <a:cubicBezTo>
                    <a:pt x="11220" y="2015"/>
                    <a:pt x="10850" y="2632"/>
                    <a:pt x="11097" y="3157"/>
                  </a:cubicBezTo>
                  <a:lnTo>
                    <a:pt x="10449" y="3836"/>
                  </a:lnTo>
                  <a:lnTo>
                    <a:pt x="10418" y="3836"/>
                  </a:lnTo>
                  <a:cubicBezTo>
                    <a:pt x="10295" y="3959"/>
                    <a:pt x="10140" y="4083"/>
                    <a:pt x="9986" y="4175"/>
                  </a:cubicBezTo>
                  <a:cubicBezTo>
                    <a:pt x="8807" y="2622"/>
                    <a:pt x="10047" y="534"/>
                    <a:pt x="11787" y="534"/>
                  </a:cubicBezTo>
                  <a:cubicBezTo>
                    <a:pt x="12051" y="534"/>
                    <a:pt x="12328" y="582"/>
                    <a:pt x="12609" y="688"/>
                  </a:cubicBezTo>
                  <a:cubicBezTo>
                    <a:pt x="12643" y="702"/>
                    <a:pt x="12675" y="708"/>
                    <a:pt x="12706" y="708"/>
                  </a:cubicBezTo>
                  <a:cubicBezTo>
                    <a:pt x="12952" y="708"/>
                    <a:pt x="13069" y="304"/>
                    <a:pt x="12794" y="194"/>
                  </a:cubicBezTo>
                  <a:cubicBezTo>
                    <a:pt x="12450" y="69"/>
                    <a:pt x="12111" y="11"/>
                    <a:pt x="11787" y="11"/>
                  </a:cubicBezTo>
                  <a:cubicBezTo>
                    <a:pt x="9646" y="11"/>
                    <a:pt x="8133" y="2523"/>
                    <a:pt x="9554" y="4453"/>
                  </a:cubicBezTo>
                  <a:cubicBezTo>
                    <a:pt x="9014" y="4731"/>
                    <a:pt x="8427" y="4870"/>
                    <a:pt x="7845" y="4870"/>
                  </a:cubicBezTo>
                  <a:cubicBezTo>
                    <a:pt x="7262" y="4870"/>
                    <a:pt x="6684" y="4731"/>
                    <a:pt x="6159" y="4453"/>
                  </a:cubicBezTo>
                  <a:cubicBezTo>
                    <a:pt x="7695" y="2358"/>
                    <a:pt x="5896" y="0"/>
                    <a:pt x="3873"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1"/>
            <p:cNvSpPr/>
            <p:nvPr/>
          </p:nvSpPr>
          <p:spPr>
            <a:xfrm>
              <a:off x="1022775" y="3254425"/>
              <a:ext cx="70225" cy="69475"/>
            </a:xfrm>
            <a:custGeom>
              <a:avLst/>
              <a:gdLst/>
              <a:ahLst/>
              <a:cxnLst/>
              <a:rect l="l" t="t" r="r" b="b"/>
              <a:pathLst>
                <a:path w="2809" h="2779" extrusionOk="0">
                  <a:moveTo>
                    <a:pt x="1392" y="1135"/>
                  </a:moveTo>
                  <a:cubicBezTo>
                    <a:pt x="1535" y="1135"/>
                    <a:pt x="1667" y="1240"/>
                    <a:pt x="1667" y="1390"/>
                  </a:cubicBezTo>
                  <a:cubicBezTo>
                    <a:pt x="1667" y="1544"/>
                    <a:pt x="1544" y="1667"/>
                    <a:pt x="1420" y="1667"/>
                  </a:cubicBezTo>
                  <a:cubicBezTo>
                    <a:pt x="1173" y="1667"/>
                    <a:pt x="1050" y="1390"/>
                    <a:pt x="1204" y="1204"/>
                  </a:cubicBezTo>
                  <a:cubicBezTo>
                    <a:pt x="1261" y="1157"/>
                    <a:pt x="1328" y="1135"/>
                    <a:pt x="1392" y="1135"/>
                  </a:cubicBezTo>
                  <a:close/>
                  <a:moveTo>
                    <a:pt x="2504" y="1"/>
                  </a:moveTo>
                  <a:cubicBezTo>
                    <a:pt x="2431" y="1"/>
                    <a:pt x="2361" y="32"/>
                    <a:pt x="2315" y="93"/>
                  </a:cubicBezTo>
                  <a:lnTo>
                    <a:pt x="1729" y="680"/>
                  </a:lnTo>
                  <a:cubicBezTo>
                    <a:pt x="1636" y="618"/>
                    <a:pt x="1513" y="587"/>
                    <a:pt x="1389" y="587"/>
                  </a:cubicBezTo>
                  <a:cubicBezTo>
                    <a:pt x="834" y="587"/>
                    <a:pt x="433" y="1204"/>
                    <a:pt x="679" y="1729"/>
                  </a:cubicBezTo>
                  <a:lnTo>
                    <a:pt x="93" y="2315"/>
                  </a:lnTo>
                  <a:cubicBezTo>
                    <a:pt x="1" y="2408"/>
                    <a:pt x="1" y="2593"/>
                    <a:pt x="93" y="2686"/>
                  </a:cubicBezTo>
                  <a:cubicBezTo>
                    <a:pt x="155" y="2747"/>
                    <a:pt x="224" y="2778"/>
                    <a:pt x="294" y="2778"/>
                  </a:cubicBezTo>
                  <a:cubicBezTo>
                    <a:pt x="363" y="2778"/>
                    <a:pt x="433" y="2747"/>
                    <a:pt x="494" y="2686"/>
                  </a:cubicBezTo>
                  <a:lnTo>
                    <a:pt x="1081" y="2099"/>
                  </a:lnTo>
                  <a:cubicBezTo>
                    <a:pt x="1193" y="2152"/>
                    <a:pt x="1309" y="2177"/>
                    <a:pt x="1421" y="2177"/>
                  </a:cubicBezTo>
                  <a:cubicBezTo>
                    <a:pt x="1830" y="2177"/>
                    <a:pt x="2192" y="1850"/>
                    <a:pt x="2192" y="1390"/>
                  </a:cubicBezTo>
                  <a:cubicBezTo>
                    <a:pt x="2192" y="1266"/>
                    <a:pt x="2161" y="1174"/>
                    <a:pt x="2130" y="1050"/>
                  </a:cubicBezTo>
                  <a:lnTo>
                    <a:pt x="2716" y="495"/>
                  </a:lnTo>
                  <a:cubicBezTo>
                    <a:pt x="2809" y="371"/>
                    <a:pt x="2809" y="186"/>
                    <a:pt x="2716" y="93"/>
                  </a:cubicBezTo>
                  <a:cubicBezTo>
                    <a:pt x="2655" y="32"/>
                    <a:pt x="2577" y="1"/>
                    <a:pt x="250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1"/>
            <p:cNvSpPr/>
            <p:nvPr/>
          </p:nvSpPr>
          <p:spPr>
            <a:xfrm>
              <a:off x="1219525" y="3452525"/>
              <a:ext cx="71775" cy="68875"/>
            </a:xfrm>
            <a:custGeom>
              <a:avLst/>
              <a:gdLst/>
              <a:ahLst/>
              <a:cxnLst/>
              <a:rect l="l" t="t" r="r" b="b"/>
              <a:pathLst>
                <a:path w="2871" h="2755" extrusionOk="0">
                  <a:moveTo>
                    <a:pt x="1440" y="1112"/>
                  </a:moveTo>
                  <a:cubicBezTo>
                    <a:pt x="1582" y="1112"/>
                    <a:pt x="1729" y="1217"/>
                    <a:pt x="1729" y="1366"/>
                  </a:cubicBezTo>
                  <a:cubicBezTo>
                    <a:pt x="1729" y="1520"/>
                    <a:pt x="1605" y="1644"/>
                    <a:pt x="1451" y="1644"/>
                  </a:cubicBezTo>
                  <a:cubicBezTo>
                    <a:pt x="1204" y="1644"/>
                    <a:pt x="1111" y="1366"/>
                    <a:pt x="1266" y="1181"/>
                  </a:cubicBezTo>
                  <a:cubicBezTo>
                    <a:pt x="1313" y="1133"/>
                    <a:pt x="1376" y="1112"/>
                    <a:pt x="1440" y="1112"/>
                  </a:cubicBezTo>
                  <a:close/>
                  <a:moveTo>
                    <a:pt x="2558" y="1"/>
                  </a:moveTo>
                  <a:cubicBezTo>
                    <a:pt x="2485" y="1"/>
                    <a:pt x="2408" y="24"/>
                    <a:pt x="2346" y="70"/>
                  </a:cubicBezTo>
                  <a:lnTo>
                    <a:pt x="2377" y="101"/>
                  </a:lnTo>
                  <a:lnTo>
                    <a:pt x="1790" y="687"/>
                  </a:lnTo>
                  <a:cubicBezTo>
                    <a:pt x="1698" y="625"/>
                    <a:pt x="1574" y="595"/>
                    <a:pt x="1451" y="595"/>
                  </a:cubicBezTo>
                  <a:cubicBezTo>
                    <a:pt x="1019" y="595"/>
                    <a:pt x="648" y="965"/>
                    <a:pt x="648" y="1397"/>
                  </a:cubicBezTo>
                  <a:cubicBezTo>
                    <a:pt x="648" y="1520"/>
                    <a:pt x="679" y="1613"/>
                    <a:pt x="741" y="1736"/>
                  </a:cubicBezTo>
                  <a:lnTo>
                    <a:pt x="155" y="2323"/>
                  </a:lnTo>
                  <a:cubicBezTo>
                    <a:pt x="0" y="2477"/>
                    <a:pt x="124" y="2755"/>
                    <a:pt x="340" y="2755"/>
                  </a:cubicBezTo>
                  <a:cubicBezTo>
                    <a:pt x="401" y="2755"/>
                    <a:pt x="494" y="2724"/>
                    <a:pt x="525" y="2693"/>
                  </a:cubicBezTo>
                  <a:lnTo>
                    <a:pt x="1111" y="2107"/>
                  </a:lnTo>
                  <a:cubicBezTo>
                    <a:pt x="1224" y="2160"/>
                    <a:pt x="1341" y="2184"/>
                    <a:pt x="1456" y="2184"/>
                  </a:cubicBezTo>
                  <a:cubicBezTo>
                    <a:pt x="1873" y="2184"/>
                    <a:pt x="2253" y="1857"/>
                    <a:pt x="2253" y="1397"/>
                  </a:cubicBezTo>
                  <a:cubicBezTo>
                    <a:pt x="2253" y="1274"/>
                    <a:pt x="2222" y="1150"/>
                    <a:pt x="2161" y="1058"/>
                  </a:cubicBezTo>
                  <a:lnTo>
                    <a:pt x="2747" y="471"/>
                  </a:lnTo>
                  <a:cubicBezTo>
                    <a:pt x="2870" y="379"/>
                    <a:pt x="2870" y="193"/>
                    <a:pt x="2747" y="70"/>
                  </a:cubicBezTo>
                  <a:cubicBezTo>
                    <a:pt x="2701" y="24"/>
                    <a:pt x="2631" y="1"/>
                    <a:pt x="255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1"/>
            <p:cNvSpPr/>
            <p:nvPr/>
          </p:nvSpPr>
          <p:spPr>
            <a:xfrm>
              <a:off x="1150075" y="3381725"/>
              <a:ext cx="13925" cy="13350"/>
            </a:xfrm>
            <a:custGeom>
              <a:avLst/>
              <a:gdLst/>
              <a:ahLst/>
              <a:cxnLst/>
              <a:rect l="l" t="t" r="r" b="b"/>
              <a:pathLst>
                <a:path w="557" h="534" extrusionOk="0">
                  <a:moveTo>
                    <a:pt x="278" y="1"/>
                  </a:moveTo>
                  <a:cubicBezTo>
                    <a:pt x="124" y="1"/>
                    <a:pt x="1" y="124"/>
                    <a:pt x="1" y="279"/>
                  </a:cubicBezTo>
                  <a:cubicBezTo>
                    <a:pt x="1" y="340"/>
                    <a:pt x="32" y="402"/>
                    <a:pt x="93" y="464"/>
                  </a:cubicBezTo>
                  <a:cubicBezTo>
                    <a:pt x="140" y="510"/>
                    <a:pt x="209" y="533"/>
                    <a:pt x="278" y="533"/>
                  </a:cubicBezTo>
                  <a:cubicBezTo>
                    <a:pt x="348" y="533"/>
                    <a:pt x="417" y="510"/>
                    <a:pt x="464" y="464"/>
                  </a:cubicBezTo>
                  <a:cubicBezTo>
                    <a:pt x="525" y="402"/>
                    <a:pt x="556" y="340"/>
                    <a:pt x="556" y="279"/>
                  </a:cubicBezTo>
                  <a:cubicBezTo>
                    <a:pt x="556" y="124"/>
                    <a:pt x="433"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1"/>
            <p:cNvSpPr/>
            <p:nvPr/>
          </p:nvSpPr>
          <p:spPr>
            <a:xfrm>
              <a:off x="1293600" y="3238225"/>
              <a:ext cx="13900" cy="13925"/>
            </a:xfrm>
            <a:custGeom>
              <a:avLst/>
              <a:gdLst/>
              <a:ahLst/>
              <a:cxnLst/>
              <a:rect l="l" t="t" r="r" b="b"/>
              <a:pathLst>
                <a:path w="556" h="557" extrusionOk="0">
                  <a:moveTo>
                    <a:pt x="278" y="1"/>
                  </a:moveTo>
                  <a:cubicBezTo>
                    <a:pt x="216" y="1"/>
                    <a:pt x="154" y="32"/>
                    <a:pt x="93" y="93"/>
                  </a:cubicBezTo>
                  <a:cubicBezTo>
                    <a:pt x="31" y="124"/>
                    <a:pt x="0" y="217"/>
                    <a:pt x="0" y="278"/>
                  </a:cubicBezTo>
                  <a:cubicBezTo>
                    <a:pt x="0" y="433"/>
                    <a:pt x="123" y="556"/>
                    <a:pt x="278" y="556"/>
                  </a:cubicBezTo>
                  <a:cubicBezTo>
                    <a:pt x="340" y="525"/>
                    <a:pt x="401" y="525"/>
                    <a:pt x="463" y="464"/>
                  </a:cubicBezTo>
                  <a:cubicBezTo>
                    <a:pt x="525" y="402"/>
                    <a:pt x="556" y="340"/>
                    <a:pt x="525" y="278"/>
                  </a:cubicBezTo>
                  <a:cubicBezTo>
                    <a:pt x="525" y="124"/>
                    <a:pt x="432"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1"/>
            <p:cNvSpPr/>
            <p:nvPr/>
          </p:nvSpPr>
          <p:spPr>
            <a:xfrm>
              <a:off x="1004250" y="3435750"/>
              <a:ext cx="16225" cy="13125"/>
            </a:xfrm>
            <a:custGeom>
              <a:avLst/>
              <a:gdLst/>
              <a:ahLst/>
              <a:cxnLst/>
              <a:rect l="l" t="t" r="r" b="b"/>
              <a:pathLst>
                <a:path w="649" h="525" extrusionOk="0">
                  <a:moveTo>
                    <a:pt x="371" y="0"/>
                  </a:moveTo>
                  <a:cubicBezTo>
                    <a:pt x="1" y="0"/>
                    <a:pt x="1" y="525"/>
                    <a:pt x="371" y="525"/>
                  </a:cubicBezTo>
                  <a:cubicBezTo>
                    <a:pt x="433" y="525"/>
                    <a:pt x="495" y="494"/>
                    <a:pt x="556" y="432"/>
                  </a:cubicBezTo>
                  <a:lnTo>
                    <a:pt x="556" y="463"/>
                  </a:lnTo>
                  <a:cubicBezTo>
                    <a:pt x="649" y="340"/>
                    <a:pt x="649" y="185"/>
                    <a:pt x="556" y="62"/>
                  </a:cubicBezTo>
                  <a:cubicBezTo>
                    <a:pt x="495" y="31"/>
                    <a:pt x="433" y="0"/>
                    <a:pt x="371"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6" name="Google Shape;2626;p71"/>
          <p:cNvGrpSpPr/>
          <p:nvPr/>
        </p:nvGrpSpPr>
        <p:grpSpPr>
          <a:xfrm>
            <a:off x="717584" y="3222031"/>
            <a:ext cx="363695" cy="362834"/>
            <a:chOff x="240425" y="3222800"/>
            <a:chExt cx="337975" cy="337175"/>
          </a:xfrm>
        </p:grpSpPr>
        <p:sp>
          <p:nvSpPr>
            <p:cNvPr id="2627" name="Google Shape;2627;p71"/>
            <p:cNvSpPr/>
            <p:nvPr/>
          </p:nvSpPr>
          <p:spPr>
            <a:xfrm>
              <a:off x="240425" y="3222800"/>
              <a:ext cx="337975" cy="337175"/>
            </a:xfrm>
            <a:custGeom>
              <a:avLst/>
              <a:gdLst/>
              <a:ahLst/>
              <a:cxnLst/>
              <a:rect l="l" t="t" r="r" b="b"/>
              <a:pathLst>
                <a:path w="13519" h="13487" extrusionOk="0">
                  <a:moveTo>
                    <a:pt x="1544" y="525"/>
                  </a:moveTo>
                  <a:cubicBezTo>
                    <a:pt x="1667" y="525"/>
                    <a:pt x="1791" y="649"/>
                    <a:pt x="1791" y="803"/>
                  </a:cubicBezTo>
                  <a:lnTo>
                    <a:pt x="1791" y="2871"/>
                  </a:lnTo>
                  <a:lnTo>
                    <a:pt x="1266" y="2871"/>
                  </a:lnTo>
                  <a:lnTo>
                    <a:pt x="1266" y="803"/>
                  </a:lnTo>
                  <a:cubicBezTo>
                    <a:pt x="1266" y="649"/>
                    <a:pt x="1389" y="525"/>
                    <a:pt x="1544" y="525"/>
                  </a:cubicBezTo>
                  <a:close/>
                  <a:moveTo>
                    <a:pt x="11450" y="1544"/>
                  </a:moveTo>
                  <a:lnTo>
                    <a:pt x="12993" y="1790"/>
                  </a:lnTo>
                  <a:lnTo>
                    <a:pt x="12993" y="4661"/>
                  </a:lnTo>
                  <a:lnTo>
                    <a:pt x="11450" y="4907"/>
                  </a:lnTo>
                  <a:lnTo>
                    <a:pt x="11450" y="1544"/>
                  </a:lnTo>
                  <a:close/>
                  <a:moveTo>
                    <a:pt x="9383" y="1204"/>
                  </a:moveTo>
                  <a:lnTo>
                    <a:pt x="10926" y="1451"/>
                  </a:lnTo>
                  <a:lnTo>
                    <a:pt x="10926" y="4969"/>
                  </a:lnTo>
                  <a:lnTo>
                    <a:pt x="9383" y="5216"/>
                  </a:lnTo>
                  <a:lnTo>
                    <a:pt x="9383" y="1204"/>
                  </a:lnTo>
                  <a:close/>
                  <a:moveTo>
                    <a:pt x="4753" y="895"/>
                  </a:moveTo>
                  <a:lnTo>
                    <a:pt x="4753" y="5525"/>
                  </a:lnTo>
                  <a:lnTo>
                    <a:pt x="2439" y="3210"/>
                  </a:lnTo>
                  <a:lnTo>
                    <a:pt x="4753" y="895"/>
                  </a:lnTo>
                  <a:close/>
                  <a:moveTo>
                    <a:pt x="7315" y="895"/>
                  </a:moveTo>
                  <a:lnTo>
                    <a:pt x="8858" y="1142"/>
                  </a:lnTo>
                  <a:lnTo>
                    <a:pt x="8858" y="5309"/>
                  </a:lnTo>
                  <a:lnTo>
                    <a:pt x="7315" y="5556"/>
                  </a:lnTo>
                  <a:lnTo>
                    <a:pt x="7315" y="895"/>
                  </a:lnTo>
                  <a:close/>
                  <a:moveTo>
                    <a:pt x="1791" y="3395"/>
                  </a:moveTo>
                  <a:lnTo>
                    <a:pt x="1791" y="5741"/>
                  </a:lnTo>
                  <a:lnTo>
                    <a:pt x="1266" y="5741"/>
                  </a:lnTo>
                  <a:lnTo>
                    <a:pt x="1266" y="3395"/>
                  </a:lnTo>
                  <a:close/>
                  <a:moveTo>
                    <a:pt x="5278" y="556"/>
                  </a:moveTo>
                  <a:lnTo>
                    <a:pt x="6821" y="803"/>
                  </a:lnTo>
                  <a:lnTo>
                    <a:pt x="6821" y="5617"/>
                  </a:lnTo>
                  <a:lnTo>
                    <a:pt x="5278" y="5864"/>
                  </a:lnTo>
                  <a:lnTo>
                    <a:pt x="5278" y="556"/>
                  </a:lnTo>
                  <a:close/>
                  <a:moveTo>
                    <a:pt x="1791" y="6265"/>
                  </a:moveTo>
                  <a:lnTo>
                    <a:pt x="1791" y="8611"/>
                  </a:lnTo>
                  <a:lnTo>
                    <a:pt x="1266" y="8611"/>
                  </a:lnTo>
                  <a:lnTo>
                    <a:pt x="1266" y="6265"/>
                  </a:lnTo>
                  <a:close/>
                  <a:moveTo>
                    <a:pt x="1791" y="9136"/>
                  </a:moveTo>
                  <a:lnTo>
                    <a:pt x="1791" y="11481"/>
                  </a:lnTo>
                  <a:lnTo>
                    <a:pt x="1266" y="11481"/>
                  </a:lnTo>
                  <a:lnTo>
                    <a:pt x="1266" y="9136"/>
                  </a:lnTo>
                  <a:close/>
                  <a:moveTo>
                    <a:pt x="2099" y="12037"/>
                  </a:moveTo>
                  <a:cubicBezTo>
                    <a:pt x="2346" y="12037"/>
                    <a:pt x="2500" y="12222"/>
                    <a:pt x="2500" y="12438"/>
                  </a:cubicBezTo>
                  <a:lnTo>
                    <a:pt x="2531" y="12438"/>
                  </a:lnTo>
                  <a:lnTo>
                    <a:pt x="2531" y="12962"/>
                  </a:lnTo>
                  <a:lnTo>
                    <a:pt x="525" y="12962"/>
                  </a:lnTo>
                  <a:lnTo>
                    <a:pt x="525" y="12438"/>
                  </a:lnTo>
                  <a:cubicBezTo>
                    <a:pt x="525" y="12222"/>
                    <a:pt x="710" y="12037"/>
                    <a:pt x="957" y="12037"/>
                  </a:cubicBezTo>
                  <a:close/>
                  <a:moveTo>
                    <a:pt x="5062" y="0"/>
                  </a:moveTo>
                  <a:cubicBezTo>
                    <a:pt x="4969" y="0"/>
                    <a:pt x="4877" y="31"/>
                    <a:pt x="4846" y="62"/>
                  </a:cubicBezTo>
                  <a:lnTo>
                    <a:pt x="2346" y="2593"/>
                  </a:lnTo>
                  <a:lnTo>
                    <a:pt x="2346" y="803"/>
                  </a:lnTo>
                  <a:cubicBezTo>
                    <a:pt x="2300" y="309"/>
                    <a:pt x="1914" y="62"/>
                    <a:pt x="1532" y="62"/>
                  </a:cubicBezTo>
                  <a:cubicBezTo>
                    <a:pt x="1150" y="62"/>
                    <a:pt x="772" y="309"/>
                    <a:pt x="741" y="803"/>
                  </a:cubicBezTo>
                  <a:lnTo>
                    <a:pt x="741" y="11512"/>
                  </a:lnTo>
                  <a:cubicBezTo>
                    <a:pt x="309" y="11604"/>
                    <a:pt x="1" y="12006"/>
                    <a:pt x="1" y="12438"/>
                  </a:cubicBezTo>
                  <a:lnTo>
                    <a:pt x="1" y="13240"/>
                  </a:lnTo>
                  <a:cubicBezTo>
                    <a:pt x="1" y="13394"/>
                    <a:pt x="124" y="13487"/>
                    <a:pt x="278" y="13487"/>
                  </a:cubicBezTo>
                  <a:lnTo>
                    <a:pt x="2809" y="13487"/>
                  </a:lnTo>
                  <a:cubicBezTo>
                    <a:pt x="2963" y="13487"/>
                    <a:pt x="3056" y="13394"/>
                    <a:pt x="3056" y="13240"/>
                  </a:cubicBezTo>
                  <a:lnTo>
                    <a:pt x="3056" y="12438"/>
                  </a:lnTo>
                  <a:cubicBezTo>
                    <a:pt x="3056" y="12006"/>
                    <a:pt x="2747" y="11604"/>
                    <a:pt x="2346" y="11512"/>
                  </a:cubicBezTo>
                  <a:lnTo>
                    <a:pt x="2346" y="3858"/>
                  </a:lnTo>
                  <a:lnTo>
                    <a:pt x="4846" y="6358"/>
                  </a:lnTo>
                  <a:cubicBezTo>
                    <a:pt x="4877" y="6420"/>
                    <a:pt x="4938" y="6451"/>
                    <a:pt x="5031" y="6451"/>
                  </a:cubicBezTo>
                  <a:lnTo>
                    <a:pt x="5062" y="6451"/>
                  </a:lnTo>
                  <a:lnTo>
                    <a:pt x="13302" y="5154"/>
                  </a:lnTo>
                  <a:cubicBezTo>
                    <a:pt x="13425" y="5124"/>
                    <a:pt x="13518" y="5031"/>
                    <a:pt x="13518" y="4907"/>
                  </a:cubicBezTo>
                  <a:lnTo>
                    <a:pt x="13518" y="1544"/>
                  </a:lnTo>
                  <a:cubicBezTo>
                    <a:pt x="13518" y="1420"/>
                    <a:pt x="13425" y="1297"/>
                    <a:pt x="13302" y="1297"/>
                  </a:cubicBezTo>
                  <a:lnTo>
                    <a:pt x="13271" y="1297"/>
                  </a:lnTo>
                  <a:lnTo>
                    <a:pt x="5062" y="0"/>
                  </a:ln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1"/>
            <p:cNvSpPr/>
            <p:nvPr/>
          </p:nvSpPr>
          <p:spPr>
            <a:xfrm>
              <a:off x="420200" y="3380200"/>
              <a:ext cx="131175" cy="57875"/>
            </a:xfrm>
            <a:custGeom>
              <a:avLst/>
              <a:gdLst/>
              <a:ahLst/>
              <a:cxnLst/>
              <a:rect l="l" t="t" r="r" b="b"/>
              <a:pathLst>
                <a:path w="5247" h="2315" extrusionOk="0">
                  <a:moveTo>
                    <a:pt x="3704" y="0"/>
                  </a:moveTo>
                  <a:cubicBezTo>
                    <a:pt x="3056" y="0"/>
                    <a:pt x="2531" y="525"/>
                    <a:pt x="2531" y="1173"/>
                  </a:cubicBezTo>
                  <a:cubicBezTo>
                    <a:pt x="2516" y="1312"/>
                    <a:pt x="2662" y="1381"/>
                    <a:pt x="2805" y="1381"/>
                  </a:cubicBezTo>
                  <a:cubicBezTo>
                    <a:pt x="2948" y="1381"/>
                    <a:pt x="3087" y="1312"/>
                    <a:pt x="3056" y="1173"/>
                  </a:cubicBezTo>
                  <a:cubicBezTo>
                    <a:pt x="3056" y="777"/>
                    <a:pt x="3380" y="521"/>
                    <a:pt x="3714" y="521"/>
                  </a:cubicBezTo>
                  <a:cubicBezTo>
                    <a:pt x="3874" y="521"/>
                    <a:pt x="4037" y="580"/>
                    <a:pt x="4167" y="710"/>
                  </a:cubicBezTo>
                  <a:cubicBezTo>
                    <a:pt x="4568" y="1111"/>
                    <a:pt x="4259" y="1790"/>
                    <a:pt x="3704" y="1790"/>
                  </a:cubicBezTo>
                  <a:lnTo>
                    <a:pt x="247" y="1790"/>
                  </a:lnTo>
                  <a:cubicBezTo>
                    <a:pt x="124" y="1790"/>
                    <a:pt x="0" y="1914"/>
                    <a:pt x="0" y="2068"/>
                  </a:cubicBezTo>
                  <a:cubicBezTo>
                    <a:pt x="0" y="2191"/>
                    <a:pt x="124" y="2315"/>
                    <a:pt x="247" y="2315"/>
                  </a:cubicBezTo>
                  <a:lnTo>
                    <a:pt x="3704" y="2315"/>
                  </a:lnTo>
                  <a:cubicBezTo>
                    <a:pt x="5247" y="2315"/>
                    <a:pt x="5247" y="0"/>
                    <a:pt x="3704"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1"/>
            <p:cNvSpPr/>
            <p:nvPr/>
          </p:nvSpPr>
          <p:spPr>
            <a:xfrm>
              <a:off x="343825" y="3451950"/>
              <a:ext cx="154325" cy="58075"/>
            </a:xfrm>
            <a:custGeom>
              <a:avLst/>
              <a:gdLst/>
              <a:ahLst/>
              <a:cxnLst/>
              <a:rect l="l" t="t" r="r" b="b"/>
              <a:pathLst>
                <a:path w="6173" h="2323" extrusionOk="0">
                  <a:moveTo>
                    <a:pt x="309" y="0"/>
                  </a:moveTo>
                  <a:cubicBezTo>
                    <a:pt x="0" y="31"/>
                    <a:pt x="0" y="494"/>
                    <a:pt x="309" y="525"/>
                  </a:cubicBezTo>
                  <a:lnTo>
                    <a:pt x="4660" y="525"/>
                  </a:lnTo>
                  <a:cubicBezTo>
                    <a:pt x="5216" y="525"/>
                    <a:pt x="5493" y="1204"/>
                    <a:pt x="5092" y="1605"/>
                  </a:cubicBezTo>
                  <a:cubicBezTo>
                    <a:pt x="4962" y="1735"/>
                    <a:pt x="4803" y="1794"/>
                    <a:pt x="4647" y="1794"/>
                  </a:cubicBezTo>
                  <a:cubicBezTo>
                    <a:pt x="4322" y="1794"/>
                    <a:pt x="4012" y="1539"/>
                    <a:pt x="4012" y="1142"/>
                  </a:cubicBezTo>
                  <a:cubicBezTo>
                    <a:pt x="3997" y="988"/>
                    <a:pt x="3873" y="911"/>
                    <a:pt x="3750" y="911"/>
                  </a:cubicBezTo>
                  <a:cubicBezTo>
                    <a:pt x="3626" y="911"/>
                    <a:pt x="3503" y="988"/>
                    <a:pt x="3487" y="1142"/>
                  </a:cubicBezTo>
                  <a:cubicBezTo>
                    <a:pt x="3487" y="1852"/>
                    <a:pt x="4053" y="2322"/>
                    <a:pt x="4648" y="2322"/>
                  </a:cubicBezTo>
                  <a:cubicBezTo>
                    <a:pt x="4932" y="2322"/>
                    <a:pt x="5223" y="2215"/>
                    <a:pt x="5463" y="1976"/>
                  </a:cubicBezTo>
                  <a:cubicBezTo>
                    <a:pt x="6172" y="1235"/>
                    <a:pt x="5679" y="0"/>
                    <a:pt x="462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1"/>
            <p:cNvSpPr/>
            <p:nvPr/>
          </p:nvSpPr>
          <p:spPr>
            <a:xfrm>
              <a:off x="318350" y="3451950"/>
              <a:ext cx="13150" cy="12550"/>
            </a:xfrm>
            <a:custGeom>
              <a:avLst/>
              <a:gdLst/>
              <a:ahLst/>
              <a:cxnLst/>
              <a:rect l="l" t="t" r="r" b="b"/>
              <a:pathLst>
                <a:path w="526" h="502" extrusionOk="0">
                  <a:moveTo>
                    <a:pt x="278" y="0"/>
                  </a:moveTo>
                  <a:cubicBezTo>
                    <a:pt x="186" y="0"/>
                    <a:pt x="124" y="31"/>
                    <a:pt x="62" y="62"/>
                  </a:cubicBezTo>
                  <a:cubicBezTo>
                    <a:pt x="31" y="124"/>
                    <a:pt x="1" y="186"/>
                    <a:pt x="1" y="247"/>
                  </a:cubicBezTo>
                  <a:cubicBezTo>
                    <a:pt x="1" y="417"/>
                    <a:pt x="132" y="502"/>
                    <a:pt x="263" y="502"/>
                  </a:cubicBezTo>
                  <a:cubicBezTo>
                    <a:pt x="394" y="502"/>
                    <a:pt x="525" y="417"/>
                    <a:pt x="525" y="247"/>
                  </a:cubicBezTo>
                  <a:cubicBezTo>
                    <a:pt x="525" y="186"/>
                    <a:pt x="494" y="124"/>
                    <a:pt x="433" y="62"/>
                  </a:cubicBezTo>
                  <a:cubicBezTo>
                    <a:pt x="402" y="31"/>
                    <a:pt x="340"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1"/>
            <p:cNvSpPr/>
            <p:nvPr/>
          </p:nvSpPr>
          <p:spPr>
            <a:xfrm>
              <a:off x="393200" y="3424950"/>
              <a:ext cx="13900" cy="13900"/>
            </a:xfrm>
            <a:custGeom>
              <a:avLst/>
              <a:gdLst/>
              <a:ahLst/>
              <a:cxnLst/>
              <a:rect l="l" t="t" r="r" b="b"/>
              <a:pathLst>
                <a:path w="556" h="556" extrusionOk="0">
                  <a:moveTo>
                    <a:pt x="278" y="0"/>
                  </a:moveTo>
                  <a:cubicBezTo>
                    <a:pt x="216" y="0"/>
                    <a:pt x="124" y="31"/>
                    <a:pt x="93" y="93"/>
                  </a:cubicBezTo>
                  <a:cubicBezTo>
                    <a:pt x="31" y="155"/>
                    <a:pt x="0" y="216"/>
                    <a:pt x="0" y="278"/>
                  </a:cubicBezTo>
                  <a:cubicBezTo>
                    <a:pt x="0" y="432"/>
                    <a:pt x="124" y="556"/>
                    <a:pt x="278" y="556"/>
                  </a:cubicBezTo>
                  <a:cubicBezTo>
                    <a:pt x="340" y="556"/>
                    <a:pt x="401" y="525"/>
                    <a:pt x="463" y="463"/>
                  </a:cubicBezTo>
                  <a:cubicBezTo>
                    <a:pt x="525" y="401"/>
                    <a:pt x="525" y="340"/>
                    <a:pt x="556" y="278"/>
                  </a:cubicBezTo>
                  <a:cubicBezTo>
                    <a:pt x="556" y="124"/>
                    <a:pt x="432"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2" name="Google Shape;2632;p71"/>
          <p:cNvGrpSpPr/>
          <p:nvPr/>
        </p:nvGrpSpPr>
        <p:grpSpPr>
          <a:xfrm>
            <a:off x="7950186" y="2623370"/>
            <a:ext cx="469180" cy="363507"/>
            <a:chOff x="6961550" y="2666475"/>
            <a:chExt cx="436000" cy="337800"/>
          </a:xfrm>
        </p:grpSpPr>
        <p:sp>
          <p:nvSpPr>
            <p:cNvPr id="2633" name="Google Shape;2633;p71"/>
            <p:cNvSpPr/>
            <p:nvPr/>
          </p:nvSpPr>
          <p:spPr>
            <a:xfrm>
              <a:off x="7111825" y="2729775"/>
              <a:ext cx="285725" cy="274500"/>
            </a:xfrm>
            <a:custGeom>
              <a:avLst/>
              <a:gdLst/>
              <a:ahLst/>
              <a:cxnLst/>
              <a:rect l="l" t="t" r="r" b="b"/>
              <a:pathLst>
                <a:path w="11429" h="10980" extrusionOk="0">
                  <a:moveTo>
                    <a:pt x="7839" y="1"/>
                  </a:moveTo>
                  <a:cubicBezTo>
                    <a:pt x="7685" y="1"/>
                    <a:pt x="7562" y="124"/>
                    <a:pt x="7562" y="279"/>
                  </a:cubicBezTo>
                  <a:lnTo>
                    <a:pt x="7562" y="1421"/>
                  </a:lnTo>
                  <a:cubicBezTo>
                    <a:pt x="7577" y="1590"/>
                    <a:pt x="7700" y="1675"/>
                    <a:pt x="7824" y="1675"/>
                  </a:cubicBezTo>
                  <a:cubicBezTo>
                    <a:pt x="7947" y="1675"/>
                    <a:pt x="8071" y="1590"/>
                    <a:pt x="8086" y="1421"/>
                  </a:cubicBezTo>
                  <a:lnTo>
                    <a:pt x="8086" y="1112"/>
                  </a:lnTo>
                  <a:lnTo>
                    <a:pt x="8086" y="1112"/>
                  </a:lnTo>
                  <a:cubicBezTo>
                    <a:pt x="10589" y="5459"/>
                    <a:pt x="7199" y="10436"/>
                    <a:pt x="2755" y="10436"/>
                  </a:cubicBezTo>
                  <a:cubicBezTo>
                    <a:pt x="1993" y="10436"/>
                    <a:pt x="1201" y="10290"/>
                    <a:pt x="402" y="9969"/>
                  </a:cubicBezTo>
                  <a:cubicBezTo>
                    <a:pt x="375" y="9964"/>
                    <a:pt x="350" y="9961"/>
                    <a:pt x="325" y="9961"/>
                  </a:cubicBezTo>
                  <a:cubicBezTo>
                    <a:pt x="207" y="9961"/>
                    <a:pt x="113" y="10021"/>
                    <a:pt x="62" y="10124"/>
                  </a:cubicBezTo>
                  <a:cubicBezTo>
                    <a:pt x="0" y="10247"/>
                    <a:pt x="62" y="10401"/>
                    <a:pt x="216" y="10463"/>
                  </a:cubicBezTo>
                  <a:cubicBezTo>
                    <a:pt x="1096" y="10818"/>
                    <a:pt x="1964" y="10980"/>
                    <a:pt x="2797" y="10980"/>
                  </a:cubicBezTo>
                  <a:cubicBezTo>
                    <a:pt x="7753" y="10980"/>
                    <a:pt x="11429" y="5255"/>
                    <a:pt x="8364" y="526"/>
                  </a:cubicBezTo>
                  <a:lnTo>
                    <a:pt x="8981" y="526"/>
                  </a:lnTo>
                  <a:cubicBezTo>
                    <a:pt x="9321" y="526"/>
                    <a:pt x="9321" y="1"/>
                    <a:pt x="8981"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1"/>
            <p:cNvSpPr/>
            <p:nvPr/>
          </p:nvSpPr>
          <p:spPr>
            <a:xfrm>
              <a:off x="7088675" y="2967425"/>
              <a:ext cx="17000" cy="13125"/>
            </a:xfrm>
            <a:custGeom>
              <a:avLst/>
              <a:gdLst/>
              <a:ahLst/>
              <a:cxnLst/>
              <a:rect l="l" t="t" r="r" b="b"/>
              <a:pathLst>
                <a:path w="680" h="525" extrusionOk="0">
                  <a:moveTo>
                    <a:pt x="303" y="0"/>
                  </a:moveTo>
                  <a:cubicBezTo>
                    <a:pt x="217" y="0"/>
                    <a:pt x="134" y="41"/>
                    <a:pt x="93" y="124"/>
                  </a:cubicBezTo>
                  <a:cubicBezTo>
                    <a:pt x="1" y="247"/>
                    <a:pt x="31" y="401"/>
                    <a:pt x="155" y="494"/>
                  </a:cubicBezTo>
                  <a:cubicBezTo>
                    <a:pt x="217" y="494"/>
                    <a:pt x="247" y="525"/>
                    <a:pt x="309" y="525"/>
                  </a:cubicBezTo>
                  <a:cubicBezTo>
                    <a:pt x="556" y="525"/>
                    <a:pt x="679" y="185"/>
                    <a:pt x="433" y="31"/>
                  </a:cubicBezTo>
                  <a:cubicBezTo>
                    <a:pt x="391" y="11"/>
                    <a:pt x="347" y="0"/>
                    <a:pt x="303"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1"/>
            <p:cNvSpPr/>
            <p:nvPr/>
          </p:nvSpPr>
          <p:spPr>
            <a:xfrm>
              <a:off x="6961550" y="2666475"/>
              <a:ext cx="289875" cy="275500"/>
            </a:xfrm>
            <a:custGeom>
              <a:avLst/>
              <a:gdLst/>
              <a:ahLst/>
              <a:cxnLst/>
              <a:rect l="l" t="t" r="r" b="b"/>
              <a:pathLst>
                <a:path w="11595" h="11020" extrusionOk="0">
                  <a:moveTo>
                    <a:pt x="8706" y="0"/>
                  </a:moveTo>
                  <a:cubicBezTo>
                    <a:pt x="3721" y="0"/>
                    <a:pt x="1" y="5740"/>
                    <a:pt x="3141" y="10464"/>
                  </a:cubicBezTo>
                  <a:lnTo>
                    <a:pt x="2493" y="10464"/>
                  </a:lnTo>
                  <a:cubicBezTo>
                    <a:pt x="2184" y="10526"/>
                    <a:pt x="2184" y="10958"/>
                    <a:pt x="2493" y="11020"/>
                  </a:cubicBezTo>
                  <a:lnTo>
                    <a:pt x="3666" y="11020"/>
                  </a:lnTo>
                  <a:cubicBezTo>
                    <a:pt x="3820" y="11020"/>
                    <a:pt x="3913" y="10896"/>
                    <a:pt x="3913" y="10742"/>
                  </a:cubicBezTo>
                  <a:lnTo>
                    <a:pt x="3913" y="9569"/>
                  </a:lnTo>
                  <a:cubicBezTo>
                    <a:pt x="3913" y="9400"/>
                    <a:pt x="3782" y="9315"/>
                    <a:pt x="3650" y="9315"/>
                  </a:cubicBezTo>
                  <a:cubicBezTo>
                    <a:pt x="3519" y="9315"/>
                    <a:pt x="3388" y="9400"/>
                    <a:pt x="3388" y="9569"/>
                  </a:cubicBezTo>
                  <a:lnTo>
                    <a:pt x="3388" y="9971"/>
                  </a:lnTo>
                  <a:cubicBezTo>
                    <a:pt x="1938" y="7532"/>
                    <a:pt x="2339" y="4415"/>
                    <a:pt x="4345" y="2409"/>
                  </a:cubicBezTo>
                  <a:lnTo>
                    <a:pt x="4345" y="2379"/>
                  </a:lnTo>
                  <a:cubicBezTo>
                    <a:pt x="5543" y="1181"/>
                    <a:pt x="7127" y="550"/>
                    <a:pt x="8738" y="550"/>
                  </a:cubicBezTo>
                  <a:cubicBezTo>
                    <a:pt x="9535" y="550"/>
                    <a:pt x="10338" y="704"/>
                    <a:pt x="11104" y="1021"/>
                  </a:cubicBezTo>
                  <a:cubicBezTo>
                    <a:pt x="11137" y="1034"/>
                    <a:pt x="11170" y="1040"/>
                    <a:pt x="11201" y="1040"/>
                  </a:cubicBezTo>
                  <a:cubicBezTo>
                    <a:pt x="11453" y="1040"/>
                    <a:pt x="11594" y="637"/>
                    <a:pt x="11320" y="527"/>
                  </a:cubicBezTo>
                  <a:cubicBezTo>
                    <a:pt x="10430" y="165"/>
                    <a:pt x="9550" y="0"/>
                    <a:pt x="8706"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1"/>
            <p:cNvSpPr/>
            <p:nvPr/>
          </p:nvSpPr>
          <p:spPr>
            <a:xfrm>
              <a:off x="7255875" y="2691625"/>
              <a:ext cx="18000" cy="12725"/>
            </a:xfrm>
            <a:custGeom>
              <a:avLst/>
              <a:gdLst/>
              <a:ahLst/>
              <a:cxnLst/>
              <a:rect l="l" t="t" r="r" b="b"/>
              <a:pathLst>
                <a:path w="720" h="509" extrusionOk="0">
                  <a:moveTo>
                    <a:pt x="382" y="0"/>
                  </a:moveTo>
                  <a:cubicBezTo>
                    <a:pt x="148" y="0"/>
                    <a:pt x="0" y="324"/>
                    <a:pt x="256" y="478"/>
                  </a:cubicBezTo>
                  <a:lnTo>
                    <a:pt x="226" y="447"/>
                  </a:lnTo>
                  <a:lnTo>
                    <a:pt x="226" y="447"/>
                  </a:lnTo>
                  <a:cubicBezTo>
                    <a:pt x="256" y="478"/>
                    <a:pt x="318" y="508"/>
                    <a:pt x="349" y="508"/>
                  </a:cubicBezTo>
                  <a:cubicBezTo>
                    <a:pt x="596" y="508"/>
                    <a:pt x="719" y="169"/>
                    <a:pt x="534" y="46"/>
                  </a:cubicBezTo>
                  <a:cubicBezTo>
                    <a:pt x="482" y="14"/>
                    <a:pt x="430" y="0"/>
                    <a:pt x="382"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1"/>
            <p:cNvSpPr/>
            <p:nvPr/>
          </p:nvSpPr>
          <p:spPr>
            <a:xfrm>
              <a:off x="7078650" y="2731025"/>
              <a:ext cx="229950" cy="209425"/>
            </a:xfrm>
            <a:custGeom>
              <a:avLst/>
              <a:gdLst/>
              <a:ahLst/>
              <a:cxnLst/>
              <a:rect l="l" t="t" r="r" b="b"/>
              <a:pathLst>
                <a:path w="9198" h="8377" extrusionOk="0">
                  <a:moveTo>
                    <a:pt x="3611" y="506"/>
                  </a:moveTo>
                  <a:lnTo>
                    <a:pt x="5741" y="3068"/>
                  </a:lnTo>
                  <a:lnTo>
                    <a:pt x="3951" y="3068"/>
                  </a:lnTo>
                  <a:lnTo>
                    <a:pt x="3117" y="506"/>
                  </a:lnTo>
                  <a:close/>
                  <a:moveTo>
                    <a:pt x="1204" y="2728"/>
                  </a:moveTo>
                  <a:lnTo>
                    <a:pt x="1667" y="3469"/>
                  </a:lnTo>
                  <a:cubicBezTo>
                    <a:pt x="1729" y="3562"/>
                    <a:pt x="1790" y="3593"/>
                    <a:pt x="1883" y="3593"/>
                  </a:cubicBezTo>
                  <a:lnTo>
                    <a:pt x="7315" y="3593"/>
                  </a:lnTo>
                  <a:cubicBezTo>
                    <a:pt x="7808" y="3593"/>
                    <a:pt x="8271" y="3809"/>
                    <a:pt x="8611" y="4179"/>
                  </a:cubicBezTo>
                  <a:cubicBezTo>
                    <a:pt x="8271" y="4518"/>
                    <a:pt x="7808" y="4734"/>
                    <a:pt x="7315" y="4734"/>
                  </a:cubicBezTo>
                  <a:lnTo>
                    <a:pt x="1883" y="4734"/>
                  </a:lnTo>
                  <a:cubicBezTo>
                    <a:pt x="1790" y="4734"/>
                    <a:pt x="1698" y="4765"/>
                    <a:pt x="1667" y="4858"/>
                  </a:cubicBezTo>
                  <a:lnTo>
                    <a:pt x="1204" y="5599"/>
                  </a:lnTo>
                  <a:lnTo>
                    <a:pt x="679" y="5599"/>
                  </a:lnTo>
                  <a:lnTo>
                    <a:pt x="1142" y="4241"/>
                  </a:lnTo>
                  <a:cubicBezTo>
                    <a:pt x="1142" y="4179"/>
                    <a:pt x="1142" y="4148"/>
                    <a:pt x="1142" y="4086"/>
                  </a:cubicBezTo>
                  <a:lnTo>
                    <a:pt x="679" y="2728"/>
                  </a:lnTo>
                  <a:close/>
                  <a:moveTo>
                    <a:pt x="5741" y="5259"/>
                  </a:moveTo>
                  <a:lnTo>
                    <a:pt x="3611" y="7851"/>
                  </a:lnTo>
                  <a:lnTo>
                    <a:pt x="3117" y="7851"/>
                  </a:lnTo>
                  <a:lnTo>
                    <a:pt x="3951" y="5259"/>
                  </a:lnTo>
                  <a:close/>
                  <a:moveTo>
                    <a:pt x="3815" y="1"/>
                  </a:moveTo>
                  <a:cubicBezTo>
                    <a:pt x="3799" y="1"/>
                    <a:pt x="3782" y="4"/>
                    <a:pt x="3765" y="13"/>
                  </a:cubicBezTo>
                  <a:lnTo>
                    <a:pt x="2778" y="13"/>
                  </a:lnTo>
                  <a:cubicBezTo>
                    <a:pt x="2761" y="7"/>
                    <a:pt x="2745" y="4"/>
                    <a:pt x="2730" y="4"/>
                  </a:cubicBezTo>
                  <a:cubicBezTo>
                    <a:pt x="2663" y="4"/>
                    <a:pt x="2612" y="55"/>
                    <a:pt x="2562" y="105"/>
                  </a:cubicBezTo>
                  <a:cubicBezTo>
                    <a:pt x="2531" y="167"/>
                    <a:pt x="2500" y="260"/>
                    <a:pt x="2531" y="352"/>
                  </a:cubicBezTo>
                  <a:lnTo>
                    <a:pt x="2747" y="1000"/>
                  </a:lnTo>
                  <a:lnTo>
                    <a:pt x="2562" y="1000"/>
                  </a:lnTo>
                  <a:cubicBezTo>
                    <a:pt x="2549" y="997"/>
                    <a:pt x="2536" y="996"/>
                    <a:pt x="2524" y="996"/>
                  </a:cubicBezTo>
                  <a:cubicBezTo>
                    <a:pt x="2291" y="996"/>
                    <a:pt x="2297" y="1526"/>
                    <a:pt x="2542" y="1526"/>
                  </a:cubicBezTo>
                  <a:cubicBezTo>
                    <a:pt x="2548" y="1526"/>
                    <a:pt x="2555" y="1526"/>
                    <a:pt x="2562" y="1525"/>
                  </a:cubicBezTo>
                  <a:lnTo>
                    <a:pt x="2901" y="1525"/>
                  </a:lnTo>
                  <a:lnTo>
                    <a:pt x="3056" y="2049"/>
                  </a:lnTo>
                  <a:lnTo>
                    <a:pt x="2901" y="2049"/>
                  </a:lnTo>
                  <a:cubicBezTo>
                    <a:pt x="2593" y="2080"/>
                    <a:pt x="2593" y="2543"/>
                    <a:pt x="2901" y="2574"/>
                  </a:cubicBezTo>
                  <a:lnTo>
                    <a:pt x="3241" y="2574"/>
                  </a:lnTo>
                  <a:lnTo>
                    <a:pt x="3395" y="3099"/>
                  </a:lnTo>
                  <a:lnTo>
                    <a:pt x="2037" y="3099"/>
                  </a:lnTo>
                  <a:lnTo>
                    <a:pt x="1574" y="2358"/>
                  </a:lnTo>
                  <a:cubicBezTo>
                    <a:pt x="1513" y="2266"/>
                    <a:pt x="1451" y="2235"/>
                    <a:pt x="1358" y="2235"/>
                  </a:cubicBezTo>
                  <a:lnTo>
                    <a:pt x="278" y="2235"/>
                  </a:lnTo>
                  <a:cubicBezTo>
                    <a:pt x="185" y="2235"/>
                    <a:pt x="124" y="2266"/>
                    <a:pt x="62" y="2327"/>
                  </a:cubicBezTo>
                  <a:cubicBezTo>
                    <a:pt x="0" y="2420"/>
                    <a:pt x="0" y="2512"/>
                    <a:pt x="31" y="2574"/>
                  </a:cubicBezTo>
                  <a:lnTo>
                    <a:pt x="587" y="4179"/>
                  </a:lnTo>
                  <a:lnTo>
                    <a:pt x="31" y="5784"/>
                  </a:lnTo>
                  <a:cubicBezTo>
                    <a:pt x="0" y="5876"/>
                    <a:pt x="31" y="5969"/>
                    <a:pt x="62" y="6031"/>
                  </a:cubicBezTo>
                  <a:cubicBezTo>
                    <a:pt x="124" y="6092"/>
                    <a:pt x="216" y="6123"/>
                    <a:pt x="278" y="6123"/>
                  </a:cubicBezTo>
                  <a:lnTo>
                    <a:pt x="1358" y="6123"/>
                  </a:lnTo>
                  <a:cubicBezTo>
                    <a:pt x="1420" y="6123"/>
                    <a:pt x="1513" y="6092"/>
                    <a:pt x="1574" y="6000"/>
                  </a:cubicBezTo>
                  <a:lnTo>
                    <a:pt x="2037" y="5259"/>
                  </a:lnTo>
                  <a:lnTo>
                    <a:pt x="3395" y="5259"/>
                  </a:lnTo>
                  <a:lnTo>
                    <a:pt x="3210" y="5784"/>
                  </a:lnTo>
                  <a:lnTo>
                    <a:pt x="2901" y="5784"/>
                  </a:lnTo>
                  <a:cubicBezTo>
                    <a:pt x="2562" y="5784"/>
                    <a:pt x="2562" y="6308"/>
                    <a:pt x="2901" y="6308"/>
                  </a:cubicBezTo>
                  <a:lnTo>
                    <a:pt x="3056" y="6308"/>
                  </a:lnTo>
                  <a:lnTo>
                    <a:pt x="2901" y="6833"/>
                  </a:lnTo>
                  <a:lnTo>
                    <a:pt x="2562" y="6833"/>
                  </a:lnTo>
                  <a:cubicBezTo>
                    <a:pt x="2554" y="6832"/>
                    <a:pt x="2547" y="6832"/>
                    <a:pt x="2540" y="6832"/>
                  </a:cubicBezTo>
                  <a:cubicBezTo>
                    <a:pt x="2261" y="6832"/>
                    <a:pt x="2261" y="7390"/>
                    <a:pt x="2540" y="7390"/>
                  </a:cubicBezTo>
                  <a:cubicBezTo>
                    <a:pt x="2547" y="7390"/>
                    <a:pt x="2554" y="7389"/>
                    <a:pt x="2562" y="7389"/>
                  </a:cubicBezTo>
                  <a:lnTo>
                    <a:pt x="2716" y="7389"/>
                  </a:lnTo>
                  <a:lnTo>
                    <a:pt x="2531" y="8037"/>
                  </a:lnTo>
                  <a:cubicBezTo>
                    <a:pt x="2500" y="8098"/>
                    <a:pt x="2500" y="8191"/>
                    <a:pt x="2562" y="8253"/>
                  </a:cubicBezTo>
                  <a:cubicBezTo>
                    <a:pt x="2624" y="8314"/>
                    <a:pt x="2685" y="8376"/>
                    <a:pt x="2778" y="8376"/>
                  </a:cubicBezTo>
                  <a:lnTo>
                    <a:pt x="3765" y="8376"/>
                  </a:lnTo>
                  <a:cubicBezTo>
                    <a:pt x="3827" y="8376"/>
                    <a:pt x="3920" y="8345"/>
                    <a:pt x="3951" y="8284"/>
                  </a:cubicBezTo>
                  <a:lnTo>
                    <a:pt x="6420" y="5259"/>
                  </a:lnTo>
                  <a:lnTo>
                    <a:pt x="7315" y="5259"/>
                  </a:lnTo>
                  <a:cubicBezTo>
                    <a:pt x="8055" y="5259"/>
                    <a:pt x="8734" y="4920"/>
                    <a:pt x="9135" y="4333"/>
                  </a:cubicBezTo>
                  <a:cubicBezTo>
                    <a:pt x="9197" y="4241"/>
                    <a:pt x="9197" y="4117"/>
                    <a:pt x="9135" y="4025"/>
                  </a:cubicBezTo>
                  <a:cubicBezTo>
                    <a:pt x="8734" y="3438"/>
                    <a:pt x="8055" y="3099"/>
                    <a:pt x="7315" y="3099"/>
                  </a:cubicBezTo>
                  <a:lnTo>
                    <a:pt x="6420" y="3099"/>
                  </a:lnTo>
                  <a:lnTo>
                    <a:pt x="3951" y="74"/>
                  </a:lnTo>
                  <a:cubicBezTo>
                    <a:pt x="3905" y="29"/>
                    <a:pt x="3860" y="1"/>
                    <a:pt x="3815"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8" name="Google Shape;2638;p71"/>
          <p:cNvGrpSpPr/>
          <p:nvPr/>
        </p:nvGrpSpPr>
        <p:grpSpPr>
          <a:xfrm>
            <a:off x="7180344" y="2620088"/>
            <a:ext cx="347069" cy="363695"/>
            <a:chOff x="6246150" y="2663425"/>
            <a:chExt cx="322525" cy="337975"/>
          </a:xfrm>
        </p:grpSpPr>
        <p:sp>
          <p:nvSpPr>
            <p:cNvPr id="2639" name="Google Shape;2639;p71"/>
            <p:cNvSpPr/>
            <p:nvPr/>
          </p:nvSpPr>
          <p:spPr>
            <a:xfrm>
              <a:off x="6246150" y="2663425"/>
              <a:ext cx="322525" cy="337975"/>
            </a:xfrm>
            <a:custGeom>
              <a:avLst/>
              <a:gdLst/>
              <a:ahLst/>
              <a:cxnLst/>
              <a:rect l="l" t="t" r="r" b="b"/>
              <a:pathLst>
                <a:path w="12901" h="13519" extrusionOk="0">
                  <a:moveTo>
                    <a:pt x="8673" y="12037"/>
                  </a:moveTo>
                  <a:cubicBezTo>
                    <a:pt x="9290" y="12037"/>
                    <a:pt x="9290" y="12963"/>
                    <a:pt x="8673" y="12963"/>
                  </a:cubicBezTo>
                  <a:lnTo>
                    <a:pt x="4228" y="12963"/>
                  </a:lnTo>
                  <a:cubicBezTo>
                    <a:pt x="3611" y="12963"/>
                    <a:pt x="3611" y="12037"/>
                    <a:pt x="4228" y="12037"/>
                  </a:cubicBezTo>
                  <a:lnTo>
                    <a:pt x="5741" y="12037"/>
                  </a:lnTo>
                  <a:lnTo>
                    <a:pt x="6234" y="12654"/>
                  </a:lnTo>
                  <a:cubicBezTo>
                    <a:pt x="6296" y="12716"/>
                    <a:pt x="6358" y="12778"/>
                    <a:pt x="6450" y="12778"/>
                  </a:cubicBezTo>
                  <a:cubicBezTo>
                    <a:pt x="6512" y="12778"/>
                    <a:pt x="6605" y="12716"/>
                    <a:pt x="6636" y="12654"/>
                  </a:cubicBezTo>
                  <a:lnTo>
                    <a:pt x="7160" y="12037"/>
                  </a:lnTo>
                  <a:close/>
                  <a:moveTo>
                    <a:pt x="6450" y="1"/>
                  </a:moveTo>
                  <a:cubicBezTo>
                    <a:pt x="2284" y="1"/>
                    <a:pt x="0" y="4815"/>
                    <a:pt x="2624" y="8025"/>
                  </a:cubicBezTo>
                  <a:lnTo>
                    <a:pt x="5309" y="11512"/>
                  </a:lnTo>
                  <a:lnTo>
                    <a:pt x="4228" y="11512"/>
                  </a:lnTo>
                  <a:cubicBezTo>
                    <a:pt x="2870" y="11512"/>
                    <a:pt x="2870" y="13518"/>
                    <a:pt x="4228" y="13518"/>
                  </a:cubicBezTo>
                  <a:lnTo>
                    <a:pt x="8642" y="13518"/>
                  </a:lnTo>
                  <a:cubicBezTo>
                    <a:pt x="10000" y="13518"/>
                    <a:pt x="10000" y="11512"/>
                    <a:pt x="8642" y="11512"/>
                  </a:cubicBezTo>
                  <a:lnTo>
                    <a:pt x="7562" y="11512"/>
                  </a:lnTo>
                  <a:lnTo>
                    <a:pt x="8117" y="10802"/>
                  </a:lnTo>
                  <a:cubicBezTo>
                    <a:pt x="8273" y="10602"/>
                    <a:pt x="8091" y="10385"/>
                    <a:pt x="7896" y="10385"/>
                  </a:cubicBezTo>
                  <a:cubicBezTo>
                    <a:pt x="7821" y="10385"/>
                    <a:pt x="7745" y="10417"/>
                    <a:pt x="7685" y="10494"/>
                  </a:cubicBezTo>
                  <a:lnTo>
                    <a:pt x="6450" y="12099"/>
                  </a:lnTo>
                  <a:lnTo>
                    <a:pt x="3056" y="7716"/>
                  </a:lnTo>
                  <a:cubicBezTo>
                    <a:pt x="719" y="4856"/>
                    <a:pt x="2733" y="556"/>
                    <a:pt x="6442" y="556"/>
                  </a:cubicBezTo>
                  <a:cubicBezTo>
                    <a:pt x="6455" y="556"/>
                    <a:pt x="6468" y="556"/>
                    <a:pt x="6481" y="556"/>
                  </a:cubicBezTo>
                  <a:cubicBezTo>
                    <a:pt x="10185" y="556"/>
                    <a:pt x="12191" y="4877"/>
                    <a:pt x="9845" y="7747"/>
                  </a:cubicBezTo>
                  <a:cubicBezTo>
                    <a:pt x="9845" y="7747"/>
                    <a:pt x="9814" y="7747"/>
                    <a:pt x="9814" y="7778"/>
                  </a:cubicBezTo>
                  <a:lnTo>
                    <a:pt x="9012" y="8827"/>
                  </a:lnTo>
                  <a:cubicBezTo>
                    <a:pt x="8856" y="9028"/>
                    <a:pt x="9022" y="9245"/>
                    <a:pt x="9208" y="9245"/>
                  </a:cubicBezTo>
                  <a:cubicBezTo>
                    <a:pt x="9279" y="9245"/>
                    <a:pt x="9353" y="9213"/>
                    <a:pt x="9413" y="9136"/>
                  </a:cubicBezTo>
                  <a:lnTo>
                    <a:pt x="10246" y="8056"/>
                  </a:lnTo>
                  <a:cubicBezTo>
                    <a:pt x="12901" y="4815"/>
                    <a:pt x="10586" y="1"/>
                    <a:pt x="6450"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1"/>
            <p:cNvSpPr/>
            <p:nvPr/>
          </p:nvSpPr>
          <p:spPr>
            <a:xfrm>
              <a:off x="6453700" y="2901850"/>
              <a:ext cx="13125" cy="13125"/>
            </a:xfrm>
            <a:custGeom>
              <a:avLst/>
              <a:gdLst/>
              <a:ahLst/>
              <a:cxnLst/>
              <a:rect l="l" t="t" r="r" b="b"/>
              <a:pathLst>
                <a:path w="525" h="525" extrusionOk="0">
                  <a:moveTo>
                    <a:pt x="247" y="0"/>
                  </a:moveTo>
                  <a:cubicBezTo>
                    <a:pt x="185" y="0"/>
                    <a:pt x="124" y="31"/>
                    <a:pt x="62" y="62"/>
                  </a:cubicBezTo>
                  <a:cubicBezTo>
                    <a:pt x="31" y="123"/>
                    <a:pt x="0" y="185"/>
                    <a:pt x="0" y="247"/>
                  </a:cubicBezTo>
                  <a:cubicBezTo>
                    <a:pt x="0" y="340"/>
                    <a:pt x="31" y="401"/>
                    <a:pt x="62" y="432"/>
                  </a:cubicBezTo>
                  <a:cubicBezTo>
                    <a:pt x="124" y="494"/>
                    <a:pt x="185" y="525"/>
                    <a:pt x="247" y="525"/>
                  </a:cubicBezTo>
                  <a:cubicBezTo>
                    <a:pt x="401" y="525"/>
                    <a:pt x="525" y="401"/>
                    <a:pt x="525" y="247"/>
                  </a:cubicBezTo>
                  <a:cubicBezTo>
                    <a:pt x="525" y="185"/>
                    <a:pt x="494" y="123"/>
                    <a:pt x="432" y="62"/>
                  </a:cubicBezTo>
                  <a:cubicBezTo>
                    <a:pt x="401" y="31"/>
                    <a:pt x="340" y="0"/>
                    <a:pt x="247"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1"/>
            <p:cNvSpPr/>
            <p:nvPr/>
          </p:nvSpPr>
          <p:spPr>
            <a:xfrm>
              <a:off x="6324850" y="2722300"/>
              <a:ext cx="165125" cy="161825"/>
            </a:xfrm>
            <a:custGeom>
              <a:avLst/>
              <a:gdLst/>
              <a:ahLst/>
              <a:cxnLst/>
              <a:rect l="l" t="t" r="r" b="b"/>
              <a:pathLst>
                <a:path w="6605" h="6473" extrusionOk="0">
                  <a:moveTo>
                    <a:pt x="1204" y="1133"/>
                  </a:moveTo>
                  <a:lnTo>
                    <a:pt x="3673" y="1504"/>
                  </a:lnTo>
                  <a:lnTo>
                    <a:pt x="2716" y="2491"/>
                  </a:lnTo>
                  <a:lnTo>
                    <a:pt x="834" y="1504"/>
                  </a:lnTo>
                  <a:lnTo>
                    <a:pt x="1204" y="1133"/>
                  </a:lnTo>
                  <a:close/>
                  <a:moveTo>
                    <a:pt x="5031" y="2861"/>
                  </a:moveTo>
                  <a:lnTo>
                    <a:pt x="5370" y="5330"/>
                  </a:lnTo>
                  <a:lnTo>
                    <a:pt x="5031" y="5701"/>
                  </a:lnTo>
                  <a:lnTo>
                    <a:pt x="4043" y="3818"/>
                  </a:lnTo>
                  <a:lnTo>
                    <a:pt x="5031" y="2861"/>
                  </a:lnTo>
                  <a:close/>
                  <a:moveTo>
                    <a:pt x="5924" y="543"/>
                  </a:moveTo>
                  <a:cubicBezTo>
                    <a:pt x="5955" y="543"/>
                    <a:pt x="5987" y="544"/>
                    <a:pt x="6018" y="547"/>
                  </a:cubicBezTo>
                  <a:cubicBezTo>
                    <a:pt x="6018" y="917"/>
                    <a:pt x="5895" y="1257"/>
                    <a:pt x="5648" y="1534"/>
                  </a:cubicBezTo>
                  <a:lnTo>
                    <a:pt x="3580" y="3602"/>
                  </a:lnTo>
                  <a:lnTo>
                    <a:pt x="2562" y="4590"/>
                  </a:lnTo>
                  <a:cubicBezTo>
                    <a:pt x="2500" y="4651"/>
                    <a:pt x="2469" y="4744"/>
                    <a:pt x="2500" y="4837"/>
                  </a:cubicBezTo>
                  <a:lnTo>
                    <a:pt x="2469" y="4837"/>
                  </a:lnTo>
                  <a:lnTo>
                    <a:pt x="2624" y="5516"/>
                  </a:lnTo>
                  <a:lnTo>
                    <a:pt x="2377" y="5762"/>
                  </a:lnTo>
                  <a:lnTo>
                    <a:pt x="1883" y="4775"/>
                  </a:lnTo>
                  <a:cubicBezTo>
                    <a:pt x="1852" y="4713"/>
                    <a:pt x="1821" y="4682"/>
                    <a:pt x="1759" y="4651"/>
                  </a:cubicBezTo>
                  <a:lnTo>
                    <a:pt x="772" y="4188"/>
                  </a:lnTo>
                  <a:lnTo>
                    <a:pt x="1019" y="3942"/>
                  </a:lnTo>
                  <a:lnTo>
                    <a:pt x="1698" y="4096"/>
                  </a:lnTo>
                  <a:cubicBezTo>
                    <a:pt x="1790" y="4096"/>
                    <a:pt x="1883" y="4065"/>
                    <a:pt x="1945" y="4003"/>
                  </a:cubicBezTo>
                  <a:lnTo>
                    <a:pt x="5031" y="917"/>
                  </a:lnTo>
                  <a:cubicBezTo>
                    <a:pt x="5285" y="691"/>
                    <a:pt x="5591" y="543"/>
                    <a:pt x="5924" y="543"/>
                  </a:cubicBezTo>
                  <a:close/>
                  <a:moveTo>
                    <a:pt x="6012" y="1"/>
                  </a:moveTo>
                  <a:cubicBezTo>
                    <a:pt x="5494" y="1"/>
                    <a:pt x="4995" y="212"/>
                    <a:pt x="4630" y="578"/>
                  </a:cubicBezTo>
                  <a:lnTo>
                    <a:pt x="4136" y="1041"/>
                  </a:lnTo>
                  <a:lnTo>
                    <a:pt x="1142" y="609"/>
                  </a:lnTo>
                  <a:cubicBezTo>
                    <a:pt x="1050" y="609"/>
                    <a:pt x="988" y="639"/>
                    <a:pt x="926" y="701"/>
                  </a:cubicBezTo>
                  <a:lnTo>
                    <a:pt x="216" y="1411"/>
                  </a:lnTo>
                  <a:cubicBezTo>
                    <a:pt x="155" y="1473"/>
                    <a:pt x="124" y="1534"/>
                    <a:pt x="124" y="1627"/>
                  </a:cubicBezTo>
                  <a:cubicBezTo>
                    <a:pt x="155" y="1720"/>
                    <a:pt x="185" y="1781"/>
                    <a:pt x="278" y="1812"/>
                  </a:cubicBezTo>
                  <a:lnTo>
                    <a:pt x="2315" y="2892"/>
                  </a:lnTo>
                  <a:lnTo>
                    <a:pt x="1667" y="3540"/>
                  </a:lnTo>
                  <a:lnTo>
                    <a:pt x="988" y="3386"/>
                  </a:lnTo>
                  <a:cubicBezTo>
                    <a:pt x="971" y="3378"/>
                    <a:pt x="953" y="3374"/>
                    <a:pt x="932" y="3374"/>
                  </a:cubicBezTo>
                  <a:cubicBezTo>
                    <a:pt x="876" y="3374"/>
                    <a:pt x="809" y="3403"/>
                    <a:pt x="741" y="3448"/>
                  </a:cubicBezTo>
                  <a:lnTo>
                    <a:pt x="155" y="4065"/>
                  </a:lnTo>
                  <a:cubicBezTo>
                    <a:pt x="0" y="4188"/>
                    <a:pt x="62" y="4405"/>
                    <a:pt x="216" y="4497"/>
                  </a:cubicBezTo>
                  <a:lnTo>
                    <a:pt x="1451" y="5083"/>
                  </a:lnTo>
                  <a:lnTo>
                    <a:pt x="2068" y="6318"/>
                  </a:lnTo>
                  <a:cubicBezTo>
                    <a:pt x="2099" y="6411"/>
                    <a:pt x="2161" y="6472"/>
                    <a:pt x="2253" y="6472"/>
                  </a:cubicBezTo>
                  <a:lnTo>
                    <a:pt x="2284" y="6472"/>
                  </a:lnTo>
                  <a:cubicBezTo>
                    <a:pt x="2377" y="6472"/>
                    <a:pt x="2438" y="6441"/>
                    <a:pt x="2469" y="6411"/>
                  </a:cubicBezTo>
                  <a:lnTo>
                    <a:pt x="3086" y="5793"/>
                  </a:lnTo>
                  <a:cubicBezTo>
                    <a:pt x="3148" y="5732"/>
                    <a:pt x="3179" y="5639"/>
                    <a:pt x="3148" y="5546"/>
                  </a:cubicBezTo>
                  <a:lnTo>
                    <a:pt x="2994" y="4867"/>
                  </a:lnTo>
                  <a:lnTo>
                    <a:pt x="3642" y="4219"/>
                  </a:lnTo>
                  <a:lnTo>
                    <a:pt x="4722" y="6256"/>
                  </a:lnTo>
                  <a:cubicBezTo>
                    <a:pt x="4753" y="6349"/>
                    <a:pt x="4846" y="6380"/>
                    <a:pt x="4907" y="6411"/>
                  </a:cubicBezTo>
                  <a:lnTo>
                    <a:pt x="4969" y="6411"/>
                  </a:lnTo>
                  <a:cubicBezTo>
                    <a:pt x="5031" y="6411"/>
                    <a:pt x="5092" y="6380"/>
                    <a:pt x="5154" y="6318"/>
                  </a:cubicBezTo>
                  <a:lnTo>
                    <a:pt x="5833" y="5639"/>
                  </a:lnTo>
                  <a:cubicBezTo>
                    <a:pt x="5895" y="5577"/>
                    <a:pt x="5926" y="5485"/>
                    <a:pt x="5926" y="5392"/>
                  </a:cubicBezTo>
                  <a:lnTo>
                    <a:pt x="5494" y="2398"/>
                  </a:lnTo>
                  <a:lnTo>
                    <a:pt x="5987" y="1905"/>
                  </a:lnTo>
                  <a:cubicBezTo>
                    <a:pt x="6420" y="1473"/>
                    <a:pt x="6605" y="855"/>
                    <a:pt x="6512" y="238"/>
                  </a:cubicBezTo>
                  <a:cubicBezTo>
                    <a:pt x="6481" y="146"/>
                    <a:pt x="6389" y="53"/>
                    <a:pt x="6296" y="22"/>
                  </a:cubicBezTo>
                  <a:cubicBezTo>
                    <a:pt x="6201" y="8"/>
                    <a:pt x="6107" y="1"/>
                    <a:pt x="6012"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2" name="Google Shape;2642;p71"/>
          <p:cNvGrpSpPr/>
          <p:nvPr/>
        </p:nvGrpSpPr>
        <p:grpSpPr>
          <a:xfrm>
            <a:off x="6390756" y="2625065"/>
            <a:ext cx="364529" cy="362861"/>
            <a:chOff x="5512400" y="2668050"/>
            <a:chExt cx="338750" cy="337200"/>
          </a:xfrm>
        </p:grpSpPr>
        <p:sp>
          <p:nvSpPr>
            <p:cNvPr id="2643" name="Google Shape;2643;p71"/>
            <p:cNvSpPr/>
            <p:nvPr/>
          </p:nvSpPr>
          <p:spPr>
            <a:xfrm>
              <a:off x="5627375" y="2758525"/>
              <a:ext cx="108025" cy="58475"/>
            </a:xfrm>
            <a:custGeom>
              <a:avLst/>
              <a:gdLst/>
              <a:ahLst/>
              <a:cxnLst/>
              <a:rect l="l" t="t" r="r" b="b"/>
              <a:pathLst>
                <a:path w="4321" h="2339" extrusionOk="0">
                  <a:moveTo>
                    <a:pt x="1914" y="456"/>
                  </a:moveTo>
                  <a:lnTo>
                    <a:pt x="1914" y="1814"/>
                  </a:lnTo>
                  <a:lnTo>
                    <a:pt x="556" y="1814"/>
                  </a:lnTo>
                  <a:cubicBezTo>
                    <a:pt x="679" y="1104"/>
                    <a:pt x="1204" y="579"/>
                    <a:pt x="1914" y="456"/>
                  </a:cubicBezTo>
                  <a:close/>
                  <a:moveTo>
                    <a:pt x="2438" y="456"/>
                  </a:moveTo>
                  <a:cubicBezTo>
                    <a:pt x="3117" y="579"/>
                    <a:pt x="3673" y="1104"/>
                    <a:pt x="3765" y="1814"/>
                  </a:cubicBezTo>
                  <a:lnTo>
                    <a:pt x="2438" y="1814"/>
                  </a:lnTo>
                  <a:lnTo>
                    <a:pt x="2438" y="456"/>
                  </a:lnTo>
                  <a:close/>
                  <a:moveTo>
                    <a:pt x="2160" y="1"/>
                  </a:moveTo>
                  <a:cubicBezTo>
                    <a:pt x="1111" y="1"/>
                    <a:pt x="62" y="687"/>
                    <a:pt x="0" y="2061"/>
                  </a:cubicBezTo>
                  <a:cubicBezTo>
                    <a:pt x="0" y="2215"/>
                    <a:pt x="124" y="2338"/>
                    <a:pt x="278" y="2338"/>
                  </a:cubicBezTo>
                  <a:lnTo>
                    <a:pt x="4043" y="2338"/>
                  </a:lnTo>
                  <a:cubicBezTo>
                    <a:pt x="4197" y="2338"/>
                    <a:pt x="4321" y="2215"/>
                    <a:pt x="4321" y="2061"/>
                  </a:cubicBezTo>
                  <a:cubicBezTo>
                    <a:pt x="4259" y="687"/>
                    <a:pt x="3210" y="1"/>
                    <a:pt x="2160"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1"/>
            <p:cNvSpPr/>
            <p:nvPr/>
          </p:nvSpPr>
          <p:spPr>
            <a:xfrm>
              <a:off x="5512400" y="2668050"/>
              <a:ext cx="338750" cy="337200"/>
            </a:xfrm>
            <a:custGeom>
              <a:avLst/>
              <a:gdLst/>
              <a:ahLst/>
              <a:cxnLst/>
              <a:rect l="l" t="t" r="r" b="b"/>
              <a:pathLst>
                <a:path w="13550" h="13488" extrusionOk="0">
                  <a:moveTo>
                    <a:pt x="7006" y="526"/>
                  </a:moveTo>
                  <a:lnTo>
                    <a:pt x="7192" y="2501"/>
                  </a:lnTo>
                  <a:cubicBezTo>
                    <a:pt x="7068" y="2501"/>
                    <a:pt x="6914" y="2470"/>
                    <a:pt x="6759" y="2470"/>
                  </a:cubicBezTo>
                  <a:cubicBezTo>
                    <a:pt x="6605" y="2470"/>
                    <a:pt x="6451" y="2501"/>
                    <a:pt x="6327" y="2501"/>
                  </a:cubicBezTo>
                  <a:lnTo>
                    <a:pt x="6543" y="526"/>
                  </a:lnTo>
                  <a:close/>
                  <a:moveTo>
                    <a:pt x="7716" y="2408"/>
                  </a:moveTo>
                  <a:lnTo>
                    <a:pt x="9846" y="2686"/>
                  </a:lnTo>
                  <a:lnTo>
                    <a:pt x="9846" y="2995"/>
                  </a:lnTo>
                  <a:lnTo>
                    <a:pt x="8549" y="2995"/>
                  </a:lnTo>
                  <a:cubicBezTo>
                    <a:pt x="8303" y="2840"/>
                    <a:pt x="8025" y="2717"/>
                    <a:pt x="7747" y="2624"/>
                  </a:cubicBezTo>
                  <a:lnTo>
                    <a:pt x="7716" y="2408"/>
                  </a:lnTo>
                  <a:close/>
                  <a:moveTo>
                    <a:pt x="5803" y="2439"/>
                  </a:moveTo>
                  <a:lnTo>
                    <a:pt x="5772" y="2624"/>
                  </a:lnTo>
                  <a:cubicBezTo>
                    <a:pt x="5494" y="2717"/>
                    <a:pt x="5216" y="2840"/>
                    <a:pt x="4969" y="3025"/>
                  </a:cubicBezTo>
                  <a:lnTo>
                    <a:pt x="3673" y="3025"/>
                  </a:lnTo>
                  <a:lnTo>
                    <a:pt x="3673" y="2717"/>
                  </a:lnTo>
                  <a:lnTo>
                    <a:pt x="5803" y="2439"/>
                  </a:lnTo>
                  <a:close/>
                  <a:moveTo>
                    <a:pt x="9938" y="5217"/>
                  </a:moveTo>
                  <a:lnTo>
                    <a:pt x="12963" y="5926"/>
                  </a:lnTo>
                  <a:lnTo>
                    <a:pt x="12963" y="6235"/>
                  </a:lnTo>
                  <a:lnTo>
                    <a:pt x="9907" y="6235"/>
                  </a:lnTo>
                  <a:cubicBezTo>
                    <a:pt x="9938" y="6050"/>
                    <a:pt x="9969" y="5865"/>
                    <a:pt x="9969" y="5680"/>
                  </a:cubicBezTo>
                  <a:cubicBezTo>
                    <a:pt x="9969" y="5525"/>
                    <a:pt x="9969" y="5371"/>
                    <a:pt x="9938" y="5217"/>
                  </a:cubicBezTo>
                  <a:close/>
                  <a:moveTo>
                    <a:pt x="3581" y="5247"/>
                  </a:moveTo>
                  <a:lnTo>
                    <a:pt x="3581" y="5247"/>
                  </a:lnTo>
                  <a:cubicBezTo>
                    <a:pt x="3550" y="5371"/>
                    <a:pt x="3550" y="5525"/>
                    <a:pt x="3550" y="5680"/>
                  </a:cubicBezTo>
                  <a:cubicBezTo>
                    <a:pt x="3550" y="5865"/>
                    <a:pt x="3550" y="6050"/>
                    <a:pt x="3612" y="6266"/>
                  </a:cubicBezTo>
                  <a:lnTo>
                    <a:pt x="556" y="6266"/>
                  </a:lnTo>
                  <a:lnTo>
                    <a:pt x="556" y="5926"/>
                  </a:lnTo>
                  <a:lnTo>
                    <a:pt x="3581" y="5247"/>
                  </a:lnTo>
                  <a:close/>
                  <a:moveTo>
                    <a:pt x="2127" y="6758"/>
                  </a:moveTo>
                  <a:cubicBezTo>
                    <a:pt x="2138" y="6758"/>
                    <a:pt x="2149" y="6759"/>
                    <a:pt x="2161" y="6760"/>
                  </a:cubicBezTo>
                  <a:cubicBezTo>
                    <a:pt x="2377" y="6760"/>
                    <a:pt x="2531" y="6945"/>
                    <a:pt x="2531" y="7161"/>
                  </a:cubicBezTo>
                  <a:cubicBezTo>
                    <a:pt x="2531" y="7385"/>
                    <a:pt x="2342" y="7529"/>
                    <a:pt x="2143" y="7529"/>
                  </a:cubicBezTo>
                  <a:cubicBezTo>
                    <a:pt x="2041" y="7529"/>
                    <a:pt x="1936" y="7491"/>
                    <a:pt x="1852" y="7408"/>
                  </a:cubicBezTo>
                  <a:cubicBezTo>
                    <a:pt x="1644" y="7169"/>
                    <a:pt x="1809" y="6758"/>
                    <a:pt x="2127" y="6758"/>
                  </a:cubicBezTo>
                  <a:close/>
                  <a:moveTo>
                    <a:pt x="11324" y="6758"/>
                  </a:moveTo>
                  <a:cubicBezTo>
                    <a:pt x="11335" y="6758"/>
                    <a:pt x="11346" y="6759"/>
                    <a:pt x="11358" y="6760"/>
                  </a:cubicBezTo>
                  <a:cubicBezTo>
                    <a:pt x="11574" y="6760"/>
                    <a:pt x="11728" y="6945"/>
                    <a:pt x="11728" y="7161"/>
                  </a:cubicBezTo>
                  <a:cubicBezTo>
                    <a:pt x="11728" y="7385"/>
                    <a:pt x="11539" y="7529"/>
                    <a:pt x="11340" y="7529"/>
                  </a:cubicBezTo>
                  <a:cubicBezTo>
                    <a:pt x="11238" y="7529"/>
                    <a:pt x="11133" y="7491"/>
                    <a:pt x="11049" y="7408"/>
                  </a:cubicBezTo>
                  <a:cubicBezTo>
                    <a:pt x="10841" y="7169"/>
                    <a:pt x="11006" y="6758"/>
                    <a:pt x="11324" y="6758"/>
                  </a:cubicBezTo>
                  <a:close/>
                  <a:moveTo>
                    <a:pt x="6789" y="2972"/>
                  </a:moveTo>
                  <a:cubicBezTo>
                    <a:pt x="7450" y="2972"/>
                    <a:pt x="8124" y="3218"/>
                    <a:pt x="8673" y="3766"/>
                  </a:cubicBezTo>
                  <a:cubicBezTo>
                    <a:pt x="10370" y="5463"/>
                    <a:pt x="9167" y="8364"/>
                    <a:pt x="6759" y="8364"/>
                  </a:cubicBezTo>
                  <a:cubicBezTo>
                    <a:pt x="5278" y="8364"/>
                    <a:pt x="4074" y="7161"/>
                    <a:pt x="4074" y="5680"/>
                  </a:cubicBezTo>
                  <a:cubicBezTo>
                    <a:pt x="4074" y="4050"/>
                    <a:pt x="5404" y="2972"/>
                    <a:pt x="6789" y="2972"/>
                  </a:cubicBezTo>
                  <a:close/>
                  <a:moveTo>
                    <a:pt x="6297" y="1"/>
                  </a:moveTo>
                  <a:cubicBezTo>
                    <a:pt x="6173" y="1"/>
                    <a:pt x="6050" y="94"/>
                    <a:pt x="6050" y="248"/>
                  </a:cubicBezTo>
                  <a:lnTo>
                    <a:pt x="5864" y="1884"/>
                  </a:lnTo>
                  <a:lnTo>
                    <a:pt x="3365" y="2223"/>
                  </a:lnTo>
                  <a:cubicBezTo>
                    <a:pt x="3241" y="2223"/>
                    <a:pt x="3118" y="2346"/>
                    <a:pt x="3149" y="2470"/>
                  </a:cubicBezTo>
                  <a:lnTo>
                    <a:pt x="3149" y="3303"/>
                  </a:lnTo>
                  <a:cubicBezTo>
                    <a:pt x="3149" y="3427"/>
                    <a:pt x="3241" y="3550"/>
                    <a:pt x="3396" y="3550"/>
                  </a:cubicBezTo>
                  <a:lnTo>
                    <a:pt x="4352" y="3550"/>
                  </a:lnTo>
                  <a:cubicBezTo>
                    <a:pt x="4074" y="3890"/>
                    <a:pt x="3858" y="4260"/>
                    <a:pt x="3704" y="4692"/>
                  </a:cubicBezTo>
                  <a:lnTo>
                    <a:pt x="3642" y="4692"/>
                  </a:lnTo>
                  <a:lnTo>
                    <a:pt x="217" y="5463"/>
                  </a:lnTo>
                  <a:cubicBezTo>
                    <a:pt x="93" y="5494"/>
                    <a:pt x="32" y="5587"/>
                    <a:pt x="32" y="5710"/>
                  </a:cubicBezTo>
                  <a:lnTo>
                    <a:pt x="32" y="6513"/>
                  </a:lnTo>
                  <a:cubicBezTo>
                    <a:pt x="32" y="6667"/>
                    <a:pt x="155" y="6791"/>
                    <a:pt x="278" y="6791"/>
                  </a:cubicBezTo>
                  <a:lnTo>
                    <a:pt x="1328" y="6791"/>
                  </a:lnTo>
                  <a:cubicBezTo>
                    <a:pt x="1297" y="6883"/>
                    <a:pt x="1266" y="7037"/>
                    <a:pt x="1266" y="7161"/>
                  </a:cubicBezTo>
                  <a:cubicBezTo>
                    <a:pt x="1266" y="7763"/>
                    <a:pt x="1714" y="8064"/>
                    <a:pt x="2161" y="8064"/>
                  </a:cubicBezTo>
                  <a:cubicBezTo>
                    <a:pt x="2609" y="8064"/>
                    <a:pt x="3056" y="7763"/>
                    <a:pt x="3056" y="7161"/>
                  </a:cubicBezTo>
                  <a:cubicBezTo>
                    <a:pt x="3056" y="7037"/>
                    <a:pt x="3025" y="6883"/>
                    <a:pt x="2963" y="6791"/>
                  </a:cubicBezTo>
                  <a:lnTo>
                    <a:pt x="3735" y="6791"/>
                  </a:lnTo>
                  <a:cubicBezTo>
                    <a:pt x="3858" y="7099"/>
                    <a:pt x="4044" y="7408"/>
                    <a:pt x="4260" y="7686"/>
                  </a:cubicBezTo>
                  <a:lnTo>
                    <a:pt x="93" y="11852"/>
                  </a:lnTo>
                  <a:cubicBezTo>
                    <a:pt x="1" y="11944"/>
                    <a:pt x="1" y="12130"/>
                    <a:pt x="93" y="12253"/>
                  </a:cubicBezTo>
                  <a:cubicBezTo>
                    <a:pt x="155" y="12284"/>
                    <a:pt x="217" y="12315"/>
                    <a:pt x="278" y="12315"/>
                  </a:cubicBezTo>
                  <a:cubicBezTo>
                    <a:pt x="371" y="12315"/>
                    <a:pt x="433" y="12284"/>
                    <a:pt x="464" y="12253"/>
                  </a:cubicBezTo>
                  <a:lnTo>
                    <a:pt x="4630" y="8087"/>
                  </a:lnTo>
                  <a:cubicBezTo>
                    <a:pt x="4784" y="8210"/>
                    <a:pt x="4939" y="8334"/>
                    <a:pt x="5093" y="8457"/>
                  </a:cubicBezTo>
                  <a:lnTo>
                    <a:pt x="1945" y="13086"/>
                  </a:lnTo>
                  <a:cubicBezTo>
                    <a:pt x="1822" y="13241"/>
                    <a:pt x="1945" y="13488"/>
                    <a:pt x="2161" y="13488"/>
                  </a:cubicBezTo>
                  <a:cubicBezTo>
                    <a:pt x="2254" y="13488"/>
                    <a:pt x="2346" y="13426"/>
                    <a:pt x="2377" y="13364"/>
                  </a:cubicBezTo>
                  <a:lnTo>
                    <a:pt x="5587" y="8673"/>
                  </a:lnTo>
                  <a:cubicBezTo>
                    <a:pt x="5957" y="8827"/>
                    <a:pt x="6358" y="8905"/>
                    <a:pt x="6759" y="8905"/>
                  </a:cubicBezTo>
                  <a:cubicBezTo>
                    <a:pt x="7161" y="8905"/>
                    <a:pt x="7562" y="8827"/>
                    <a:pt x="7932" y="8673"/>
                  </a:cubicBezTo>
                  <a:lnTo>
                    <a:pt x="10555" y="12500"/>
                  </a:lnTo>
                  <a:cubicBezTo>
                    <a:pt x="10586" y="12562"/>
                    <a:pt x="10679" y="12623"/>
                    <a:pt x="10772" y="12623"/>
                  </a:cubicBezTo>
                  <a:cubicBezTo>
                    <a:pt x="10988" y="12623"/>
                    <a:pt x="11111" y="12376"/>
                    <a:pt x="10988" y="12191"/>
                  </a:cubicBezTo>
                  <a:lnTo>
                    <a:pt x="8395" y="8457"/>
                  </a:lnTo>
                  <a:cubicBezTo>
                    <a:pt x="8580" y="8334"/>
                    <a:pt x="8735" y="8210"/>
                    <a:pt x="8889" y="8087"/>
                  </a:cubicBezTo>
                  <a:lnTo>
                    <a:pt x="13055" y="12253"/>
                  </a:lnTo>
                  <a:cubicBezTo>
                    <a:pt x="13117" y="12315"/>
                    <a:pt x="13179" y="12346"/>
                    <a:pt x="13240" y="12346"/>
                  </a:cubicBezTo>
                  <a:cubicBezTo>
                    <a:pt x="13302" y="12315"/>
                    <a:pt x="13364" y="12315"/>
                    <a:pt x="13426" y="12253"/>
                  </a:cubicBezTo>
                  <a:cubicBezTo>
                    <a:pt x="13549" y="12160"/>
                    <a:pt x="13549" y="11975"/>
                    <a:pt x="13426" y="11883"/>
                  </a:cubicBezTo>
                  <a:lnTo>
                    <a:pt x="9259" y="7716"/>
                  </a:lnTo>
                  <a:cubicBezTo>
                    <a:pt x="9475" y="7439"/>
                    <a:pt x="9660" y="7130"/>
                    <a:pt x="9784" y="6791"/>
                  </a:cubicBezTo>
                  <a:lnTo>
                    <a:pt x="10555" y="6791"/>
                  </a:lnTo>
                  <a:cubicBezTo>
                    <a:pt x="10494" y="6914"/>
                    <a:pt x="10463" y="7037"/>
                    <a:pt x="10463" y="7161"/>
                  </a:cubicBezTo>
                  <a:cubicBezTo>
                    <a:pt x="10463" y="7763"/>
                    <a:pt x="10910" y="8064"/>
                    <a:pt x="11358" y="8064"/>
                  </a:cubicBezTo>
                  <a:cubicBezTo>
                    <a:pt x="11805" y="8064"/>
                    <a:pt x="12253" y="7763"/>
                    <a:pt x="12253" y="7161"/>
                  </a:cubicBezTo>
                  <a:cubicBezTo>
                    <a:pt x="12253" y="7037"/>
                    <a:pt x="12222" y="6914"/>
                    <a:pt x="12160" y="6791"/>
                  </a:cubicBezTo>
                  <a:lnTo>
                    <a:pt x="13240" y="6791"/>
                  </a:lnTo>
                  <a:cubicBezTo>
                    <a:pt x="13395" y="6791"/>
                    <a:pt x="13518" y="6667"/>
                    <a:pt x="13487" y="6513"/>
                  </a:cubicBezTo>
                  <a:lnTo>
                    <a:pt x="13487" y="5741"/>
                  </a:lnTo>
                  <a:cubicBezTo>
                    <a:pt x="13487" y="5618"/>
                    <a:pt x="13426" y="5494"/>
                    <a:pt x="13302" y="5463"/>
                  </a:cubicBezTo>
                  <a:lnTo>
                    <a:pt x="9877" y="4692"/>
                  </a:lnTo>
                  <a:lnTo>
                    <a:pt x="9815" y="4692"/>
                  </a:lnTo>
                  <a:cubicBezTo>
                    <a:pt x="9660" y="4291"/>
                    <a:pt x="9444" y="3890"/>
                    <a:pt x="9167" y="3550"/>
                  </a:cubicBezTo>
                  <a:lnTo>
                    <a:pt x="10123" y="3550"/>
                  </a:lnTo>
                  <a:cubicBezTo>
                    <a:pt x="10140" y="3553"/>
                    <a:pt x="10155" y="3555"/>
                    <a:pt x="10170" y="3555"/>
                  </a:cubicBezTo>
                  <a:cubicBezTo>
                    <a:pt x="10296" y="3555"/>
                    <a:pt x="10370" y="3441"/>
                    <a:pt x="10370" y="3303"/>
                  </a:cubicBezTo>
                  <a:lnTo>
                    <a:pt x="10370" y="2470"/>
                  </a:lnTo>
                  <a:cubicBezTo>
                    <a:pt x="10401" y="2346"/>
                    <a:pt x="10278" y="2223"/>
                    <a:pt x="10154" y="2223"/>
                  </a:cubicBezTo>
                  <a:lnTo>
                    <a:pt x="7685" y="1884"/>
                  </a:lnTo>
                  <a:lnTo>
                    <a:pt x="7500" y="248"/>
                  </a:lnTo>
                  <a:cubicBezTo>
                    <a:pt x="7469" y="94"/>
                    <a:pt x="7377" y="1"/>
                    <a:pt x="7222"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1"/>
            <p:cNvSpPr/>
            <p:nvPr/>
          </p:nvSpPr>
          <p:spPr>
            <a:xfrm>
              <a:off x="5789400" y="2992100"/>
              <a:ext cx="13900" cy="13150"/>
            </a:xfrm>
            <a:custGeom>
              <a:avLst/>
              <a:gdLst/>
              <a:ahLst/>
              <a:cxnLst/>
              <a:rect l="l" t="t" r="r" b="b"/>
              <a:pathLst>
                <a:path w="556" h="526" extrusionOk="0">
                  <a:moveTo>
                    <a:pt x="278" y="1"/>
                  </a:moveTo>
                  <a:cubicBezTo>
                    <a:pt x="124" y="1"/>
                    <a:pt x="0" y="93"/>
                    <a:pt x="0" y="248"/>
                  </a:cubicBezTo>
                  <a:cubicBezTo>
                    <a:pt x="0" y="309"/>
                    <a:pt x="31" y="402"/>
                    <a:pt x="93" y="433"/>
                  </a:cubicBezTo>
                  <a:cubicBezTo>
                    <a:pt x="154" y="495"/>
                    <a:pt x="216" y="526"/>
                    <a:pt x="278" y="526"/>
                  </a:cubicBezTo>
                  <a:cubicBezTo>
                    <a:pt x="432" y="526"/>
                    <a:pt x="556" y="402"/>
                    <a:pt x="556" y="248"/>
                  </a:cubicBezTo>
                  <a:cubicBezTo>
                    <a:pt x="556" y="186"/>
                    <a:pt x="525" y="124"/>
                    <a:pt x="463" y="63"/>
                  </a:cubicBezTo>
                  <a:cubicBezTo>
                    <a:pt x="401" y="32"/>
                    <a:pt x="340"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1"/>
            <p:cNvSpPr/>
            <p:nvPr/>
          </p:nvSpPr>
          <p:spPr>
            <a:xfrm>
              <a:off x="5674425" y="2902600"/>
              <a:ext cx="13925" cy="24350"/>
            </a:xfrm>
            <a:custGeom>
              <a:avLst/>
              <a:gdLst/>
              <a:ahLst/>
              <a:cxnLst/>
              <a:rect l="l" t="t" r="r" b="b"/>
              <a:pathLst>
                <a:path w="557" h="974" extrusionOk="0">
                  <a:moveTo>
                    <a:pt x="278" y="1"/>
                  </a:moveTo>
                  <a:cubicBezTo>
                    <a:pt x="124" y="1"/>
                    <a:pt x="1" y="93"/>
                    <a:pt x="1" y="248"/>
                  </a:cubicBezTo>
                  <a:lnTo>
                    <a:pt x="1" y="742"/>
                  </a:lnTo>
                  <a:cubicBezTo>
                    <a:pt x="32" y="896"/>
                    <a:pt x="155" y="973"/>
                    <a:pt x="278" y="973"/>
                  </a:cubicBezTo>
                  <a:cubicBezTo>
                    <a:pt x="402" y="973"/>
                    <a:pt x="525" y="896"/>
                    <a:pt x="556" y="742"/>
                  </a:cubicBezTo>
                  <a:lnTo>
                    <a:pt x="556" y="248"/>
                  </a:lnTo>
                  <a:cubicBezTo>
                    <a:pt x="556" y="93"/>
                    <a:pt x="433"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1"/>
            <p:cNvSpPr/>
            <p:nvPr/>
          </p:nvSpPr>
          <p:spPr>
            <a:xfrm>
              <a:off x="5674050" y="2941175"/>
              <a:ext cx="14675" cy="23750"/>
            </a:xfrm>
            <a:custGeom>
              <a:avLst/>
              <a:gdLst/>
              <a:ahLst/>
              <a:cxnLst/>
              <a:rect l="l" t="t" r="r" b="b"/>
              <a:pathLst>
                <a:path w="587" h="950" extrusionOk="0">
                  <a:moveTo>
                    <a:pt x="293" y="1"/>
                  </a:moveTo>
                  <a:cubicBezTo>
                    <a:pt x="139" y="1"/>
                    <a:pt x="47" y="124"/>
                    <a:pt x="16" y="248"/>
                  </a:cubicBezTo>
                  <a:lnTo>
                    <a:pt x="16" y="742"/>
                  </a:lnTo>
                  <a:cubicBezTo>
                    <a:pt x="0" y="881"/>
                    <a:pt x="147" y="950"/>
                    <a:pt x="293" y="950"/>
                  </a:cubicBezTo>
                  <a:cubicBezTo>
                    <a:pt x="440" y="950"/>
                    <a:pt x="587" y="881"/>
                    <a:pt x="571" y="742"/>
                  </a:cubicBezTo>
                  <a:lnTo>
                    <a:pt x="571" y="248"/>
                  </a:lnTo>
                  <a:cubicBezTo>
                    <a:pt x="571" y="124"/>
                    <a:pt x="448" y="1"/>
                    <a:pt x="293"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1"/>
            <p:cNvSpPr/>
            <p:nvPr/>
          </p:nvSpPr>
          <p:spPr>
            <a:xfrm>
              <a:off x="5674425" y="2979775"/>
              <a:ext cx="13925" cy="24325"/>
            </a:xfrm>
            <a:custGeom>
              <a:avLst/>
              <a:gdLst/>
              <a:ahLst/>
              <a:cxnLst/>
              <a:rect l="l" t="t" r="r" b="b"/>
              <a:pathLst>
                <a:path w="557" h="973" extrusionOk="0">
                  <a:moveTo>
                    <a:pt x="278" y="0"/>
                  </a:moveTo>
                  <a:cubicBezTo>
                    <a:pt x="124" y="0"/>
                    <a:pt x="1" y="124"/>
                    <a:pt x="1" y="278"/>
                  </a:cubicBezTo>
                  <a:lnTo>
                    <a:pt x="1" y="741"/>
                  </a:lnTo>
                  <a:cubicBezTo>
                    <a:pt x="32" y="895"/>
                    <a:pt x="155" y="972"/>
                    <a:pt x="278" y="972"/>
                  </a:cubicBezTo>
                  <a:cubicBezTo>
                    <a:pt x="402" y="972"/>
                    <a:pt x="525" y="895"/>
                    <a:pt x="556" y="741"/>
                  </a:cubicBezTo>
                  <a:lnTo>
                    <a:pt x="556" y="278"/>
                  </a:lnTo>
                  <a:cubicBezTo>
                    <a:pt x="556" y="124"/>
                    <a:pt x="433"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9" name="Google Shape;2649;p71"/>
          <p:cNvGrpSpPr/>
          <p:nvPr/>
        </p:nvGrpSpPr>
        <p:grpSpPr>
          <a:xfrm>
            <a:off x="5582094" y="2649976"/>
            <a:ext cx="363668" cy="306393"/>
            <a:chOff x="4760925" y="2691200"/>
            <a:chExt cx="337950" cy="284725"/>
          </a:xfrm>
        </p:grpSpPr>
        <p:sp>
          <p:nvSpPr>
            <p:cNvPr id="2650" name="Google Shape;2650;p71"/>
            <p:cNvSpPr/>
            <p:nvPr/>
          </p:nvSpPr>
          <p:spPr>
            <a:xfrm>
              <a:off x="4760925" y="2691200"/>
              <a:ext cx="337950" cy="284725"/>
            </a:xfrm>
            <a:custGeom>
              <a:avLst/>
              <a:gdLst/>
              <a:ahLst/>
              <a:cxnLst/>
              <a:rect l="l" t="t" r="r" b="b"/>
              <a:pathLst>
                <a:path w="13518" h="11389" extrusionOk="0">
                  <a:moveTo>
                    <a:pt x="12407" y="525"/>
                  </a:moveTo>
                  <a:cubicBezTo>
                    <a:pt x="12715" y="525"/>
                    <a:pt x="12993" y="772"/>
                    <a:pt x="12993" y="1112"/>
                  </a:cubicBezTo>
                  <a:lnTo>
                    <a:pt x="12993" y="10278"/>
                  </a:lnTo>
                  <a:cubicBezTo>
                    <a:pt x="12993" y="10586"/>
                    <a:pt x="12715" y="10864"/>
                    <a:pt x="12407" y="10864"/>
                  </a:cubicBezTo>
                  <a:lnTo>
                    <a:pt x="1111" y="10864"/>
                  </a:lnTo>
                  <a:cubicBezTo>
                    <a:pt x="803" y="10864"/>
                    <a:pt x="525" y="10586"/>
                    <a:pt x="525" y="10278"/>
                  </a:cubicBezTo>
                  <a:lnTo>
                    <a:pt x="525" y="1112"/>
                  </a:lnTo>
                  <a:cubicBezTo>
                    <a:pt x="525" y="772"/>
                    <a:pt x="803" y="525"/>
                    <a:pt x="1111" y="525"/>
                  </a:cubicBezTo>
                  <a:close/>
                  <a:moveTo>
                    <a:pt x="1111" y="1"/>
                  </a:moveTo>
                  <a:cubicBezTo>
                    <a:pt x="494" y="1"/>
                    <a:pt x="0" y="495"/>
                    <a:pt x="0" y="1112"/>
                  </a:cubicBezTo>
                  <a:lnTo>
                    <a:pt x="0" y="10278"/>
                  </a:lnTo>
                  <a:cubicBezTo>
                    <a:pt x="0" y="10895"/>
                    <a:pt x="494" y="11389"/>
                    <a:pt x="1111" y="11389"/>
                  </a:cubicBezTo>
                  <a:lnTo>
                    <a:pt x="12407" y="11389"/>
                  </a:lnTo>
                  <a:cubicBezTo>
                    <a:pt x="13024" y="11389"/>
                    <a:pt x="13518" y="10895"/>
                    <a:pt x="13518" y="10278"/>
                  </a:cubicBezTo>
                  <a:lnTo>
                    <a:pt x="13518" y="1112"/>
                  </a:lnTo>
                  <a:cubicBezTo>
                    <a:pt x="13518" y="495"/>
                    <a:pt x="13024" y="1"/>
                    <a:pt x="12407"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1"/>
            <p:cNvSpPr/>
            <p:nvPr/>
          </p:nvSpPr>
          <p:spPr>
            <a:xfrm>
              <a:off x="4787150" y="2717425"/>
              <a:ext cx="285500" cy="232275"/>
            </a:xfrm>
            <a:custGeom>
              <a:avLst/>
              <a:gdLst/>
              <a:ahLst/>
              <a:cxnLst/>
              <a:rect l="l" t="t" r="r" b="b"/>
              <a:pathLst>
                <a:path w="11420" h="9291" extrusionOk="0">
                  <a:moveTo>
                    <a:pt x="2397" y="0"/>
                  </a:moveTo>
                  <a:cubicBezTo>
                    <a:pt x="2390" y="0"/>
                    <a:pt x="2384" y="0"/>
                    <a:pt x="2377" y="1"/>
                  </a:cubicBezTo>
                  <a:lnTo>
                    <a:pt x="278" y="1"/>
                  </a:lnTo>
                  <a:cubicBezTo>
                    <a:pt x="124" y="1"/>
                    <a:pt x="1" y="125"/>
                    <a:pt x="1" y="279"/>
                  </a:cubicBezTo>
                  <a:lnTo>
                    <a:pt x="1" y="9044"/>
                  </a:lnTo>
                  <a:cubicBezTo>
                    <a:pt x="1" y="9167"/>
                    <a:pt x="124" y="9290"/>
                    <a:pt x="278" y="9290"/>
                  </a:cubicBezTo>
                  <a:lnTo>
                    <a:pt x="11142" y="9290"/>
                  </a:lnTo>
                  <a:cubicBezTo>
                    <a:pt x="11296" y="9290"/>
                    <a:pt x="11419" y="9167"/>
                    <a:pt x="11389" y="9044"/>
                  </a:cubicBezTo>
                  <a:lnTo>
                    <a:pt x="11389" y="279"/>
                  </a:lnTo>
                  <a:cubicBezTo>
                    <a:pt x="11389" y="125"/>
                    <a:pt x="11296" y="1"/>
                    <a:pt x="11142" y="1"/>
                  </a:cubicBezTo>
                  <a:lnTo>
                    <a:pt x="4506" y="1"/>
                  </a:lnTo>
                  <a:cubicBezTo>
                    <a:pt x="4198" y="32"/>
                    <a:pt x="4198" y="495"/>
                    <a:pt x="4506" y="526"/>
                  </a:cubicBezTo>
                  <a:lnTo>
                    <a:pt x="10895" y="526"/>
                  </a:lnTo>
                  <a:lnTo>
                    <a:pt x="10895" y="2038"/>
                  </a:lnTo>
                  <a:cubicBezTo>
                    <a:pt x="10617" y="2100"/>
                    <a:pt x="10617" y="2470"/>
                    <a:pt x="10895" y="2532"/>
                  </a:cubicBezTo>
                  <a:lnTo>
                    <a:pt x="10895" y="7686"/>
                  </a:lnTo>
                  <a:lnTo>
                    <a:pt x="9228" y="7686"/>
                  </a:lnTo>
                  <a:cubicBezTo>
                    <a:pt x="9221" y="7685"/>
                    <a:pt x="9215" y="7685"/>
                    <a:pt x="9208" y="7685"/>
                  </a:cubicBezTo>
                  <a:cubicBezTo>
                    <a:pt x="8963" y="7685"/>
                    <a:pt x="8957" y="8215"/>
                    <a:pt x="9190" y="8215"/>
                  </a:cubicBezTo>
                  <a:cubicBezTo>
                    <a:pt x="9202" y="8215"/>
                    <a:pt x="9215" y="8213"/>
                    <a:pt x="9228" y="8210"/>
                  </a:cubicBezTo>
                  <a:lnTo>
                    <a:pt x="10895" y="8210"/>
                  </a:lnTo>
                  <a:lnTo>
                    <a:pt x="10895" y="8766"/>
                  </a:lnTo>
                  <a:lnTo>
                    <a:pt x="556" y="8766"/>
                  </a:lnTo>
                  <a:lnTo>
                    <a:pt x="556" y="8735"/>
                  </a:lnTo>
                  <a:lnTo>
                    <a:pt x="680" y="8581"/>
                  </a:lnTo>
                  <a:cubicBezTo>
                    <a:pt x="772" y="8488"/>
                    <a:pt x="772" y="8303"/>
                    <a:pt x="649" y="8210"/>
                  </a:cubicBezTo>
                  <a:cubicBezTo>
                    <a:pt x="618" y="8179"/>
                    <a:pt x="556" y="8149"/>
                    <a:pt x="525" y="8149"/>
                  </a:cubicBezTo>
                  <a:lnTo>
                    <a:pt x="525" y="557"/>
                  </a:lnTo>
                  <a:lnTo>
                    <a:pt x="2377" y="557"/>
                  </a:lnTo>
                  <a:cubicBezTo>
                    <a:pt x="2384" y="557"/>
                    <a:pt x="2390" y="558"/>
                    <a:pt x="2397" y="558"/>
                  </a:cubicBezTo>
                  <a:cubicBezTo>
                    <a:pt x="2648" y="558"/>
                    <a:pt x="2648" y="0"/>
                    <a:pt x="2397"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1"/>
            <p:cNvSpPr/>
            <p:nvPr/>
          </p:nvSpPr>
          <p:spPr>
            <a:xfrm>
              <a:off x="4832675" y="2877150"/>
              <a:ext cx="18550" cy="17000"/>
            </a:xfrm>
            <a:custGeom>
              <a:avLst/>
              <a:gdLst/>
              <a:ahLst/>
              <a:cxnLst/>
              <a:rect l="l" t="t" r="r" b="b"/>
              <a:pathLst>
                <a:path w="742" h="680" extrusionOk="0">
                  <a:moveTo>
                    <a:pt x="459" y="0"/>
                  </a:moveTo>
                  <a:cubicBezTo>
                    <a:pt x="386" y="0"/>
                    <a:pt x="309" y="31"/>
                    <a:pt x="247" y="93"/>
                  </a:cubicBezTo>
                  <a:lnTo>
                    <a:pt x="93" y="217"/>
                  </a:lnTo>
                  <a:cubicBezTo>
                    <a:pt x="0" y="309"/>
                    <a:pt x="0" y="494"/>
                    <a:pt x="93" y="587"/>
                  </a:cubicBezTo>
                  <a:cubicBezTo>
                    <a:pt x="155" y="649"/>
                    <a:pt x="216" y="679"/>
                    <a:pt x="309" y="679"/>
                  </a:cubicBezTo>
                  <a:cubicBezTo>
                    <a:pt x="371" y="679"/>
                    <a:pt x="432" y="649"/>
                    <a:pt x="494" y="618"/>
                  </a:cubicBezTo>
                  <a:lnTo>
                    <a:pt x="618" y="494"/>
                  </a:lnTo>
                  <a:cubicBezTo>
                    <a:pt x="741" y="402"/>
                    <a:pt x="741" y="217"/>
                    <a:pt x="649" y="93"/>
                  </a:cubicBezTo>
                  <a:cubicBezTo>
                    <a:pt x="602" y="31"/>
                    <a:pt x="533" y="0"/>
                    <a:pt x="45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1"/>
            <p:cNvSpPr/>
            <p:nvPr/>
          </p:nvSpPr>
          <p:spPr>
            <a:xfrm>
              <a:off x="4855050" y="2858425"/>
              <a:ext cx="20675" cy="15675"/>
            </a:xfrm>
            <a:custGeom>
              <a:avLst/>
              <a:gdLst/>
              <a:ahLst/>
              <a:cxnLst/>
              <a:rect l="l" t="t" r="r" b="b"/>
              <a:pathLst>
                <a:path w="827" h="627" extrusionOk="0">
                  <a:moveTo>
                    <a:pt x="481" y="1"/>
                  </a:moveTo>
                  <a:cubicBezTo>
                    <a:pt x="436" y="1"/>
                    <a:pt x="389" y="13"/>
                    <a:pt x="340" y="40"/>
                  </a:cubicBezTo>
                  <a:lnTo>
                    <a:pt x="186" y="163"/>
                  </a:lnTo>
                  <a:cubicBezTo>
                    <a:pt x="0" y="317"/>
                    <a:pt x="93" y="626"/>
                    <a:pt x="340" y="626"/>
                  </a:cubicBezTo>
                  <a:cubicBezTo>
                    <a:pt x="402" y="626"/>
                    <a:pt x="463" y="595"/>
                    <a:pt x="494" y="564"/>
                  </a:cubicBezTo>
                  <a:lnTo>
                    <a:pt x="649" y="441"/>
                  </a:lnTo>
                  <a:cubicBezTo>
                    <a:pt x="827" y="263"/>
                    <a:pt x="690" y="1"/>
                    <a:pt x="481"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1"/>
            <p:cNvSpPr/>
            <p:nvPr/>
          </p:nvSpPr>
          <p:spPr>
            <a:xfrm>
              <a:off x="4809525" y="2898350"/>
              <a:ext cx="20875" cy="17400"/>
            </a:xfrm>
            <a:custGeom>
              <a:avLst/>
              <a:gdLst/>
              <a:ahLst/>
              <a:cxnLst/>
              <a:rect l="l" t="t" r="r" b="b"/>
              <a:pathLst>
                <a:path w="835" h="696" extrusionOk="0">
                  <a:moveTo>
                    <a:pt x="424" y="1"/>
                  </a:moveTo>
                  <a:cubicBezTo>
                    <a:pt x="364" y="1"/>
                    <a:pt x="302" y="24"/>
                    <a:pt x="247" y="78"/>
                  </a:cubicBezTo>
                  <a:lnTo>
                    <a:pt x="124" y="233"/>
                  </a:lnTo>
                  <a:cubicBezTo>
                    <a:pt x="1" y="325"/>
                    <a:pt x="1" y="510"/>
                    <a:pt x="124" y="603"/>
                  </a:cubicBezTo>
                  <a:cubicBezTo>
                    <a:pt x="186" y="665"/>
                    <a:pt x="247" y="696"/>
                    <a:pt x="309" y="696"/>
                  </a:cubicBezTo>
                  <a:cubicBezTo>
                    <a:pt x="371" y="696"/>
                    <a:pt x="463" y="665"/>
                    <a:pt x="494" y="603"/>
                  </a:cubicBezTo>
                  <a:lnTo>
                    <a:pt x="618" y="480"/>
                  </a:lnTo>
                  <a:cubicBezTo>
                    <a:pt x="834" y="287"/>
                    <a:pt x="638" y="1"/>
                    <a:pt x="42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1"/>
            <p:cNvSpPr/>
            <p:nvPr/>
          </p:nvSpPr>
          <p:spPr>
            <a:xfrm>
              <a:off x="5023250" y="2772875"/>
              <a:ext cx="21150" cy="14800"/>
            </a:xfrm>
            <a:custGeom>
              <a:avLst/>
              <a:gdLst/>
              <a:ahLst/>
              <a:cxnLst/>
              <a:rect l="l" t="t" r="r" b="b"/>
              <a:pathLst>
                <a:path w="846" h="592" extrusionOk="0">
                  <a:moveTo>
                    <a:pt x="486" y="0"/>
                  </a:moveTo>
                  <a:cubicBezTo>
                    <a:pt x="469" y="0"/>
                    <a:pt x="451" y="2"/>
                    <a:pt x="432" y="5"/>
                  </a:cubicBezTo>
                  <a:lnTo>
                    <a:pt x="247" y="67"/>
                  </a:lnTo>
                  <a:cubicBezTo>
                    <a:pt x="93" y="98"/>
                    <a:pt x="0" y="221"/>
                    <a:pt x="31" y="375"/>
                  </a:cubicBezTo>
                  <a:cubicBezTo>
                    <a:pt x="62" y="499"/>
                    <a:pt x="185" y="592"/>
                    <a:pt x="309" y="592"/>
                  </a:cubicBezTo>
                  <a:lnTo>
                    <a:pt x="309" y="561"/>
                  </a:lnTo>
                  <a:lnTo>
                    <a:pt x="371" y="561"/>
                  </a:lnTo>
                  <a:lnTo>
                    <a:pt x="525" y="530"/>
                  </a:lnTo>
                  <a:cubicBezTo>
                    <a:pt x="846" y="471"/>
                    <a:pt x="781" y="0"/>
                    <a:pt x="486"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1"/>
            <p:cNvSpPr/>
            <p:nvPr/>
          </p:nvSpPr>
          <p:spPr>
            <a:xfrm>
              <a:off x="4862775" y="2767000"/>
              <a:ext cx="150475" cy="136400"/>
            </a:xfrm>
            <a:custGeom>
              <a:avLst/>
              <a:gdLst/>
              <a:ahLst/>
              <a:cxnLst/>
              <a:rect l="l" t="t" r="r" b="b"/>
              <a:pathLst>
                <a:path w="6019" h="5456" extrusionOk="0">
                  <a:moveTo>
                    <a:pt x="1420" y="549"/>
                  </a:moveTo>
                  <a:lnTo>
                    <a:pt x="3302" y="1259"/>
                  </a:lnTo>
                  <a:lnTo>
                    <a:pt x="2469" y="1752"/>
                  </a:lnTo>
                  <a:lnTo>
                    <a:pt x="1265" y="641"/>
                  </a:lnTo>
                  <a:lnTo>
                    <a:pt x="1420" y="549"/>
                  </a:lnTo>
                  <a:close/>
                  <a:moveTo>
                    <a:pt x="5170" y="951"/>
                  </a:moveTo>
                  <a:cubicBezTo>
                    <a:pt x="5256" y="951"/>
                    <a:pt x="5344" y="961"/>
                    <a:pt x="5432" y="981"/>
                  </a:cubicBezTo>
                  <a:cubicBezTo>
                    <a:pt x="5339" y="1259"/>
                    <a:pt x="5185" y="1475"/>
                    <a:pt x="4938" y="1598"/>
                  </a:cubicBezTo>
                  <a:lnTo>
                    <a:pt x="2901" y="2802"/>
                  </a:lnTo>
                  <a:lnTo>
                    <a:pt x="2068" y="3265"/>
                  </a:lnTo>
                  <a:cubicBezTo>
                    <a:pt x="2006" y="3326"/>
                    <a:pt x="1944" y="3388"/>
                    <a:pt x="1944" y="3481"/>
                  </a:cubicBezTo>
                  <a:lnTo>
                    <a:pt x="1944" y="4036"/>
                  </a:lnTo>
                  <a:lnTo>
                    <a:pt x="1667" y="4190"/>
                  </a:lnTo>
                  <a:lnTo>
                    <a:pt x="1512" y="3357"/>
                  </a:lnTo>
                  <a:cubicBezTo>
                    <a:pt x="1481" y="3326"/>
                    <a:pt x="1451" y="3265"/>
                    <a:pt x="1420" y="3234"/>
                  </a:cubicBezTo>
                  <a:lnTo>
                    <a:pt x="772" y="2678"/>
                  </a:lnTo>
                  <a:lnTo>
                    <a:pt x="1018" y="2524"/>
                  </a:lnTo>
                  <a:lnTo>
                    <a:pt x="1512" y="2771"/>
                  </a:lnTo>
                  <a:cubicBezTo>
                    <a:pt x="1543" y="2786"/>
                    <a:pt x="1589" y="2794"/>
                    <a:pt x="1636" y="2794"/>
                  </a:cubicBezTo>
                  <a:cubicBezTo>
                    <a:pt x="1682" y="2794"/>
                    <a:pt x="1728" y="2786"/>
                    <a:pt x="1759" y="2771"/>
                  </a:cubicBezTo>
                  <a:lnTo>
                    <a:pt x="2562" y="2308"/>
                  </a:lnTo>
                  <a:lnTo>
                    <a:pt x="4660" y="1104"/>
                  </a:lnTo>
                  <a:cubicBezTo>
                    <a:pt x="4808" y="999"/>
                    <a:pt x="4984" y="951"/>
                    <a:pt x="5170" y="951"/>
                  </a:cubicBezTo>
                  <a:close/>
                  <a:moveTo>
                    <a:pt x="4136" y="2678"/>
                  </a:moveTo>
                  <a:lnTo>
                    <a:pt x="3796" y="4684"/>
                  </a:lnTo>
                  <a:lnTo>
                    <a:pt x="3642" y="4777"/>
                  </a:lnTo>
                  <a:lnTo>
                    <a:pt x="3302" y="3172"/>
                  </a:lnTo>
                  <a:lnTo>
                    <a:pt x="4136" y="2678"/>
                  </a:lnTo>
                  <a:close/>
                  <a:moveTo>
                    <a:pt x="1346" y="1"/>
                  </a:moveTo>
                  <a:cubicBezTo>
                    <a:pt x="1304" y="1"/>
                    <a:pt x="1265" y="9"/>
                    <a:pt x="1234" y="24"/>
                  </a:cubicBezTo>
                  <a:lnTo>
                    <a:pt x="679" y="364"/>
                  </a:lnTo>
                  <a:cubicBezTo>
                    <a:pt x="586" y="394"/>
                    <a:pt x="556" y="487"/>
                    <a:pt x="556" y="580"/>
                  </a:cubicBezTo>
                  <a:cubicBezTo>
                    <a:pt x="525" y="641"/>
                    <a:pt x="556" y="734"/>
                    <a:pt x="617" y="796"/>
                  </a:cubicBezTo>
                  <a:lnTo>
                    <a:pt x="1975" y="2030"/>
                  </a:lnTo>
                  <a:lnTo>
                    <a:pt x="1605" y="2246"/>
                  </a:lnTo>
                  <a:lnTo>
                    <a:pt x="1111" y="1999"/>
                  </a:lnTo>
                  <a:cubicBezTo>
                    <a:pt x="1080" y="1968"/>
                    <a:pt x="1034" y="1953"/>
                    <a:pt x="988" y="1953"/>
                  </a:cubicBezTo>
                  <a:cubicBezTo>
                    <a:pt x="941" y="1953"/>
                    <a:pt x="895" y="1968"/>
                    <a:pt x="864" y="1999"/>
                  </a:cubicBezTo>
                  <a:lnTo>
                    <a:pt x="123" y="2400"/>
                  </a:lnTo>
                  <a:cubicBezTo>
                    <a:pt x="62" y="2462"/>
                    <a:pt x="0" y="2524"/>
                    <a:pt x="0" y="2617"/>
                  </a:cubicBezTo>
                  <a:cubicBezTo>
                    <a:pt x="0" y="2709"/>
                    <a:pt x="31" y="2771"/>
                    <a:pt x="93" y="2833"/>
                  </a:cubicBezTo>
                  <a:lnTo>
                    <a:pt x="123" y="2833"/>
                  </a:lnTo>
                  <a:lnTo>
                    <a:pt x="957" y="3573"/>
                  </a:lnTo>
                  <a:lnTo>
                    <a:pt x="1173" y="4684"/>
                  </a:lnTo>
                  <a:cubicBezTo>
                    <a:pt x="1204" y="4746"/>
                    <a:pt x="1234" y="4839"/>
                    <a:pt x="1327" y="4869"/>
                  </a:cubicBezTo>
                  <a:cubicBezTo>
                    <a:pt x="1358" y="4869"/>
                    <a:pt x="1389" y="4900"/>
                    <a:pt x="1420" y="4900"/>
                  </a:cubicBezTo>
                  <a:cubicBezTo>
                    <a:pt x="1481" y="4900"/>
                    <a:pt x="1512" y="4869"/>
                    <a:pt x="1574" y="4869"/>
                  </a:cubicBezTo>
                  <a:lnTo>
                    <a:pt x="2284" y="4437"/>
                  </a:lnTo>
                  <a:cubicBezTo>
                    <a:pt x="2376" y="4376"/>
                    <a:pt x="2438" y="4314"/>
                    <a:pt x="2438" y="4221"/>
                  </a:cubicBezTo>
                  <a:lnTo>
                    <a:pt x="2438" y="3666"/>
                  </a:lnTo>
                  <a:lnTo>
                    <a:pt x="2808" y="3450"/>
                  </a:lnTo>
                  <a:lnTo>
                    <a:pt x="3210" y="5240"/>
                  </a:lnTo>
                  <a:cubicBezTo>
                    <a:pt x="3210" y="5332"/>
                    <a:pt x="3271" y="5394"/>
                    <a:pt x="3364" y="5425"/>
                  </a:cubicBezTo>
                  <a:cubicBezTo>
                    <a:pt x="3395" y="5456"/>
                    <a:pt x="3426" y="5456"/>
                    <a:pt x="3457" y="5456"/>
                  </a:cubicBezTo>
                  <a:cubicBezTo>
                    <a:pt x="3518" y="5456"/>
                    <a:pt x="3549" y="5425"/>
                    <a:pt x="3580" y="5425"/>
                  </a:cubicBezTo>
                  <a:lnTo>
                    <a:pt x="4166" y="5085"/>
                  </a:lnTo>
                  <a:cubicBezTo>
                    <a:pt x="4228" y="5055"/>
                    <a:pt x="4259" y="4993"/>
                    <a:pt x="4290" y="4900"/>
                  </a:cubicBezTo>
                  <a:lnTo>
                    <a:pt x="4722" y="2339"/>
                  </a:lnTo>
                  <a:lnTo>
                    <a:pt x="5216" y="2061"/>
                  </a:lnTo>
                  <a:cubicBezTo>
                    <a:pt x="5648" y="1814"/>
                    <a:pt x="5956" y="1351"/>
                    <a:pt x="5987" y="827"/>
                  </a:cubicBezTo>
                  <a:cubicBezTo>
                    <a:pt x="6018" y="734"/>
                    <a:pt x="5956" y="610"/>
                    <a:pt x="5833" y="580"/>
                  </a:cubicBezTo>
                  <a:cubicBezTo>
                    <a:pt x="5625" y="482"/>
                    <a:pt x="5397" y="435"/>
                    <a:pt x="5171" y="435"/>
                  </a:cubicBezTo>
                  <a:cubicBezTo>
                    <a:pt x="4895" y="435"/>
                    <a:pt x="4620" y="506"/>
                    <a:pt x="4382" y="641"/>
                  </a:cubicBezTo>
                  <a:lnTo>
                    <a:pt x="3889" y="919"/>
                  </a:lnTo>
                  <a:lnTo>
                    <a:pt x="1481" y="24"/>
                  </a:lnTo>
                  <a:cubicBezTo>
                    <a:pt x="1435" y="9"/>
                    <a:pt x="1389" y="1"/>
                    <a:pt x="1346"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1"/>
            <p:cNvSpPr/>
            <p:nvPr/>
          </p:nvSpPr>
          <p:spPr>
            <a:xfrm>
              <a:off x="4985450" y="2909550"/>
              <a:ext cx="13125" cy="13150"/>
            </a:xfrm>
            <a:custGeom>
              <a:avLst/>
              <a:gdLst/>
              <a:ahLst/>
              <a:cxnLst/>
              <a:rect l="l" t="t" r="r" b="b"/>
              <a:pathLst>
                <a:path w="525" h="526" extrusionOk="0">
                  <a:moveTo>
                    <a:pt x="247" y="1"/>
                  </a:moveTo>
                  <a:cubicBezTo>
                    <a:pt x="185" y="1"/>
                    <a:pt x="124" y="32"/>
                    <a:pt x="62" y="93"/>
                  </a:cubicBezTo>
                  <a:cubicBezTo>
                    <a:pt x="31" y="124"/>
                    <a:pt x="0" y="186"/>
                    <a:pt x="0" y="278"/>
                  </a:cubicBezTo>
                  <a:cubicBezTo>
                    <a:pt x="0" y="340"/>
                    <a:pt x="31" y="402"/>
                    <a:pt x="62" y="464"/>
                  </a:cubicBezTo>
                  <a:cubicBezTo>
                    <a:pt x="124" y="494"/>
                    <a:pt x="185" y="525"/>
                    <a:pt x="247" y="525"/>
                  </a:cubicBezTo>
                  <a:cubicBezTo>
                    <a:pt x="401" y="525"/>
                    <a:pt x="525" y="433"/>
                    <a:pt x="525" y="278"/>
                  </a:cubicBezTo>
                  <a:cubicBezTo>
                    <a:pt x="525" y="217"/>
                    <a:pt x="494" y="124"/>
                    <a:pt x="432" y="93"/>
                  </a:cubicBezTo>
                  <a:cubicBezTo>
                    <a:pt x="401" y="32"/>
                    <a:pt x="309" y="1"/>
                    <a:pt x="247"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1"/>
            <p:cNvSpPr/>
            <p:nvPr/>
          </p:nvSpPr>
          <p:spPr>
            <a:xfrm>
              <a:off x="4866625" y="2717450"/>
              <a:ext cx="13125" cy="13900"/>
            </a:xfrm>
            <a:custGeom>
              <a:avLst/>
              <a:gdLst/>
              <a:ahLst/>
              <a:cxnLst/>
              <a:rect l="l" t="t" r="r" b="b"/>
              <a:pathLst>
                <a:path w="525" h="556" extrusionOk="0">
                  <a:moveTo>
                    <a:pt x="278" y="0"/>
                  </a:moveTo>
                  <a:cubicBezTo>
                    <a:pt x="186" y="0"/>
                    <a:pt x="124" y="31"/>
                    <a:pt x="93" y="93"/>
                  </a:cubicBezTo>
                  <a:cubicBezTo>
                    <a:pt x="31" y="124"/>
                    <a:pt x="0" y="216"/>
                    <a:pt x="0" y="278"/>
                  </a:cubicBezTo>
                  <a:cubicBezTo>
                    <a:pt x="0" y="340"/>
                    <a:pt x="31" y="401"/>
                    <a:pt x="93" y="463"/>
                  </a:cubicBezTo>
                  <a:cubicBezTo>
                    <a:pt x="124" y="525"/>
                    <a:pt x="186" y="525"/>
                    <a:pt x="278" y="556"/>
                  </a:cubicBezTo>
                  <a:cubicBezTo>
                    <a:pt x="340" y="525"/>
                    <a:pt x="402" y="525"/>
                    <a:pt x="463" y="463"/>
                  </a:cubicBezTo>
                  <a:cubicBezTo>
                    <a:pt x="494" y="401"/>
                    <a:pt x="525" y="340"/>
                    <a:pt x="525" y="278"/>
                  </a:cubicBezTo>
                  <a:cubicBezTo>
                    <a:pt x="525" y="124"/>
                    <a:pt x="402"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 name="Google Shape;2659;p71"/>
          <p:cNvGrpSpPr/>
          <p:nvPr/>
        </p:nvGrpSpPr>
        <p:grpSpPr>
          <a:xfrm>
            <a:off x="4772571" y="2636686"/>
            <a:ext cx="363695" cy="334640"/>
            <a:chOff x="4008650" y="2678850"/>
            <a:chExt cx="337975" cy="310975"/>
          </a:xfrm>
        </p:grpSpPr>
        <p:sp>
          <p:nvSpPr>
            <p:cNvPr id="2660" name="Google Shape;2660;p71"/>
            <p:cNvSpPr/>
            <p:nvPr/>
          </p:nvSpPr>
          <p:spPr>
            <a:xfrm>
              <a:off x="4008650" y="2945050"/>
              <a:ext cx="337975" cy="44775"/>
            </a:xfrm>
            <a:custGeom>
              <a:avLst/>
              <a:gdLst/>
              <a:ahLst/>
              <a:cxnLst/>
              <a:rect l="l" t="t" r="r" b="b"/>
              <a:pathLst>
                <a:path w="13519" h="1791" extrusionOk="0">
                  <a:moveTo>
                    <a:pt x="279" y="0"/>
                  </a:moveTo>
                  <a:cubicBezTo>
                    <a:pt x="124" y="0"/>
                    <a:pt x="1" y="124"/>
                    <a:pt x="1" y="278"/>
                  </a:cubicBezTo>
                  <a:lnTo>
                    <a:pt x="1" y="1543"/>
                  </a:lnTo>
                  <a:cubicBezTo>
                    <a:pt x="1" y="1667"/>
                    <a:pt x="124" y="1790"/>
                    <a:pt x="279" y="1790"/>
                  </a:cubicBezTo>
                  <a:lnTo>
                    <a:pt x="13241" y="1790"/>
                  </a:lnTo>
                  <a:cubicBezTo>
                    <a:pt x="13395" y="1790"/>
                    <a:pt x="13518" y="1667"/>
                    <a:pt x="13518" y="1543"/>
                  </a:cubicBezTo>
                  <a:lnTo>
                    <a:pt x="13518" y="278"/>
                  </a:lnTo>
                  <a:cubicBezTo>
                    <a:pt x="13518" y="124"/>
                    <a:pt x="13395" y="0"/>
                    <a:pt x="13241" y="0"/>
                  </a:cubicBezTo>
                  <a:lnTo>
                    <a:pt x="3797" y="0"/>
                  </a:lnTo>
                  <a:cubicBezTo>
                    <a:pt x="3457" y="0"/>
                    <a:pt x="3457" y="525"/>
                    <a:pt x="3797" y="525"/>
                  </a:cubicBezTo>
                  <a:lnTo>
                    <a:pt x="12994" y="525"/>
                  </a:lnTo>
                  <a:lnTo>
                    <a:pt x="12994" y="1266"/>
                  </a:lnTo>
                  <a:lnTo>
                    <a:pt x="526" y="1266"/>
                  </a:lnTo>
                  <a:lnTo>
                    <a:pt x="526" y="525"/>
                  </a:lnTo>
                  <a:lnTo>
                    <a:pt x="1698" y="525"/>
                  </a:lnTo>
                  <a:cubicBezTo>
                    <a:pt x="2038" y="525"/>
                    <a:pt x="2038" y="0"/>
                    <a:pt x="169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1"/>
            <p:cNvSpPr/>
            <p:nvPr/>
          </p:nvSpPr>
          <p:spPr>
            <a:xfrm>
              <a:off x="4068750" y="2945050"/>
              <a:ext cx="17850" cy="13025"/>
            </a:xfrm>
            <a:custGeom>
              <a:avLst/>
              <a:gdLst/>
              <a:ahLst/>
              <a:cxnLst/>
              <a:rect l="l" t="t" r="r" b="b"/>
              <a:pathLst>
                <a:path w="714" h="521" extrusionOk="0">
                  <a:moveTo>
                    <a:pt x="344" y="0"/>
                  </a:moveTo>
                  <a:cubicBezTo>
                    <a:pt x="282" y="0"/>
                    <a:pt x="220" y="31"/>
                    <a:pt x="158" y="93"/>
                  </a:cubicBezTo>
                  <a:cubicBezTo>
                    <a:pt x="1" y="251"/>
                    <a:pt x="134" y="520"/>
                    <a:pt x="330" y="520"/>
                  </a:cubicBezTo>
                  <a:cubicBezTo>
                    <a:pt x="364" y="520"/>
                    <a:pt x="400" y="512"/>
                    <a:pt x="436" y="494"/>
                  </a:cubicBezTo>
                  <a:cubicBezTo>
                    <a:pt x="714" y="401"/>
                    <a:pt x="621" y="0"/>
                    <a:pt x="344"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1"/>
            <p:cNvSpPr/>
            <p:nvPr/>
          </p:nvSpPr>
          <p:spPr>
            <a:xfrm>
              <a:off x="4043375" y="2678850"/>
              <a:ext cx="291675" cy="247700"/>
            </a:xfrm>
            <a:custGeom>
              <a:avLst/>
              <a:gdLst/>
              <a:ahLst/>
              <a:cxnLst/>
              <a:rect l="l" t="t" r="r" b="b"/>
              <a:pathLst>
                <a:path w="11667" h="9908" extrusionOk="0">
                  <a:moveTo>
                    <a:pt x="5402" y="1205"/>
                  </a:moveTo>
                  <a:lnTo>
                    <a:pt x="6050" y="1606"/>
                  </a:lnTo>
                  <a:lnTo>
                    <a:pt x="6729" y="5031"/>
                  </a:lnTo>
                  <a:lnTo>
                    <a:pt x="4784" y="3920"/>
                  </a:lnTo>
                  <a:lnTo>
                    <a:pt x="5402" y="1205"/>
                  </a:lnTo>
                  <a:close/>
                  <a:moveTo>
                    <a:pt x="8117" y="6451"/>
                  </a:moveTo>
                  <a:lnTo>
                    <a:pt x="10123" y="7593"/>
                  </a:lnTo>
                  <a:cubicBezTo>
                    <a:pt x="10463" y="7809"/>
                    <a:pt x="10648" y="8241"/>
                    <a:pt x="10555" y="8673"/>
                  </a:cubicBezTo>
                  <a:lnTo>
                    <a:pt x="10555" y="8642"/>
                  </a:lnTo>
                  <a:lnTo>
                    <a:pt x="7809" y="7037"/>
                  </a:lnTo>
                  <a:lnTo>
                    <a:pt x="8117" y="6451"/>
                  </a:lnTo>
                  <a:close/>
                  <a:moveTo>
                    <a:pt x="256" y="0"/>
                  </a:moveTo>
                  <a:cubicBezTo>
                    <a:pt x="128" y="0"/>
                    <a:pt x="1" y="106"/>
                    <a:pt x="1" y="248"/>
                  </a:cubicBezTo>
                  <a:lnTo>
                    <a:pt x="1" y="4322"/>
                  </a:lnTo>
                  <a:cubicBezTo>
                    <a:pt x="1" y="4445"/>
                    <a:pt x="32" y="4507"/>
                    <a:pt x="124" y="4569"/>
                  </a:cubicBezTo>
                  <a:lnTo>
                    <a:pt x="93" y="4569"/>
                  </a:lnTo>
                  <a:lnTo>
                    <a:pt x="2747" y="6143"/>
                  </a:lnTo>
                  <a:lnTo>
                    <a:pt x="803" y="7902"/>
                  </a:lnTo>
                  <a:cubicBezTo>
                    <a:pt x="741" y="7963"/>
                    <a:pt x="711" y="8056"/>
                    <a:pt x="741" y="8149"/>
                  </a:cubicBezTo>
                  <a:cubicBezTo>
                    <a:pt x="741" y="8210"/>
                    <a:pt x="772" y="8303"/>
                    <a:pt x="865" y="8334"/>
                  </a:cubicBezTo>
                  <a:lnTo>
                    <a:pt x="1945" y="8951"/>
                  </a:lnTo>
                  <a:cubicBezTo>
                    <a:pt x="1967" y="8973"/>
                    <a:pt x="2004" y="8995"/>
                    <a:pt x="2035" y="8995"/>
                  </a:cubicBezTo>
                  <a:cubicBezTo>
                    <a:pt x="2048" y="8995"/>
                    <a:pt x="2059" y="8991"/>
                    <a:pt x="2068" y="8982"/>
                  </a:cubicBezTo>
                  <a:cubicBezTo>
                    <a:pt x="2084" y="8997"/>
                    <a:pt x="2099" y="9005"/>
                    <a:pt x="2115" y="9005"/>
                  </a:cubicBezTo>
                  <a:cubicBezTo>
                    <a:pt x="2130" y="9005"/>
                    <a:pt x="2146" y="8997"/>
                    <a:pt x="2161" y="8982"/>
                  </a:cubicBezTo>
                  <a:lnTo>
                    <a:pt x="6081" y="7655"/>
                  </a:lnTo>
                  <a:cubicBezTo>
                    <a:pt x="6204" y="7593"/>
                    <a:pt x="6297" y="7439"/>
                    <a:pt x="6235" y="7315"/>
                  </a:cubicBezTo>
                  <a:cubicBezTo>
                    <a:pt x="6189" y="7201"/>
                    <a:pt x="6092" y="7137"/>
                    <a:pt x="5995" y="7137"/>
                  </a:cubicBezTo>
                  <a:cubicBezTo>
                    <a:pt x="5961" y="7137"/>
                    <a:pt x="5927" y="7145"/>
                    <a:pt x="5895" y="7161"/>
                  </a:cubicBezTo>
                  <a:lnTo>
                    <a:pt x="2099" y="8457"/>
                  </a:lnTo>
                  <a:lnTo>
                    <a:pt x="1420" y="8087"/>
                  </a:lnTo>
                  <a:lnTo>
                    <a:pt x="3581" y="6081"/>
                  </a:lnTo>
                  <a:cubicBezTo>
                    <a:pt x="3775" y="5886"/>
                    <a:pt x="3605" y="5614"/>
                    <a:pt x="3404" y="5614"/>
                  </a:cubicBezTo>
                  <a:cubicBezTo>
                    <a:pt x="3350" y="5614"/>
                    <a:pt x="3293" y="5634"/>
                    <a:pt x="3241" y="5680"/>
                  </a:cubicBezTo>
                  <a:lnTo>
                    <a:pt x="3118" y="5803"/>
                  </a:lnTo>
                  <a:lnTo>
                    <a:pt x="495" y="4198"/>
                  </a:lnTo>
                  <a:lnTo>
                    <a:pt x="495" y="742"/>
                  </a:lnTo>
                  <a:lnTo>
                    <a:pt x="1328" y="1205"/>
                  </a:lnTo>
                  <a:lnTo>
                    <a:pt x="1420" y="2439"/>
                  </a:lnTo>
                  <a:cubicBezTo>
                    <a:pt x="1420" y="2532"/>
                    <a:pt x="1482" y="2624"/>
                    <a:pt x="1544" y="2655"/>
                  </a:cubicBezTo>
                  <a:lnTo>
                    <a:pt x="7654" y="6173"/>
                  </a:lnTo>
                  <a:lnTo>
                    <a:pt x="7315" y="6760"/>
                  </a:lnTo>
                  <a:cubicBezTo>
                    <a:pt x="7161" y="7037"/>
                    <a:pt x="7253" y="7346"/>
                    <a:pt x="7531" y="7500"/>
                  </a:cubicBezTo>
                  <a:lnTo>
                    <a:pt x="10278" y="9105"/>
                  </a:lnTo>
                  <a:cubicBezTo>
                    <a:pt x="10154" y="9229"/>
                    <a:pt x="10031" y="9290"/>
                    <a:pt x="9877" y="9352"/>
                  </a:cubicBezTo>
                  <a:cubicBezTo>
                    <a:pt x="9794" y="9373"/>
                    <a:pt x="9708" y="9383"/>
                    <a:pt x="9623" y="9383"/>
                  </a:cubicBezTo>
                  <a:cubicBezTo>
                    <a:pt x="9451" y="9383"/>
                    <a:pt x="9280" y="9342"/>
                    <a:pt x="9136" y="9260"/>
                  </a:cubicBezTo>
                  <a:lnTo>
                    <a:pt x="7593" y="8365"/>
                  </a:lnTo>
                  <a:cubicBezTo>
                    <a:pt x="7552" y="8334"/>
                    <a:pt x="7507" y="8320"/>
                    <a:pt x="7464" y="8320"/>
                  </a:cubicBezTo>
                  <a:cubicBezTo>
                    <a:pt x="7377" y="8320"/>
                    <a:pt x="7294" y="8375"/>
                    <a:pt x="7253" y="8457"/>
                  </a:cubicBezTo>
                  <a:cubicBezTo>
                    <a:pt x="7161" y="8581"/>
                    <a:pt x="7222" y="8735"/>
                    <a:pt x="7346" y="8827"/>
                  </a:cubicBezTo>
                  <a:lnTo>
                    <a:pt x="8889" y="9692"/>
                  </a:lnTo>
                  <a:cubicBezTo>
                    <a:pt x="9105" y="9846"/>
                    <a:pt x="9352" y="9908"/>
                    <a:pt x="9630" y="9908"/>
                  </a:cubicBezTo>
                  <a:cubicBezTo>
                    <a:pt x="11142" y="9908"/>
                    <a:pt x="11667" y="7902"/>
                    <a:pt x="10370" y="7130"/>
                  </a:cubicBezTo>
                  <a:lnTo>
                    <a:pt x="8148" y="5865"/>
                  </a:lnTo>
                  <a:lnTo>
                    <a:pt x="7315" y="5371"/>
                  </a:lnTo>
                  <a:lnTo>
                    <a:pt x="6543" y="1390"/>
                  </a:lnTo>
                  <a:cubicBezTo>
                    <a:pt x="6543" y="1328"/>
                    <a:pt x="6482" y="1266"/>
                    <a:pt x="6420" y="1205"/>
                  </a:cubicBezTo>
                  <a:lnTo>
                    <a:pt x="5340" y="587"/>
                  </a:lnTo>
                  <a:cubicBezTo>
                    <a:pt x="5298" y="563"/>
                    <a:pt x="5255" y="551"/>
                    <a:pt x="5212" y="551"/>
                  </a:cubicBezTo>
                  <a:cubicBezTo>
                    <a:pt x="5095" y="551"/>
                    <a:pt x="4984" y="637"/>
                    <a:pt x="4939" y="773"/>
                  </a:cubicBezTo>
                  <a:lnTo>
                    <a:pt x="4321" y="3643"/>
                  </a:lnTo>
                  <a:lnTo>
                    <a:pt x="1945" y="2254"/>
                  </a:lnTo>
                  <a:lnTo>
                    <a:pt x="1852" y="1019"/>
                  </a:lnTo>
                  <a:cubicBezTo>
                    <a:pt x="1852" y="927"/>
                    <a:pt x="1791" y="834"/>
                    <a:pt x="1729" y="803"/>
                  </a:cubicBezTo>
                  <a:lnTo>
                    <a:pt x="371" y="32"/>
                  </a:lnTo>
                  <a:cubicBezTo>
                    <a:pt x="335" y="10"/>
                    <a:pt x="296" y="0"/>
                    <a:pt x="256"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1"/>
            <p:cNvSpPr/>
            <p:nvPr/>
          </p:nvSpPr>
          <p:spPr>
            <a:xfrm>
              <a:off x="4177350" y="2826700"/>
              <a:ext cx="29625" cy="20375"/>
            </a:xfrm>
            <a:custGeom>
              <a:avLst/>
              <a:gdLst/>
              <a:ahLst/>
              <a:cxnLst/>
              <a:rect l="l" t="t" r="r" b="b"/>
              <a:pathLst>
                <a:path w="1185" h="815" extrusionOk="0">
                  <a:moveTo>
                    <a:pt x="362" y="0"/>
                  </a:moveTo>
                  <a:cubicBezTo>
                    <a:pt x="131" y="0"/>
                    <a:pt x="0" y="346"/>
                    <a:pt x="259" y="475"/>
                  </a:cubicBezTo>
                  <a:lnTo>
                    <a:pt x="752" y="784"/>
                  </a:lnTo>
                  <a:cubicBezTo>
                    <a:pt x="783" y="815"/>
                    <a:pt x="845" y="815"/>
                    <a:pt x="876" y="815"/>
                  </a:cubicBezTo>
                  <a:cubicBezTo>
                    <a:pt x="968" y="815"/>
                    <a:pt x="1061" y="753"/>
                    <a:pt x="1123" y="691"/>
                  </a:cubicBezTo>
                  <a:cubicBezTo>
                    <a:pt x="1184" y="568"/>
                    <a:pt x="1123" y="383"/>
                    <a:pt x="999" y="321"/>
                  </a:cubicBezTo>
                  <a:lnTo>
                    <a:pt x="505" y="43"/>
                  </a:lnTo>
                  <a:cubicBezTo>
                    <a:pt x="455" y="13"/>
                    <a:pt x="407" y="0"/>
                    <a:pt x="362"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1"/>
            <p:cNvSpPr/>
            <p:nvPr/>
          </p:nvSpPr>
          <p:spPr>
            <a:xfrm>
              <a:off x="4132875" y="2800000"/>
              <a:ext cx="27800" cy="20850"/>
            </a:xfrm>
            <a:custGeom>
              <a:avLst/>
              <a:gdLst/>
              <a:ahLst/>
              <a:cxnLst/>
              <a:rect l="l" t="t" r="r" b="b"/>
              <a:pathLst>
                <a:path w="1112" h="834" extrusionOk="0">
                  <a:moveTo>
                    <a:pt x="313" y="0"/>
                  </a:moveTo>
                  <a:cubicBezTo>
                    <a:pt x="217" y="0"/>
                    <a:pt x="134" y="41"/>
                    <a:pt x="93" y="124"/>
                  </a:cubicBezTo>
                  <a:cubicBezTo>
                    <a:pt x="1" y="278"/>
                    <a:pt x="62" y="432"/>
                    <a:pt x="186" y="494"/>
                  </a:cubicBezTo>
                  <a:lnTo>
                    <a:pt x="680" y="772"/>
                  </a:lnTo>
                  <a:cubicBezTo>
                    <a:pt x="711" y="803"/>
                    <a:pt x="772" y="834"/>
                    <a:pt x="803" y="834"/>
                  </a:cubicBezTo>
                  <a:cubicBezTo>
                    <a:pt x="896" y="834"/>
                    <a:pt x="988" y="772"/>
                    <a:pt x="1050" y="679"/>
                  </a:cubicBezTo>
                  <a:cubicBezTo>
                    <a:pt x="1112" y="556"/>
                    <a:pt x="1081" y="402"/>
                    <a:pt x="957" y="340"/>
                  </a:cubicBezTo>
                  <a:lnTo>
                    <a:pt x="464" y="31"/>
                  </a:lnTo>
                  <a:cubicBezTo>
                    <a:pt x="412" y="11"/>
                    <a:pt x="361" y="0"/>
                    <a:pt x="313"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1"/>
            <p:cNvSpPr/>
            <p:nvPr/>
          </p:nvSpPr>
          <p:spPr>
            <a:xfrm>
              <a:off x="4085525" y="2773450"/>
              <a:ext cx="29625" cy="20400"/>
            </a:xfrm>
            <a:custGeom>
              <a:avLst/>
              <a:gdLst/>
              <a:ahLst/>
              <a:cxnLst/>
              <a:rect l="l" t="t" r="r" b="b"/>
              <a:pathLst>
                <a:path w="1185" h="816" extrusionOk="0">
                  <a:moveTo>
                    <a:pt x="374" y="1"/>
                  </a:moveTo>
                  <a:cubicBezTo>
                    <a:pt x="154" y="1"/>
                    <a:pt x="0" y="352"/>
                    <a:pt x="259" y="507"/>
                  </a:cubicBezTo>
                  <a:lnTo>
                    <a:pt x="753" y="785"/>
                  </a:lnTo>
                  <a:cubicBezTo>
                    <a:pt x="784" y="815"/>
                    <a:pt x="845" y="815"/>
                    <a:pt x="876" y="815"/>
                  </a:cubicBezTo>
                  <a:cubicBezTo>
                    <a:pt x="969" y="815"/>
                    <a:pt x="1061" y="785"/>
                    <a:pt x="1123" y="692"/>
                  </a:cubicBezTo>
                  <a:cubicBezTo>
                    <a:pt x="1185" y="569"/>
                    <a:pt x="1154" y="414"/>
                    <a:pt x="1000" y="322"/>
                  </a:cubicBezTo>
                  <a:lnTo>
                    <a:pt x="506" y="44"/>
                  </a:lnTo>
                  <a:cubicBezTo>
                    <a:pt x="461" y="14"/>
                    <a:pt x="416" y="1"/>
                    <a:pt x="37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1"/>
            <p:cNvSpPr/>
            <p:nvPr/>
          </p:nvSpPr>
          <p:spPr>
            <a:xfrm>
              <a:off x="4198375" y="2873400"/>
              <a:ext cx="17850" cy="13025"/>
            </a:xfrm>
            <a:custGeom>
              <a:avLst/>
              <a:gdLst/>
              <a:ahLst/>
              <a:cxnLst/>
              <a:rect l="l" t="t" r="r" b="b"/>
              <a:pathLst>
                <a:path w="714" h="521" extrusionOk="0">
                  <a:moveTo>
                    <a:pt x="349" y="1"/>
                  </a:moveTo>
                  <a:cubicBezTo>
                    <a:pt x="134" y="1"/>
                    <a:pt x="0" y="275"/>
                    <a:pt x="158" y="459"/>
                  </a:cubicBezTo>
                  <a:cubicBezTo>
                    <a:pt x="220" y="490"/>
                    <a:pt x="282" y="521"/>
                    <a:pt x="343" y="521"/>
                  </a:cubicBezTo>
                  <a:cubicBezTo>
                    <a:pt x="652" y="521"/>
                    <a:pt x="714" y="120"/>
                    <a:pt x="467" y="27"/>
                  </a:cubicBezTo>
                  <a:cubicBezTo>
                    <a:pt x="426" y="9"/>
                    <a:pt x="387" y="1"/>
                    <a:pt x="349"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7" name="Google Shape;2667;p71"/>
          <p:cNvGrpSpPr/>
          <p:nvPr/>
        </p:nvGrpSpPr>
        <p:grpSpPr>
          <a:xfrm>
            <a:off x="3965791" y="2627163"/>
            <a:ext cx="340559" cy="366358"/>
            <a:chOff x="3258925" y="2670000"/>
            <a:chExt cx="316475" cy="340450"/>
          </a:xfrm>
        </p:grpSpPr>
        <p:sp>
          <p:nvSpPr>
            <p:cNvPr id="2668" name="Google Shape;2668;p71"/>
            <p:cNvSpPr/>
            <p:nvPr/>
          </p:nvSpPr>
          <p:spPr>
            <a:xfrm>
              <a:off x="3258925" y="2670000"/>
              <a:ext cx="316475" cy="340450"/>
            </a:xfrm>
            <a:custGeom>
              <a:avLst/>
              <a:gdLst/>
              <a:ahLst/>
              <a:cxnLst/>
              <a:rect l="l" t="t" r="r" b="b"/>
              <a:pathLst>
                <a:path w="12659" h="13618" extrusionOk="0">
                  <a:moveTo>
                    <a:pt x="11010" y="509"/>
                  </a:moveTo>
                  <a:cubicBezTo>
                    <a:pt x="11164" y="509"/>
                    <a:pt x="11288" y="633"/>
                    <a:pt x="11288" y="787"/>
                  </a:cubicBezTo>
                  <a:lnTo>
                    <a:pt x="11288" y="1929"/>
                  </a:lnTo>
                  <a:lnTo>
                    <a:pt x="10732" y="1929"/>
                  </a:lnTo>
                  <a:lnTo>
                    <a:pt x="10732" y="787"/>
                  </a:lnTo>
                  <a:cubicBezTo>
                    <a:pt x="10701" y="633"/>
                    <a:pt x="10825" y="509"/>
                    <a:pt x="10979" y="509"/>
                  </a:cubicBezTo>
                  <a:close/>
                  <a:moveTo>
                    <a:pt x="1659" y="509"/>
                  </a:moveTo>
                  <a:cubicBezTo>
                    <a:pt x="1813" y="509"/>
                    <a:pt x="1937" y="633"/>
                    <a:pt x="1937" y="787"/>
                  </a:cubicBezTo>
                  <a:lnTo>
                    <a:pt x="1937" y="1960"/>
                  </a:lnTo>
                  <a:lnTo>
                    <a:pt x="1381" y="1960"/>
                  </a:lnTo>
                  <a:lnTo>
                    <a:pt x="1381" y="787"/>
                  </a:lnTo>
                  <a:cubicBezTo>
                    <a:pt x="1381" y="633"/>
                    <a:pt x="1504" y="509"/>
                    <a:pt x="1659" y="509"/>
                  </a:cubicBezTo>
                  <a:close/>
                  <a:moveTo>
                    <a:pt x="1937" y="2484"/>
                  </a:moveTo>
                  <a:lnTo>
                    <a:pt x="1937" y="3009"/>
                  </a:lnTo>
                  <a:lnTo>
                    <a:pt x="1381" y="3009"/>
                  </a:lnTo>
                  <a:lnTo>
                    <a:pt x="1381" y="2484"/>
                  </a:lnTo>
                  <a:close/>
                  <a:moveTo>
                    <a:pt x="6350" y="1590"/>
                  </a:moveTo>
                  <a:cubicBezTo>
                    <a:pt x="6689" y="1590"/>
                    <a:pt x="6967" y="1867"/>
                    <a:pt x="6967" y="2207"/>
                  </a:cubicBezTo>
                  <a:lnTo>
                    <a:pt x="6967" y="2392"/>
                  </a:lnTo>
                  <a:cubicBezTo>
                    <a:pt x="6967" y="2731"/>
                    <a:pt x="6689" y="3009"/>
                    <a:pt x="6350" y="3009"/>
                  </a:cubicBezTo>
                  <a:lnTo>
                    <a:pt x="6319" y="3009"/>
                  </a:lnTo>
                  <a:cubicBezTo>
                    <a:pt x="5979" y="3009"/>
                    <a:pt x="5702" y="2731"/>
                    <a:pt x="5702" y="2392"/>
                  </a:cubicBezTo>
                  <a:lnTo>
                    <a:pt x="5702" y="2207"/>
                  </a:lnTo>
                  <a:cubicBezTo>
                    <a:pt x="5702" y="1867"/>
                    <a:pt x="5979" y="1590"/>
                    <a:pt x="6319" y="1590"/>
                  </a:cubicBezTo>
                  <a:close/>
                  <a:moveTo>
                    <a:pt x="11288" y="2484"/>
                  </a:moveTo>
                  <a:lnTo>
                    <a:pt x="11288" y="3009"/>
                  </a:lnTo>
                  <a:lnTo>
                    <a:pt x="10763" y="3009"/>
                  </a:lnTo>
                  <a:lnTo>
                    <a:pt x="10763" y="2484"/>
                  </a:lnTo>
                  <a:close/>
                  <a:moveTo>
                    <a:pt x="4868" y="3534"/>
                  </a:moveTo>
                  <a:lnTo>
                    <a:pt x="4868" y="4058"/>
                  </a:lnTo>
                  <a:lnTo>
                    <a:pt x="1227" y="4058"/>
                  </a:lnTo>
                  <a:cubicBezTo>
                    <a:pt x="887" y="4058"/>
                    <a:pt x="887" y="3534"/>
                    <a:pt x="1227" y="3534"/>
                  </a:cubicBezTo>
                  <a:close/>
                  <a:moveTo>
                    <a:pt x="7245" y="3534"/>
                  </a:moveTo>
                  <a:lnTo>
                    <a:pt x="7245" y="4336"/>
                  </a:lnTo>
                  <a:lnTo>
                    <a:pt x="7245" y="6311"/>
                  </a:lnTo>
                  <a:lnTo>
                    <a:pt x="5424" y="6311"/>
                  </a:lnTo>
                  <a:lnTo>
                    <a:pt x="5424" y="3534"/>
                  </a:lnTo>
                  <a:close/>
                  <a:moveTo>
                    <a:pt x="1612" y="0"/>
                  </a:moveTo>
                  <a:cubicBezTo>
                    <a:pt x="1219" y="0"/>
                    <a:pt x="825" y="262"/>
                    <a:pt x="825" y="787"/>
                  </a:cubicBezTo>
                  <a:lnTo>
                    <a:pt x="825" y="3102"/>
                  </a:lnTo>
                  <a:cubicBezTo>
                    <a:pt x="0" y="3396"/>
                    <a:pt x="244" y="4591"/>
                    <a:pt x="1074" y="4591"/>
                  </a:cubicBezTo>
                  <a:cubicBezTo>
                    <a:pt x="1113" y="4591"/>
                    <a:pt x="1154" y="4589"/>
                    <a:pt x="1196" y="4583"/>
                  </a:cubicBezTo>
                  <a:lnTo>
                    <a:pt x="4838" y="4583"/>
                  </a:lnTo>
                  <a:lnTo>
                    <a:pt x="4838" y="8040"/>
                  </a:lnTo>
                  <a:cubicBezTo>
                    <a:pt x="4822" y="8178"/>
                    <a:pt x="4961" y="8248"/>
                    <a:pt x="5100" y="8248"/>
                  </a:cubicBezTo>
                  <a:cubicBezTo>
                    <a:pt x="5239" y="8248"/>
                    <a:pt x="5378" y="8178"/>
                    <a:pt x="5362" y="8040"/>
                  </a:cubicBezTo>
                  <a:lnTo>
                    <a:pt x="5362" y="6836"/>
                  </a:lnTo>
                  <a:lnTo>
                    <a:pt x="7245" y="6836"/>
                  </a:lnTo>
                  <a:lnTo>
                    <a:pt x="7245" y="12638"/>
                  </a:lnTo>
                  <a:cubicBezTo>
                    <a:pt x="7245" y="12823"/>
                    <a:pt x="7090" y="12977"/>
                    <a:pt x="6905" y="12977"/>
                  </a:cubicBezTo>
                  <a:cubicBezTo>
                    <a:pt x="6720" y="12977"/>
                    <a:pt x="6597" y="12823"/>
                    <a:pt x="6597" y="12638"/>
                  </a:cubicBezTo>
                  <a:lnTo>
                    <a:pt x="6597" y="8040"/>
                  </a:lnTo>
                  <a:cubicBezTo>
                    <a:pt x="6597" y="7885"/>
                    <a:pt x="6473" y="7762"/>
                    <a:pt x="6319" y="7762"/>
                  </a:cubicBezTo>
                  <a:cubicBezTo>
                    <a:pt x="6165" y="7762"/>
                    <a:pt x="6041" y="7885"/>
                    <a:pt x="6041" y="8040"/>
                  </a:cubicBezTo>
                  <a:lnTo>
                    <a:pt x="6041" y="12638"/>
                  </a:lnTo>
                  <a:cubicBezTo>
                    <a:pt x="6041" y="12854"/>
                    <a:pt x="5879" y="12962"/>
                    <a:pt x="5717" y="12962"/>
                  </a:cubicBezTo>
                  <a:cubicBezTo>
                    <a:pt x="5555" y="12962"/>
                    <a:pt x="5393" y="12854"/>
                    <a:pt x="5393" y="12638"/>
                  </a:cubicBezTo>
                  <a:lnTo>
                    <a:pt x="5393" y="10169"/>
                  </a:lnTo>
                  <a:cubicBezTo>
                    <a:pt x="5378" y="9999"/>
                    <a:pt x="5254" y="9914"/>
                    <a:pt x="5131" y="9914"/>
                  </a:cubicBezTo>
                  <a:cubicBezTo>
                    <a:pt x="5007" y="9914"/>
                    <a:pt x="4884" y="9999"/>
                    <a:pt x="4868" y="10169"/>
                  </a:cubicBezTo>
                  <a:lnTo>
                    <a:pt x="4868" y="12669"/>
                  </a:lnTo>
                  <a:cubicBezTo>
                    <a:pt x="5131" y="13301"/>
                    <a:pt x="5725" y="13618"/>
                    <a:pt x="6319" y="13618"/>
                  </a:cubicBezTo>
                  <a:cubicBezTo>
                    <a:pt x="6913" y="13618"/>
                    <a:pt x="7507" y="13301"/>
                    <a:pt x="7769" y="12669"/>
                  </a:cubicBezTo>
                  <a:lnTo>
                    <a:pt x="7769" y="4583"/>
                  </a:lnTo>
                  <a:lnTo>
                    <a:pt x="8788" y="4583"/>
                  </a:lnTo>
                  <a:cubicBezTo>
                    <a:pt x="9096" y="4552"/>
                    <a:pt x="9096" y="4089"/>
                    <a:pt x="8788" y="4058"/>
                  </a:cubicBezTo>
                  <a:lnTo>
                    <a:pt x="7769" y="4058"/>
                  </a:lnTo>
                  <a:lnTo>
                    <a:pt x="7769" y="3534"/>
                  </a:lnTo>
                  <a:lnTo>
                    <a:pt x="11411" y="3534"/>
                  </a:lnTo>
                  <a:cubicBezTo>
                    <a:pt x="11781" y="3534"/>
                    <a:pt x="11781" y="4058"/>
                    <a:pt x="11411" y="4058"/>
                  </a:cubicBezTo>
                  <a:lnTo>
                    <a:pt x="10886" y="4058"/>
                  </a:lnTo>
                  <a:cubicBezTo>
                    <a:pt x="10879" y="4058"/>
                    <a:pt x="10872" y="4057"/>
                    <a:pt x="10866" y="4057"/>
                  </a:cubicBezTo>
                  <a:cubicBezTo>
                    <a:pt x="10616" y="4057"/>
                    <a:pt x="10616" y="4584"/>
                    <a:pt x="10866" y="4584"/>
                  </a:cubicBezTo>
                  <a:cubicBezTo>
                    <a:pt x="10872" y="4584"/>
                    <a:pt x="10879" y="4584"/>
                    <a:pt x="10886" y="4583"/>
                  </a:cubicBezTo>
                  <a:lnTo>
                    <a:pt x="11411" y="4583"/>
                  </a:lnTo>
                  <a:cubicBezTo>
                    <a:pt x="11463" y="4592"/>
                    <a:pt x="11514" y="4596"/>
                    <a:pt x="11562" y="4596"/>
                  </a:cubicBezTo>
                  <a:cubicBezTo>
                    <a:pt x="12401" y="4596"/>
                    <a:pt x="12658" y="3393"/>
                    <a:pt x="11812" y="3102"/>
                  </a:cubicBezTo>
                  <a:lnTo>
                    <a:pt x="11781" y="3102"/>
                  </a:lnTo>
                  <a:lnTo>
                    <a:pt x="11781" y="787"/>
                  </a:lnTo>
                  <a:cubicBezTo>
                    <a:pt x="11781" y="262"/>
                    <a:pt x="11388" y="0"/>
                    <a:pt x="10994" y="0"/>
                  </a:cubicBezTo>
                  <a:cubicBezTo>
                    <a:pt x="10601" y="0"/>
                    <a:pt x="10207" y="262"/>
                    <a:pt x="10207" y="787"/>
                  </a:cubicBezTo>
                  <a:lnTo>
                    <a:pt x="10207" y="3009"/>
                  </a:lnTo>
                  <a:lnTo>
                    <a:pt x="7306" y="3009"/>
                  </a:lnTo>
                  <a:cubicBezTo>
                    <a:pt x="7430" y="2824"/>
                    <a:pt x="7492" y="2608"/>
                    <a:pt x="7492" y="2392"/>
                  </a:cubicBezTo>
                  <a:lnTo>
                    <a:pt x="7492" y="2176"/>
                  </a:lnTo>
                  <a:cubicBezTo>
                    <a:pt x="7492" y="1559"/>
                    <a:pt x="6967" y="1034"/>
                    <a:pt x="6319" y="1034"/>
                  </a:cubicBezTo>
                  <a:lnTo>
                    <a:pt x="6288" y="1034"/>
                  </a:lnTo>
                  <a:cubicBezTo>
                    <a:pt x="5640" y="1034"/>
                    <a:pt x="5115" y="1559"/>
                    <a:pt x="5115" y="2176"/>
                  </a:cubicBezTo>
                  <a:lnTo>
                    <a:pt x="5115" y="2392"/>
                  </a:lnTo>
                  <a:cubicBezTo>
                    <a:pt x="5115" y="2608"/>
                    <a:pt x="5177" y="2824"/>
                    <a:pt x="5300" y="3009"/>
                  </a:cubicBezTo>
                  <a:lnTo>
                    <a:pt x="2399" y="3009"/>
                  </a:lnTo>
                  <a:lnTo>
                    <a:pt x="2399" y="787"/>
                  </a:lnTo>
                  <a:cubicBezTo>
                    <a:pt x="2399" y="262"/>
                    <a:pt x="2006" y="0"/>
                    <a:pt x="1612"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1"/>
            <p:cNvSpPr/>
            <p:nvPr/>
          </p:nvSpPr>
          <p:spPr>
            <a:xfrm>
              <a:off x="3497900" y="2771450"/>
              <a:ext cx="13900" cy="13150"/>
            </a:xfrm>
            <a:custGeom>
              <a:avLst/>
              <a:gdLst/>
              <a:ahLst/>
              <a:cxnLst/>
              <a:rect l="l" t="t" r="r" b="b"/>
              <a:pathLst>
                <a:path w="556" h="526" extrusionOk="0">
                  <a:moveTo>
                    <a:pt x="278" y="0"/>
                  </a:moveTo>
                  <a:cubicBezTo>
                    <a:pt x="216" y="0"/>
                    <a:pt x="124" y="31"/>
                    <a:pt x="93" y="62"/>
                  </a:cubicBezTo>
                  <a:cubicBezTo>
                    <a:pt x="31" y="124"/>
                    <a:pt x="0" y="186"/>
                    <a:pt x="0" y="278"/>
                  </a:cubicBezTo>
                  <a:cubicBezTo>
                    <a:pt x="0" y="402"/>
                    <a:pt x="124" y="525"/>
                    <a:pt x="278" y="525"/>
                  </a:cubicBezTo>
                  <a:cubicBezTo>
                    <a:pt x="340" y="525"/>
                    <a:pt x="402" y="494"/>
                    <a:pt x="463" y="463"/>
                  </a:cubicBezTo>
                  <a:cubicBezTo>
                    <a:pt x="525" y="402"/>
                    <a:pt x="525" y="340"/>
                    <a:pt x="556" y="278"/>
                  </a:cubicBezTo>
                  <a:cubicBezTo>
                    <a:pt x="556" y="124"/>
                    <a:pt x="432"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1"/>
            <p:cNvSpPr/>
            <p:nvPr/>
          </p:nvSpPr>
          <p:spPr>
            <a:xfrm>
              <a:off x="3378300" y="2890275"/>
              <a:ext cx="16225" cy="13900"/>
            </a:xfrm>
            <a:custGeom>
              <a:avLst/>
              <a:gdLst/>
              <a:ahLst/>
              <a:cxnLst/>
              <a:rect l="l" t="t" r="r" b="b"/>
              <a:pathLst>
                <a:path w="649" h="556" extrusionOk="0">
                  <a:moveTo>
                    <a:pt x="371" y="0"/>
                  </a:moveTo>
                  <a:cubicBezTo>
                    <a:pt x="1" y="0"/>
                    <a:pt x="1" y="525"/>
                    <a:pt x="371" y="525"/>
                  </a:cubicBezTo>
                  <a:lnTo>
                    <a:pt x="371" y="556"/>
                  </a:lnTo>
                  <a:cubicBezTo>
                    <a:pt x="433" y="556"/>
                    <a:pt x="495" y="525"/>
                    <a:pt x="556" y="463"/>
                  </a:cubicBezTo>
                  <a:cubicBezTo>
                    <a:pt x="649" y="370"/>
                    <a:pt x="649" y="185"/>
                    <a:pt x="556" y="93"/>
                  </a:cubicBezTo>
                  <a:cubicBezTo>
                    <a:pt x="495" y="31"/>
                    <a:pt x="433" y="0"/>
                    <a:pt x="371"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71"/>
          <p:cNvGrpSpPr/>
          <p:nvPr/>
        </p:nvGrpSpPr>
        <p:grpSpPr>
          <a:xfrm>
            <a:off x="3150242" y="2627970"/>
            <a:ext cx="346181" cy="363264"/>
            <a:chOff x="2501050" y="2670750"/>
            <a:chExt cx="321700" cy="337575"/>
          </a:xfrm>
        </p:grpSpPr>
        <p:sp>
          <p:nvSpPr>
            <p:cNvPr id="2672" name="Google Shape;2672;p71"/>
            <p:cNvSpPr/>
            <p:nvPr/>
          </p:nvSpPr>
          <p:spPr>
            <a:xfrm>
              <a:off x="2501050" y="2670750"/>
              <a:ext cx="321700" cy="337575"/>
            </a:xfrm>
            <a:custGeom>
              <a:avLst/>
              <a:gdLst/>
              <a:ahLst/>
              <a:cxnLst/>
              <a:rect l="l" t="t" r="r" b="b"/>
              <a:pathLst>
                <a:path w="12868" h="13503" extrusionOk="0">
                  <a:moveTo>
                    <a:pt x="11071" y="517"/>
                  </a:moveTo>
                  <a:cubicBezTo>
                    <a:pt x="11393" y="517"/>
                    <a:pt x="11649" y="595"/>
                    <a:pt x="11821" y="757"/>
                  </a:cubicBezTo>
                  <a:lnTo>
                    <a:pt x="11790" y="788"/>
                  </a:lnTo>
                  <a:cubicBezTo>
                    <a:pt x="12284" y="1251"/>
                    <a:pt x="12068" y="2424"/>
                    <a:pt x="11235" y="3905"/>
                  </a:cubicBezTo>
                  <a:cubicBezTo>
                    <a:pt x="10895" y="3164"/>
                    <a:pt x="10370" y="2516"/>
                    <a:pt x="9722" y="1992"/>
                  </a:cubicBezTo>
                  <a:cubicBezTo>
                    <a:pt x="9414" y="1714"/>
                    <a:pt x="9043" y="1498"/>
                    <a:pt x="8673" y="1313"/>
                  </a:cubicBezTo>
                  <a:cubicBezTo>
                    <a:pt x="9637" y="790"/>
                    <a:pt x="10470" y="517"/>
                    <a:pt x="11071" y="517"/>
                  </a:cubicBezTo>
                  <a:close/>
                  <a:moveTo>
                    <a:pt x="4538" y="2424"/>
                  </a:moveTo>
                  <a:cubicBezTo>
                    <a:pt x="4723" y="2424"/>
                    <a:pt x="4877" y="2547"/>
                    <a:pt x="4877" y="2732"/>
                  </a:cubicBezTo>
                  <a:lnTo>
                    <a:pt x="4877" y="2856"/>
                  </a:lnTo>
                  <a:cubicBezTo>
                    <a:pt x="4877" y="3041"/>
                    <a:pt x="4723" y="3195"/>
                    <a:pt x="4538" y="3195"/>
                  </a:cubicBezTo>
                  <a:cubicBezTo>
                    <a:pt x="4075" y="3195"/>
                    <a:pt x="3673" y="3596"/>
                    <a:pt x="3704" y="4059"/>
                  </a:cubicBezTo>
                  <a:lnTo>
                    <a:pt x="3704" y="4090"/>
                  </a:lnTo>
                  <a:cubicBezTo>
                    <a:pt x="3673" y="4275"/>
                    <a:pt x="3550" y="4399"/>
                    <a:pt x="3365" y="4430"/>
                  </a:cubicBezTo>
                  <a:lnTo>
                    <a:pt x="1822" y="4430"/>
                  </a:lnTo>
                  <a:cubicBezTo>
                    <a:pt x="2130" y="3627"/>
                    <a:pt x="2624" y="2948"/>
                    <a:pt x="3303" y="2424"/>
                  </a:cubicBezTo>
                  <a:close/>
                  <a:moveTo>
                    <a:pt x="9475" y="2454"/>
                  </a:moveTo>
                  <a:cubicBezTo>
                    <a:pt x="10093" y="2948"/>
                    <a:pt x="10556" y="3596"/>
                    <a:pt x="10864" y="4306"/>
                  </a:cubicBezTo>
                  <a:cubicBezTo>
                    <a:pt x="10829" y="4305"/>
                    <a:pt x="10793" y="4304"/>
                    <a:pt x="10757" y="4304"/>
                  </a:cubicBezTo>
                  <a:cubicBezTo>
                    <a:pt x="10087" y="4304"/>
                    <a:pt x="9451" y="4579"/>
                    <a:pt x="8982" y="5078"/>
                  </a:cubicBezTo>
                  <a:lnTo>
                    <a:pt x="8303" y="5757"/>
                  </a:lnTo>
                  <a:lnTo>
                    <a:pt x="7315" y="5757"/>
                  </a:lnTo>
                  <a:cubicBezTo>
                    <a:pt x="6883" y="5757"/>
                    <a:pt x="6513" y="5386"/>
                    <a:pt x="6513" y="4923"/>
                  </a:cubicBezTo>
                  <a:cubicBezTo>
                    <a:pt x="6513" y="4584"/>
                    <a:pt x="6790" y="4306"/>
                    <a:pt x="7130" y="4306"/>
                  </a:cubicBezTo>
                  <a:cubicBezTo>
                    <a:pt x="7562" y="4306"/>
                    <a:pt x="7901" y="3967"/>
                    <a:pt x="7901" y="3535"/>
                  </a:cubicBezTo>
                  <a:cubicBezTo>
                    <a:pt x="7901" y="2948"/>
                    <a:pt x="8395" y="2454"/>
                    <a:pt x="8982" y="2454"/>
                  </a:cubicBezTo>
                  <a:close/>
                  <a:moveTo>
                    <a:pt x="3673" y="5942"/>
                  </a:moveTo>
                  <a:lnTo>
                    <a:pt x="7716" y="6312"/>
                  </a:lnTo>
                  <a:lnTo>
                    <a:pt x="6112" y="7917"/>
                  </a:lnTo>
                  <a:lnTo>
                    <a:pt x="3210" y="6405"/>
                  </a:lnTo>
                  <a:lnTo>
                    <a:pt x="3673" y="5942"/>
                  </a:lnTo>
                  <a:close/>
                  <a:moveTo>
                    <a:pt x="11235" y="6096"/>
                  </a:moveTo>
                  <a:lnTo>
                    <a:pt x="11235" y="6220"/>
                  </a:lnTo>
                  <a:cubicBezTo>
                    <a:pt x="11265" y="7361"/>
                    <a:pt x="10864" y="8473"/>
                    <a:pt x="10124" y="9367"/>
                  </a:cubicBezTo>
                  <a:lnTo>
                    <a:pt x="9969" y="7608"/>
                  </a:lnTo>
                  <a:lnTo>
                    <a:pt x="10741" y="6837"/>
                  </a:lnTo>
                  <a:cubicBezTo>
                    <a:pt x="10957" y="6621"/>
                    <a:pt x="11111" y="6374"/>
                    <a:pt x="11235" y="6096"/>
                  </a:cubicBezTo>
                  <a:close/>
                  <a:moveTo>
                    <a:pt x="6325" y="1335"/>
                  </a:moveTo>
                  <a:cubicBezTo>
                    <a:pt x="7151" y="1335"/>
                    <a:pt x="7980" y="1543"/>
                    <a:pt x="8735" y="1961"/>
                  </a:cubicBezTo>
                  <a:lnTo>
                    <a:pt x="8704" y="1961"/>
                  </a:lnTo>
                  <a:cubicBezTo>
                    <a:pt x="7932" y="2084"/>
                    <a:pt x="7346" y="2763"/>
                    <a:pt x="7346" y="3566"/>
                  </a:cubicBezTo>
                  <a:cubicBezTo>
                    <a:pt x="7346" y="3689"/>
                    <a:pt x="7253" y="3782"/>
                    <a:pt x="7099" y="3782"/>
                  </a:cubicBezTo>
                  <a:cubicBezTo>
                    <a:pt x="6482" y="3782"/>
                    <a:pt x="5957" y="4306"/>
                    <a:pt x="5957" y="4954"/>
                  </a:cubicBezTo>
                  <a:cubicBezTo>
                    <a:pt x="5957" y="5201"/>
                    <a:pt x="6019" y="5448"/>
                    <a:pt x="6173" y="5664"/>
                  </a:cubicBezTo>
                  <a:lnTo>
                    <a:pt x="3581" y="5417"/>
                  </a:lnTo>
                  <a:cubicBezTo>
                    <a:pt x="3556" y="5409"/>
                    <a:pt x="3533" y="5405"/>
                    <a:pt x="3512" y="5405"/>
                  </a:cubicBezTo>
                  <a:cubicBezTo>
                    <a:pt x="3455" y="5405"/>
                    <a:pt x="3410" y="5434"/>
                    <a:pt x="3365" y="5479"/>
                  </a:cubicBezTo>
                  <a:lnTo>
                    <a:pt x="2562" y="6281"/>
                  </a:lnTo>
                  <a:cubicBezTo>
                    <a:pt x="2501" y="6312"/>
                    <a:pt x="2501" y="6405"/>
                    <a:pt x="2501" y="6497"/>
                  </a:cubicBezTo>
                  <a:cubicBezTo>
                    <a:pt x="2501" y="6590"/>
                    <a:pt x="2562" y="6652"/>
                    <a:pt x="2655" y="6683"/>
                  </a:cubicBezTo>
                  <a:lnTo>
                    <a:pt x="3427" y="7084"/>
                  </a:lnTo>
                  <a:lnTo>
                    <a:pt x="3241" y="7269"/>
                  </a:lnTo>
                  <a:cubicBezTo>
                    <a:pt x="3118" y="7361"/>
                    <a:pt x="3118" y="7547"/>
                    <a:pt x="3241" y="7639"/>
                  </a:cubicBezTo>
                  <a:cubicBezTo>
                    <a:pt x="3272" y="7701"/>
                    <a:pt x="3334" y="7701"/>
                    <a:pt x="3427" y="7732"/>
                  </a:cubicBezTo>
                  <a:cubicBezTo>
                    <a:pt x="3488" y="7701"/>
                    <a:pt x="3550" y="7701"/>
                    <a:pt x="3612" y="7639"/>
                  </a:cubicBezTo>
                  <a:lnTo>
                    <a:pt x="3889" y="7331"/>
                  </a:lnTo>
                  <a:lnTo>
                    <a:pt x="4568" y="7701"/>
                  </a:lnTo>
                  <a:lnTo>
                    <a:pt x="4383" y="7855"/>
                  </a:lnTo>
                  <a:cubicBezTo>
                    <a:pt x="4291" y="7979"/>
                    <a:pt x="4291" y="8133"/>
                    <a:pt x="4383" y="8256"/>
                  </a:cubicBezTo>
                  <a:cubicBezTo>
                    <a:pt x="4445" y="8287"/>
                    <a:pt x="4507" y="8318"/>
                    <a:pt x="4599" y="8318"/>
                  </a:cubicBezTo>
                  <a:cubicBezTo>
                    <a:pt x="4661" y="8318"/>
                    <a:pt x="4723" y="8287"/>
                    <a:pt x="4784" y="8256"/>
                  </a:cubicBezTo>
                  <a:lnTo>
                    <a:pt x="5062" y="7948"/>
                  </a:lnTo>
                  <a:lnTo>
                    <a:pt x="5741" y="8318"/>
                  </a:lnTo>
                  <a:lnTo>
                    <a:pt x="4538" y="9491"/>
                  </a:lnTo>
                  <a:lnTo>
                    <a:pt x="3488" y="9275"/>
                  </a:lnTo>
                  <a:cubicBezTo>
                    <a:pt x="3463" y="9267"/>
                    <a:pt x="3439" y="9263"/>
                    <a:pt x="3414" y="9263"/>
                  </a:cubicBezTo>
                  <a:cubicBezTo>
                    <a:pt x="3348" y="9263"/>
                    <a:pt x="3287" y="9291"/>
                    <a:pt x="3241" y="9337"/>
                  </a:cubicBezTo>
                  <a:lnTo>
                    <a:pt x="2902" y="9707"/>
                  </a:lnTo>
                  <a:cubicBezTo>
                    <a:pt x="1976" y="8781"/>
                    <a:pt x="1451" y="7516"/>
                    <a:pt x="1451" y="6220"/>
                  </a:cubicBezTo>
                  <a:cubicBezTo>
                    <a:pt x="1451" y="5788"/>
                    <a:pt x="1513" y="5355"/>
                    <a:pt x="1637" y="4954"/>
                  </a:cubicBezTo>
                  <a:lnTo>
                    <a:pt x="3365" y="4954"/>
                  </a:lnTo>
                  <a:cubicBezTo>
                    <a:pt x="3828" y="4954"/>
                    <a:pt x="4229" y="4553"/>
                    <a:pt x="4229" y="4090"/>
                  </a:cubicBezTo>
                  <a:lnTo>
                    <a:pt x="4229" y="4059"/>
                  </a:lnTo>
                  <a:cubicBezTo>
                    <a:pt x="4229" y="3874"/>
                    <a:pt x="4352" y="3720"/>
                    <a:pt x="4538" y="3720"/>
                  </a:cubicBezTo>
                  <a:cubicBezTo>
                    <a:pt x="5031" y="3720"/>
                    <a:pt x="5402" y="3349"/>
                    <a:pt x="5402" y="2856"/>
                  </a:cubicBezTo>
                  <a:lnTo>
                    <a:pt x="5402" y="2732"/>
                  </a:lnTo>
                  <a:cubicBezTo>
                    <a:pt x="5402" y="2269"/>
                    <a:pt x="5031" y="1868"/>
                    <a:pt x="4538" y="1868"/>
                  </a:cubicBezTo>
                  <a:lnTo>
                    <a:pt x="4105" y="1868"/>
                  </a:lnTo>
                  <a:cubicBezTo>
                    <a:pt x="4802" y="1513"/>
                    <a:pt x="5562" y="1335"/>
                    <a:pt x="6325" y="1335"/>
                  </a:cubicBezTo>
                  <a:close/>
                  <a:moveTo>
                    <a:pt x="7500" y="10046"/>
                  </a:moveTo>
                  <a:lnTo>
                    <a:pt x="7901" y="10849"/>
                  </a:lnTo>
                  <a:cubicBezTo>
                    <a:pt x="7439" y="11003"/>
                    <a:pt x="6945" y="11096"/>
                    <a:pt x="6420" y="11096"/>
                  </a:cubicBezTo>
                  <a:lnTo>
                    <a:pt x="7500" y="10046"/>
                  </a:lnTo>
                  <a:close/>
                  <a:moveTo>
                    <a:pt x="1451" y="8534"/>
                  </a:moveTo>
                  <a:cubicBezTo>
                    <a:pt x="1729" y="9090"/>
                    <a:pt x="2069" y="9614"/>
                    <a:pt x="2532" y="10046"/>
                  </a:cubicBezTo>
                  <a:lnTo>
                    <a:pt x="2377" y="10201"/>
                  </a:lnTo>
                  <a:cubicBezTo>
                    <a:pt x="2315" y="10262"/>
                    <a:pt x="2285" y="10355"/>
                    <a:pt x="2285" y="10448"/>
                  </a:cubicBezTo>
                  <a:cubicBezTo>
                    <a:pt x="2315" y="10509"/>
                    <a:pt x="2346" y="10602"/>
                    <a:pt x="2439" y="10633"/>
                  </a:cubicBezTo>
                  <a:lnTo>
                    <a:pt x="3735" y="11281"/>
                  </a:lnTo>
                  <a:cubicBezTo>
                    <a:pt x="3210" y="11528"/>
                    <a:pt x="2655" y="11744"/>
                    <a:pt x="2069" y="11867"/>
                  </a:cubicBezTo>
                  <a:cubicBezTo>
                    <a:pt x="1946" y="11905"/>
                    <a:pt x="1820" y="11923"/>
                    <a:pt x="1695" y="11923"/>
                  </a:cubicBezTo>
                  <a:cubicBezTo>
                    <a:pt x="1412" y="11923"/>
                    <a:pt x="1132" y="11832"/>
                    <a:pt x="896" y="11682"/>
                  </a:cubicBezTo>
                  <a:cubicBezTo>
                    <a:pt x="433" y="11188"/>
                    <a:pt x="649" y="10016"/>
                    <a:pt x="1451" y="8534"/>
                  </a:cubicBezTo>
                  <a:close/>
                  <a:moveTo>
                    <a:pt x="9475" y="8040"/>
                  </a:moveTo>
                  <a:lnTo>
                    <a:pt x="9877" y="12114"/>
                  </a:lnTo>
                  <a:lnTo>
                    <a:pt x="9383" y="12577"/>
                  </a:lnTo>
                  <a:lnTo>
                    <a:pt x="7871" y="9645"/>
                  </a:lnTo>
                  <a:lnTo>
                    <a:pt x="9475" y="8040"/>
                  </a:lnTo>
                  <a:close/>
                  <a:moveTo>
                    <a:pt x="10750" y="4820"/>
                  </a:moveTo>
                  <a:cubicBezTo>
                    <a:pt x="10818" y="4820"/>
                    <a:pt x="10887" y="4824"/>
                    <a:pt x="10957" y="4831"/>
                  </a:cubicBezTo>
                  <a:cubicBezTo>
                    <a:pt x="10988" y="5417"/>
                    <a:pt x="10772" y="6004"/>
                    <a:pt x="10340" y="6436"/>
                  </a:cubicBezTo>
                  <a:lnTo>
                    <a:pt x="7377" y="9429"/>
                  </a:lnTo>
                  <a:lnTo>
                    <a:pt x="5834" y="10972"/>
                  </a:lnTo>
                  <a:cubicBezTo>
                    <a:pt x="5772" y="11034"/>
                    <a:pt x="5741" y="11127"/>
                    <a:pt x="5741" y="11219"/>
                  </a:cubicBezTo>
                  <a:lnTo>
                    <a:pt x="5988" y="12238"/>
                  </a:lnTo>
                  <a:lnTo>
                    <a:pt x="5463" y="12762"/>
                  </a:lnTo>
                  <a:lnTo>
                    <a:pt x="4692" y="11219"/>
                  </a:lnTo>
                  <a:cubicBezTo>
                    <a:pt x="4661" y="11157"/>
                    <a:pt x="4630" y="11096"/>
                    <a:pt x="4568" y="11096"/>
                  </a:cubicBezTo>
                  <a:lnTo>
                    <a:pt x="4445" y="11034"/>
                  </a:lnTo>
                  <a:lnTo>
                    <a:pt x="2994" y="10324"/>
                  </a:lnTo>
                  <a:lnTo>
                    <a:pt x="3519" y="9800"/>
                  </a:lnTo>
                  <a:lnTo>
                    <a:pt x="4538" y="10046"/>
                  </a:lnTo>
                  <a:cubicBezTo>
                    <a:pt x="4630" y="10046"/>
                    <a:pt x="4723" y="10016"/>
                    <a:pt x="4784" y="9954"/>
                  </a:cubicBezTo>
                  <a:lnTo>
                    <a:pt x="9321" y="5417"/>
                  </a:lnTo>
                  <a:cubicBezTo>
                    <a:pt x="9705" y="5034"/>
                    <a:pt x="10210" y="4820"/>
                    <a:pt x="10750" y="4820"/>
                  </a:cubicBezTo>
                  <a:close/>
                  <a:moveTo>
                    <a:pt x="11072" y="1"/>
                  </a:moveTo>
                  <a:cubicBezTo>
                    <a:pt x="10878" y="1"/>
                    <a:pt x="10656" y="24"/>
                    <a:pt x="10401" y="78"/>
                  </a:cubicBezTo>
                  <a:cubicBezTo>
                    <a:pt x="9568" y="294"/>
                    <a:pt x="8766" y="634"/>
                    <a:pt x="8056" y="1097"/>
                  </a:cubicBezTo>
                  <a:cubicBezTo>
                    <a:pt x="7500" y="911"/>
                    <a:pt x="6914" y="819"/>
                    <a:pt x="6358" y="819"/>
                  </a:cubicBezTo>
                  <a:cubicBezTo>
                    <a:pt x="3365" y="819"/>
                    <a:pt x="927" y="3257"/>
                    <a:pt x="927" y="6250"/>
                  </a:cubicBezTo>
                  <a:cubicBezTo>
                    <a:pt x="927" y="6806"/>
                    <a:pt x="1019" y="7392"/>
                    <a:pt x="1204" y="7948"/>
                  </a:cubicBezTo>
                  <a:cubicBezTo>
                    <a:pt x="742" y="8658"/>
                    <a:pt x="402" y="9460"/>
                    <a:pt x="186" y="10293"/>
                  </a:cubicBezTo>
                  <a:cubicBezTo>
                    <a:pt x="1" y="11281"/>
                    <a:pt x="248" y="11806"/>
                    <a:pt x="526" y="12052"/>
                  </a:cubicBezTo>
                  <a:cubicBezTo>
                    <a:pt x="808" y="12307"/>
                    <a:pt x="1168" y="12458"/>
                    <a:pt x="1535" y="12458"/>
                  </a:cubicBezTo>
                  <a:cubicBezTo>
                    <a:pt x="1569" y="12458"/>
                    <a:pt x="1603" y="12456"/>
                    <a:pt x="1637" y="12454"/>
                  </a:cubicBezTo>
                  <a:cubicBezTo>
                    <a:pt x="2562" y="12392"/>
                    <a:pt x="3488" y="12083"/>
                    <a:pt x="4291" y="11590"/>
                  </a:cubicBezTo>
                  <a:lnTo>
                    <a:pt x="5155" y="13349"/>
                  </a:lnTo>
                  <a:cubicBezTo>
                    <a:pt x="5186" y="13410"/>
                    <a:pt x="5247" y="13472"/>
                    <a:pt x="5340" y="13503"/>
                  </a:cubicBezTo>
                  <a:lnTo>
                    <a:pt x="5371" y="13503"/>
                  </a:lnTo>
                  <a:cubicBezTo>
                    <a:pt x="5463" y="13503"/>
                    <a:pt x="5525" y="13472"/>
                    <a:pt x="5556" y="13410"/>
                  </a:cubicBezTo>
                  <a:lnTo>
                    <a:pt x="6451" y="12515"/>
                  </a:lnTo>
                  <a:cubicBezTo>
                    <a:pt x="6513" y="12454"/>
                    <a:pt x="6544" y="12361"/>
                    <a:pt x="6513" y="12299"/>
                  </a:cubicBezTo>
                  <a:lnTo>
                    <a:pt x="6358" y="11651"/>
                  </a:lnTo>
                  <a:cubicBezTo>
                    <a:pt x="6976" y="11620"/>
                    <a:pt x="7593" y="11528"/>
                    <a:pt x="8148" y="11343"/>
                  </a:cubicBezTo>
                  <a:lnTo>
                    <a:pt x="8426" y="11867"/>
                  </a:lnTo>
                  <a:lnTo>
                    <a:pt x="8148" y="12176"/>
                  </a:lnTo>
                  <a:cubicBezTo>
                    <a:pt x="8025" y="12268"/>
                    <a:pt x="8025" y="12454"/>
                    <a:pt x="8148" y="12546"/>
                  </a:cubicBezTo>
                  <a:cubicBezTo>
                    <a:pt x="8179" y="12608"/>
                    <a:pt x="8241" y="12639"/>
                    <a:pt x="8334" y="12639"/>
                  </a:cubicBezTo>
                  <a:cubicBezTo>
                    <a:pt x="8395" y="12639"/>
                    <a:pt x="8457" y="12608"/>
                    <a:pt x="8519" y="12546"/>
                  </a:cubicBezTo>
                  <a:lnTo>
                    <a:pt x="8704" y="12392"/>
                  </a:lnTo>
                  <a:lnTo>
                    <a:pt x="9074" y="13163"/>
                  </a:lnTo>
                  <a:cubicBezTo>
                    <a:pt x="9105" y="13225"/>
                    <a:pt x="9198" y="13287"/>
                    <a:pt x="9259" y="13287"/>
                  </a:cubicBezTo>
                  <a:lnTo>
                    <a:pt x="9321" y="13287"/>
                  </a:lnTo>
                  <a:cubicBezTo>
                    <a:pt x="9383" y="13287"/>
                    <a:pt x="9445" y="13256"/>
                    <a:pt x="9506" y="13225"/>
                  </a:cubicBezTo>
                  <a:lnTo>
                    <a:pt x="10309" y="12392"/>
                  </a:lnTo>
                  <a:cubicBezTo>
                    <a:pt x="10370" y="12330"/>
                    <a:pt x="10401" y="12268"/>
                    <a:pt x="10401" y="12176"/>
                  </a:cubicBezTo>
                  <a:lnTo>
                    <a:pt x="10185" y="10046"/>
                  </a:lnTo>
                  <a:cubicBezTo>
                    <a:pt x="11605" y="8596"/>
                    <a:pt x="12130" y="6467"/>
                    <a:pt x="11481" y="4522"/>
                  </a:cubicBezTo>
                  <a:cubicBezTo>
                    <a:pt x="12646" y="2622"/>
                    <a:pt x="12867" y="1117"/>
                    <a:pt x="12175" y="402"/>
                  </a:cubicBezTo>
                  <a:lnTo>
                    <a:pt x="12175" y="402"/>
                  </a:lnTo>
                  <a:cubicBezTo>
                    <a:pt x="12180" y="407"/>
                    <a:pt x="12186" y="412"/>
                    <a:pt x="12191" y="418"/>
                  </a:cubicBezTo>
                  <a:lnTo>
                    <a:pt x="12161" y="387"/>
                  </a:lnTo>
                  <a:lnTo>
                    <a:pt x="12161" y="387"/>
                  </a:lnTo>
                  <a:cubicBezTo>
                    <a:pt x="12165" y="392"/>
                    <a:pt x="12170" y="397"/>
                    <a:pt x="12175" y="402"/>
                  </a:cubicBezTo>
                  <a:lnTo>
                    <a:pt x="12175" y="402"/>
                  </a:lnTo>
                  <a:cubicBezTo>
                    <a:pt x="11966" y="199"/>
                    <a:pt x="11638" y="1"/>
                    <a:pt x="11072"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1"/>
            <p:cNvSpPr/>
            <p:nvPr/>
          </p:nvSpPr>
          <p:spPr>
            <a:xfrm>
              <a:off x="2645350" y="2866300"/>
              <a:ext cx="57750" cy="54075"/>
            </a:xfrm>
            <a:custGeom>
              <a:avLst/>
              <a:gdLst/>
              <a:ahLst/>
              <a:cxnLst/>
              <a:rect l="l" t="t" r="r" b="b"/>
              <a:pathLst>
                <a:path w="2310" h="2163" extrusionOk="0">
                  <a:moveTo>
                    <a:pt x="1921" y="1"/>
                  </a:moveTo>
                  <a:cubicBezTo>
                    <a:pt x="1856" y="1"/>
                    <a:pt x="1788" y="28"/>
                    <a:pt x="1728" y="95"/>
                  </a:cubicBezTo>
                  <a:lnTo>
                    <a:pt x="93" y="1700"/>
                  </a:lnTo>
                  <a:cubicBezTo>
                    <a:pt x="0" y="1792"/>
                    <a:pt x="0" y="1978"/>
                    <a:pt x="93" y="2070"/>
                  </a:cubicBezTo>
                  <a:cubicBezTo>
                    <a:pt x="154" y="2132"/>
                    <a:pt x="216" y="2163"/>
                    <a:pt x="278" y="2163"/>
                  </a:cubicBezTo>
                  <a:lnTo>
                    <a:pt x="309" y="2163"/>
                  </a:lnTo>
                  <a:cubicBezTo>
                    <a:pt x="370" y="2163"/>
                    <a:pt x="432" y="2132"/>
                    <a:pt x="494" y="2070"/>
                  </a:cubicBezTo>
                  <a:lnTo>
                    <a:pt x="2099" y="465"/>
                  </a:lnTo>
                  <a:cubicBezTo>
                    <a:pt x="2310" y="278"/>
                    <a:pt x="2129" y="1"/>
                    <a:pt x="1921"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1"/>
            <p:cNvSpPr/>
            <p:nvPr/>
          </p:nvSpPr>
          <p:spPr>
            <a:xfrm>
              <a:off x="2705525" y="2847825"/>
              <a:ext cx="13125" cy="13150"/>
            </a:xfrm>
            <a:custGeom>
              <a:avLst/>
              <a:gdLst/>
              <a:ahLst/>
              <a:cxnLst/>
              <a:rect l="l" t="t" r="r" b="b"/>
              <a:pathLst>
                <a:path w="525" h="526" extrusionOk="0">
                  <a:moveTo>
                    <a:pt x="278" y="1"/>
                  </a:moveTo>
                  <a:cubicBezTo>
                    <a:pt x="185" y="1"/>
                    <a:pt x="124" y="32"/>
                    <a:pt x="62" y="93"/>
                  </a:cubicBezTo>
                  <a:cubicBezTo>
                    <a:pt x="31" y="124"/>
                    <a:pt x="0" y="217"/>
                    <a:pt x="0" y="278"/>
                  </a:cubicBezTo>
                  <a:cubicBezTo>
                    <a:pt x="0" y="433"/>
                    <a:pt x="124" y="525"/>
                    <a:pt x="278" y="525"/>
                  </a:cubicBezTo>
                  <a:cubicBezTo>
                    <a:pt x="340" y="525"/>
                    <a:pt x="401" y="495"/>
                    <a:pt x="463" y="464"/>
                  </a:cubicBezTo>
                  <a:cubicBezTo>
                    <a:pt x="494" y="402"/>
                    <a:pt x="525" y="340"/>
                    <a:pt x="525" y="278"/>
                  </a:cubicBezTo>
                  <a:cubicBezTo>
                    <a:pt x="525" y="124"/>
                    <a:pt x="401"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5" name="Google Shape;2675;p71"/>
          <p:cNvGrpSpPr/>
          <p:nvPr/>
        </p:nvGrpSpPr>
        <p:grpSpPr>
          <a:xfrm>
            <a:off x="2326622" y="2629235"/>
            <a:ext cx="399395" cy="363668"/>
            <a:chOff x="1735675" y="2671925"/>
            <a:chExt cx="371150" cy="337950"/>
          </a:xfrm>
        </p:grpSpPr>
        <p:sp>
          <p:nvSpPr>
            <p:cNvPr id="2676" name="Google Shape;2676;p71"/>
            <p:cNvSpPr/>
            <p:nvPr/>
          </p:nvSpPr>
          <p:spPr>
            <a:xfrm>
              <a:off x="1735675" y="2671925"/>
              <a:ext cx="371150" cy="337950"/>
            </a:xfrm>
            <a:custGeom>
              <a:avLst/>
              <a:gdLst/>
              <a:ahLst/>
              <a:cxnLst/>
              <a:rect l="l" t="t" r="r" b="b"/>
              <a:pathLst>
                <a:path w="14846" h="13518" extrusionOk="0">
                  <a:moveTo>
                    <a:pt x="8889" y="525"/>
                  </a:moveTo>
                  <a:cubicBezTo>
                    <a:pt x="9105" y="525"/>
                    <a:pt x="9321" y="741"/>
                    <a:pt x="9321" y="957"/>
                  </a:cubicBezTo>
                  <a:lnTo>
                    <a:pt x="9321" y="1698"/>
                  </a:lnTo>
                  <a:lnTo>
                    <a:pt x="5525" y="1698"/>
                  </a:lnTo>
                  <a:lnTo>
                    <a:pt x="5525" y="957"/>
                  </a:lnTo>
                  <a:cubicBezTo>
                    <a:pt x="5525" y="741"/>
                    <a:pt x="5710" y="525"/>
                    <a:pt x="5957" y="525"/>
                  </a:cubicBezTo>
                  <a:close/>
                  <a:moveTo>
                    <a:pt x="12469" y="10678"/>
                  </a:moveTo>
                  <a:cubicBezTo>
                    <a:pt x="14012" y="10678"/>
                    <a:pt x="14012" y="12993"/>
                    <a:pt x="12469" y="12993"/>
                  </a:cubicBezTo>
                  <a:lnTo>
                    <a:pt x="2346" y="12993"/>
                  </a:lnTo>
                  <a:cubicBezTo>
                    <a:pt x="803" y="12993"/>
                    <a:pt x="803" y="10678"/>
                    <a:pt x="2346" y="10678"/>
                  </a:cubicBezTo>
                  <a:close/>
                  <a:moveTo>
                    <a:pt x="5957" y="0"/>
                  </a:moveTo>
                  <a:cubicBezTo>
                    <a:pt x="5433" y="0"/>
                    <a:pt x="5001" y="432"/>
                    <a:pt x="5001" y="957"/>
                  </a:cubicBezTo>
                  <a:lnTo>
                    <a:pt x="5001" y="1698"/>
                  </a:lnTo>
                  <a:lnTo>
                    <a:pt x="2655" y="1698"/>
                  </a:lnTo>
                  <a:cubicBezTo>
                    <a:pt x="2069" y="1698"/>
                    <a:pt x="1575" y="2191"/>
                    <a:pt x="1575" y="2809"/>
                  </a:cubicBezTo>
                  <a:lnTo>
                    <a:pt x="1575" y="9537"/>
                  </a:lnTo>
                  <a:cubicBezTo>
                    <a:pt x="1575" y="9783"/>
                    <a:pt x="1637" y="10030"/>
                    <a:pt x="1791" y="10215"/>
                  </a:cubicBezTo>
                  <a:cubicBezTo>
                    <a:pt x="1" y="10864"/>
                    <a:pt x="433" y="13518"/>
                    <a:pt x="2346" y="13518"/>
                  </a:cubicBezTo>
                  <a:lnTo>
                    <a:pt x="12469" y="13518"/>
                  </a:lnTo>
                  <a:cubicBezTo>
                    <a:pt x="14383" y="13518"/>
                    <a:pt x="14845" y="10864"/>
                    <a:pt x="13055" y="10215"/>
                  </a:cubicBezTo>
                  <a:lnTo>
                    <a:pt x="13025" y="10215"/>
                  </a:lnTo>
                  <a:cubicBezTo>
                    <a:pt x="13179" y="10030"/>
                    <a:pt x="13271" y="9783"/>
                    <a:pt x="13271" y="9537"/>
                  </a:cubicBezTo>
                  <a:lnTo>
                    <a:pt x="13271" y="8858"/>
                  </a:lnTo>
                  <a:cubicBezTo>
                    <a:pt x="13287" y="8719"/>
                    <a:pt x="13148" y="8649"/>
                    <a:pt x="13009" y="8649"/>
                  </a:cubicBezTo>
                  <a:cubicBezTo>
                    <a:pt x="12870" y="8649"/>
                    <a:pt x="12731" y="8719"/>
                    <a:pt x="12747" y="8858"/>
                  </a:cubicBezTo>
                  <a:lnTo>
                    <a:pt x="12747" y="9537"/>
                  </a:lnTo>
                  <a:cubicBezTo>
                    <a:pt x="12747" y="9876"/>
                    <a:pt x="12469" y="10123"/>
                    <a:pt x="12160" y="10123"/>
                  </a:cubicBezTo>
                  <a:lnTo>
                    <a:pt x="2655" y="10123"/>
                  </a:lnTo>
                  <a:cubicBezTo>
                    <a:pt x="2346" y="10123"/>
                    <a:pt x="2099" y="9876"/>
                    <a:pt x="2099" y="9537"/>
                  </a:cubicBezTo>
                  <a:lnTo>
                    <a:pt x="2099" y="2809"/>
                  </a:lnTo>
                  <a:cubicBezTo>
                    <a:pt x="2099" y="2469"/>
                    <a:pt x="2346" y="2222"/>
                    <a:pt x="2655" y="2222"/>
                  </a:cubicBezTo>
                  <a:lnTo>
                    <a:pt x="12160" y="2222"/>
                  </a:lnTo>
                  <a:cubicBezTo>
                    <a:pt x="12469" y="2222"/>
                    <a:pt x="12747" y="2469"/>
                    <a:pt x="12747" y="2809"/>
                  </a:cubicBezTo>
                  <a:lnTo>
                    <a:pt x="12747" y="6759"/>
                  </a:lnTo>
                  <a:cubicBezTo>
                    <a:pt x="12762" y="6913"/>
                    <a:pt x="12886" y="6990"/>
                    <a:pt x="13009" y="6990"/>
                  </a:cubicBezTo>
                  <a:cubicBezTo>
                    <a:pt x="13133" y="6990"/>
                    <a:pt x="13256" y="6913"/>
                    <a:pt x="13271" y="6759"/>
                  </a:cubicBezTo>
                  <a:lnTo>
                    <a:pt x="13271" y="2809"/>
                  </a:lnTo>
                  <a:cubicBezTo>
                    <a:pt x="13271" y="2191"/>
                    <a:pt x="12778" y="1698"/>
                    <a:pt x="12160" y="1698"/>
                  </a:cubicBezTo>
                  <a:lnTo>
                    <a:pt x="9846" y="1698"/>
                  </a:lnTo>
                  <a:lnTo>
                    <a:pt x="9846" y="957"/>
                  </a:lnTo>
                  <a:cubicBezTo>
                    <a:pt x="9846" y="432"/>
                    <a:pt x="9414" y="0"/>
                    <a:pt x="888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1"/>
            <p:cNvSpPr/>
            <p:nvPr/>
          </p:nvSpPr>
          <p:spPr>
            <a:xfrm>
              <a:off x="1768100" y="2947350"/>
              <a:ext cx="46300" cy="39825"/>
            </a:xfrm>
            <a:custGeom>
              <a:avLst/>
              <a:gdLst/>
              <a:ahLst/>
              <a:cxnLst/>
              <a:rect l="l" t="t" r="r" b="b"/>
              <a:pathLst>
                <a:path w="1852" h="1593" extrusionOk="0">
                  <a:moveTo>
                    <a:pt x="1053" y="529"/>
                  </a:moveTo>
                  <a:cubicBezTo>
                    <a:pt x="1190" y="529"/>
                    <a:pt x="1327" y="639"/>
                    <a:pt x="1327" y="803"/>
                  </a:cubicBezTo>
                  <a:cubicBezTo>
                    <a:pt x="1327" y="958"/>
                    <a:pt x="1204" y="1050"/>
                    <a:pt x="1049" y="1050"/>
                  </a:cubicBezTo>
                  <a:cubicBezTo>
                    <a:pt x="1038" y="1052"/>
                    <a:pt x="1026" y="1052"/>
                    <a:pt x="1015" y="1052"/>
                  </a:cubicBezTo>
                  <a:cubicBezTo>
                    <a:pt x="792" y="1052"/>
                    <a:pt x="688" y="765"/>
                    <a:pt x="864" y="618"/>
                  </a:cubicBezTo>
                  <a:cubicBezTo>
                    <a:pt x="916" y="556"/>
                    <a:pt x="984" y="529"/>
                    <a:pt x="1053" y="529"/>
                  </a:cubicBezTo>
                  <a:close/>
                  <a:moveTo>
                    <a:pt x="1049" y="1"/>
                  </a:moveTo>
                  <a:cubicBezTo>
                    <a:pt x="340" y="1"/>
                    <a:pt x="0" y="865"/>
                    <a:pt x="494" y="1359"/>
                  </a:cubicBezTo>
                  <a:cubicBezTo>
                    <a:pt x="655" y="1520"/>
                    <a:pt x="855" y="1592"/>
                    <a:pt x="1052" y="1592"/>
                  </a:cubicBezTo>
                  <a:cubicBezTo>
                    <a:pt x="1459" y="1592"/>
                    <a:pt x="1852" y="1282"/>
                    <a:pt x="1852" y="803"/>
                  </a:cubicBezTo>
                  <a:cubicBezTo>
                    <a:pt x="1852" y="371"/>
                    <a:pt x="1481" y="1"/>
                    <a:pt x="1049"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1"/>
            <p:cNvSpPr/>
            <p:nvPr/>
          </p:nvSpPr>
          <p:spPr>
            <a:xfrm>
              <a:off x="2021150" y="2947350"/>
              <a:ext cx="46325" cy="39825"/>
            </a:xfrm>
            <a:custGeom>
              <a:avLst/>
              <a:gdLst/>
              <a:ahLst/>
              <a:cxnLst/>
              <a:rect l="l" t="t" r="r" b="b"/>
              <a:pathLst>
                <a:path w="1853" h="1593" extrusionOk="0">
                  <a:moveTo>
                    <a:pt x="1054" y="529"/>
                  </a:moveTo>
                  <a:cubicBezTo>
                    <a:pt x="1191" y="529"/>
                    <a:pt x="1328" y="639"/>
                    <a:pt x="1328" y="803"/>
                  </a:cubicBezTo>
                  <a:cubicBezTo>
                    <a:pt x="1328" y="958"/>
                    <a:pt x="1204" y="1050"/>
                    <a:pt x="1050" y="1050"/>
                  </a:cubicBezTo>
                  <a:cubicBezTo>
                    <a:pt x="1040" y="1052"/>
                    <a:pt x="1030" y="1052"/>
                    <a:pt x="1020" y="1052"/>
                  </a:cubicBezTo>
                  <a:cubicBezTo>
                    <a:pt x="823" y="1052"/>
                    <a:pt x="718" y="765"/>
                    <a:pt x="865" y="618"/>
                  </a:cubicBezTo>
                  <a:cubicBezTo>
                    <a:pt x="916" y="556"/>
                    <a:pt x="985" y="529"/>
                    <a:pt x="1054" y="529"/>
                  </a:cubicBezTo>
                  <a:close/>
                  <a:moveTo>
                    <a:pt x="1050" y="1"/>
                  </a:moveTo>
                  <a:cubicBezTo>
                    <a:pt x="340" y="1"/>
                    <a:pt x="1" y="865"/>
                    <a:pt x="495" y="1359"/>
                  </a:cubicBezTo>
                  <a:cubicBezTo>
                    <a:pt x="655" y="1520"/>
                    <a:pt x="856" y="1592"/>
                    <a:pt x="1052" y="1592"/>
                  </a:cubicBezTo>
                  <a:cubicBezTo>
                    <a:pt x="1460" y="1592"/>
                    <a:pt x="1852" y="1282"/>
                    <a:pt x="1852" y="803"/>
                  </a:cubicBezTo>
                  <a:cubicBezTo>
                    <a:pt x="1852" y="371"/>
                    <a:pt x="1482" y="1"/>
                    <a:pt x="1050"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1"/>
            <p:cNvSpPr/>
            <p:nvPr/>
          </p:nvSpPr>
          <p:spPr>
            <a:xfrm>
              <a:off x="1835975" y="2960475"/>
              <a:ext cx="148175" cy="13150"/>
            </a:xfrm>
            <a:custGeom>
              <a:avLst/>
              <a:gdLst/>
              <a:ahLst/>
              <a:cxnLst/>
              <a:rect l="l" t="t" r="r" b="b"/>
              <a:pathLst>
                <a:path w="5927" h="526" extrusionOk="0">
                  <a:moveTo>
                    <a:pt x="310" y="1"/>
                  </a:moveTo>
                  <a:cubicBezTo>
                    <a:pt x="1" y="62"/>
                    <a:pt x="1" y="494"/>
                    <a:pt x="310" y="525"/>
                  </a:cubicBezTo>
                  <a:lnTo>
                    <a:pt x="5618" y="525"/>
                  </a:lnTo>
                  <a:cubicBezTo>
                    <a:pt x="5926" y="494"/>
                    <a:pt x="5926" y="62"/>
                    <a:pt x="561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1"/>
            <p:cNvSpPr/>
            <p:nvPr/>
          </p:nvSpPr>
          <p:spPr>
            <a:xfrm>
              <a:off x="1996475" y="2960475"/>
              <a:ext cx="13125" cy="13250"/>
            </a:xfrm>
            <a:custGeom>
              <a:avLst/>
              <a:gdLst/>
              <a:ahLst/>
              <a:cxnLst/>
              <a:rect l="l" t="t" r="r" b="b"/>
              <a:pathLst>
                <a:path w="525" h="530" extrusionOk="0">
                  <a:moveTo>
                    <a:pt x="278" y="1"/>
                  </a:moveTo>
                  <a:cubicBezTo>
                    <a:pt x="124" y="1"/>
                    <a:pt x="0" y="124"/>
                    <a:pt x="0" y="278"/>
                  </a:cubicBezTo>
                  <a:cubicBezTo>
                    <a:pt x="0" y="340"/>
                    <a:pt x="31" y="402"/>
                    <a:pt x="93" y="463"/>
                  </a:cubicBezTo>
                  <a:cubicBezTo>
                    <a:pt x="124" y="525"/>
                    <a:pt x="185" y="525"/>
                    <a:pt x="278" y="525"/>
                  </a:cubicBezTo>
                  <a:cubicBezTo>
                    <a:pt x="291" y="528"/>
                    <a:pt x="304" y="530"/>
                    <a:pt x="316" y="530"/>
                  </a:cubicBezTo>
                  <a:cubicBezTo>
                    <a:pt x="426" y="530"/>
                    <a:pt x="525" y="416"/>
                    <a:pt x="525" y="278"/>
                  </a:cubicBezTo>
                  <a:cubicBezTo>
                    <a:pt x="525" y="217"/>
                    <a:pt x="494" y="124"/>
                    <a:pt x="463" y="93"/>
                  </a:cubicBezTo>
                  <a:cubicBezTo>
                    <a:pt x="401" y="31"/>
                    <a:pt x="340"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1"/>
            <p:cNvSpPr/>
            <p:nvPr/>
          </p:nvSpPr>
          <p:spPr>
            <a:xfrm>
              <a:off x="1893850" y="2758325"/>
              <a:ext cx="148175" cy="135825"/>
            </a:xfrm>
            <a:custGeom>
              <a:avLst/>
              <a:gdLst/>
              <a:ahLst/>
              <a:cxnLst/>
              <a:rect l="l" t="t" r="r" b="b"/>
              <a:pathLst>
                <a:path w="5927" h="5433" extrusionOk="0">
                  <a:moveTo>
                    <a:pt x="3488" y="525"/>
                  </a:moveTo>
                  <a:cubicBezTo>
                    <a:pt x="3395" y="741"/>
                    <a:pt x="3179" y="865"/>
                    <a:pt x="2963" y="865"/>
                  </a:cubicBezTo>
                  <a:cubicBezTo>
                    <a:pt x="2716" y="865"/>
                    <a:pt x="2531" y="741"/>
                    <a:pt x="2408" y="525"/>
                  </a:cubicBezTo>
                  <a:close/>
                  <a:moveTo>
                    <a:pt x="4167" y="525"/>
                  </a:moveTo>
                  <a:cubicBezTo>
                    <a:pt x="4568" y="525"/>
                    <a:pt x="4908" y="803"/>
                    <a:pt x="5031" y="1174"/>
                  </a:cubicBezTo>
                  <a:lnTo>
                    <a:pt x="5309" y="2038"/>
                  </a:lnTo>
                  <a:lnTo>
                    <a:pt x="4969" y="2161"/>
                  </a:lnTo>
                  <a:lnTo>
                    <a:pt x="4846" y="1945"/>
                  </a:lnTo>
                  <a:lnTo>
                    <a:pt x="4846" y="1791"/>
                  </a:lnTo>
                  <a:cubicBezTo>
                    <a:pt x="4846" y="1667"/>
                    <a:pt x="4722" y="1544"/>
                    <a:pt x="4568" y="1544"/>
                  </a:cubicBezTo>
                  <a:cubicBezTo>
                    <a:pt x="4445" y="1544"/>
                    <a:pt x="4321" y="1667"/>
                    <a:pt x="4321" y="1791"/>
                  </a:cubicBezTo>
                  <a:lnTo>
                    <a:pt x="4321" y="4877"/>
                  </a:lnTo>
                  <a:lnTo>
                    <a:pt x="1575" y="4877"/>
                  </a:lnTo>
                  <a:lnTo>
                    <a:pt x="1575" y="1791"/>
                  </a:lnTo>
                  <a:cubicBezTo>
                    <a:pt x="1559" y="1636"/>
                    <a:pt x="1436" y="1559"/>
                    <a:pt x="1312" y="1559"/>
                  </a:cubicBezTo>
                  <a:cubicBezTo>
                    <a:pt x="1189" y="1559"/>
                    <a:pt x="1065" y="1636"/>
                    <a:pt x="1050" y="1791"/>
                  </a:cubicBezTo>
                  <a:lnTo>
                    <a:pt x="1050" y="1945"/>
                  </a:lnTo>
                  <a:lnTo>
                    <a:pt x="957" y="2161"/>
                  </a:lnTo>
                  <a:lnTo>
                    <a:pt x="618" y="2038"/>
                  </a:lnTo>
                  <a:lnTo>
                    <a:pt x="865" y="1174"/>
                  </a:lnTo>
                  <a:cubicBezTo>
                    <a:pt x="988" y="803"/>
                    <a:pt x="1328" y="525"/>
                    <a:pt x="1760" y="525"/>
                  </a:cubicBezTo>
                  <a:lnTo>
                    <a:pt x="1852" y="525"/>
                  </a:lnTo>
                  <a:cubicBezTo>
                    <a:pt x="1991" y="1096"/>
                    <a:pt x="2470" y="1382"/>
                    <a:pt x="2948" y="1382"/>
                  </a:cubicBezTo>
                  <a:cubicBezTo>
                    <a:pt x="3426" y="1382"/>
                    <a:pt x="3905" y="1096"/>
                    <a:pt x="4043" y="525"/>
                  </a:cubicBezTo>
                  <a:close/>
                  <a:moveTo>
                    <a:pt x="1760" y="1"/>
                  </a:moveTo>
                  <a:cubicBezTo>
                    <a:pt x="1112" y="1"/>
                    <a:pt x="556" y="402"/>
                    <a:pt x="371" y="1019"/>
                  </a:cubicBezTo>
                  <a:lnTo>
                    <a:pt x="31" y="2130"/>
                  </a:lnTo>
                  <a:cubicBezTo>
                    <a:pt x="1" y="2254"/>
                    <a:pt x="62" y="2377"/>
                    <a:pt x="186" y="2439"/>
                  </a:cubicBezTo>
                  <a:lnTo>
                    <a:pt x="988" y="2747"/>
                  </a:lnTo>
                  <a:cubicBezTo>
                    <a:pt x="1019" y="2747"/>
                    <a:pt x="1019" y="2747"/>
                    <a:pt x="1050" y="2778"/>
                  </a:cubicBezTo>
                  <a:lnTo>
                    <a:pt x="1050" y="5155"/>
                  </a:lnTo>
                  <a:cubicBezTo>
                    <a:pt x="1050" y="5309"/>
                    <a:pt x="1173" y="5432"/>
                    <a:pt x="1328" y="5432"/>
                  </a:cubicBezTo>
                  <a:lnTo>
                    <a:pt x="4568" y="5432"/>
                  </a:lnTo>
                  <a:cubicBezTo>
                    <a:pt x="4722" y="5432"/>
                    <a:pt x="4846" y="5309"/>
                    <a:pt x="4846" y="5186"/>
                  </a:cubicBezTo>
                  <a:lnTo>
                    <a:pt x="4846" y="2778"/>
                  </a:lnTo>
                  <a:cubicBezTo>
                    <a:pt x="4877" y="2747"/>
                    <a:pt x="4877" y="2747"/>
                    <a:pt x="4908" y="2747"/>
                  </a:cubicBezTo>
                  <a:lnTo>
                    <a:pt x="5710" y="2439"/>
                  </a:lnTo>
                  <a:cubicBezTo>
                    <a:pt x="5833" y="2377"/>
                    <a:pt x="5926" y="2254"/>
                    <a:pt x="5864" y="2130"/>
                  </a:cubicBezTo>
                  <a:lnTo>
                    <a:pt x="5556" y="1019"/>
                  </a:lnTo>
                  <a:cubicBezTo>
                    <a:pt x="5371" y="402"/>
                    <a:pt x="4784" y="1"/>
                    <a:pt x="4167"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1"/>
            <p:cNvSpPr/>
            <p:nvPr/>
          </p:nvSpPr>
          <p:spPr>
            <a:xfrm>
              <a:off x="1814375" y="2806950"/>
              <a:ext cx="84900" cy="87200"/>
            </a:xfrm>
            <a:custGeom>
              <a:avLst/>
              <a:gdLst/>
              <a:ahLst/>
              <a:cxnLst/>
              <a:rect l="l" t="t" r="r" b="b"/>
              <a:pathLst>
                <a:path w="3396" h="3488" extrusionOk="0">
                  <a:moveTo>
                    <a:pt x="1513" y="494"/>
                  </a:moveTo>
                  <a:lnTo>
                    <a:pt x="1513" y="833"/>
                  </a:lnTo>
                  <a:lnTo>
                    <a:pt x="1513" y="895"/>
                  </a:lnTo>
                  <a:lnTo>
                    <a:pt x="525" y="895"/>
                  </a:lnTo>
                  <a:lnTo>
                    <a:pt x="525" y="525"/>
                  </a:lnTo>
                  <a:lnTo>
                    <a:pt x="1513" y="494"/>
                  </a:lnTo>
                  <a:close/>
                  <a:moveTo>
                    <a:pt x="1729" y="1420"/>
                  </a:moveTo>
                  <a:cubicBezTo>
                    <a:pt x="1791" y="1512"/>
                    <a:pt x="1853" y="1574"/>
                    <a:pt x="1914" y="1605"/>
                  </a:cubicBezTo>
                  <a:lnTo>
                    <a:pt x="2562" y="2099"/>
                  </a:lnTo>
                  <a:cubicBezTo>
                    <a:pt x="2930" y="2414"/>
                    <a:pt x="2671" y="2954"/>
                    <a:pt x="2262" y="2954"/>
                  </a:cubicBezTo>
                  <a:cubicBezTo>
                    <a:pt x="2191" y="2954"/>
                    <a:pt x="2115" y="2938"/>
                    <a:pt x="2038" y="2901"/>
                  </a:cubicBezTo>
                  <a:lnTo>
                    <a:pt x="1081" y="2376"/>
                  </a:lnTo>
                  <a:cubicBezTo>
                    <a:pt x="741" y="2191"/>
                    <a:pt x="525" y="1852"/>
                    <a:pt x="525" y="1481"/>
                  </a:cubicBezTo>
                  <a:lnTo>
                    <a:pt x="525" y="1420"/>
                  </a:lnTo>
                  <a:close/>
                  <a:moveTo>
                    <a:pt x="279" y="0"/>
                  </a:moveTo>
                  <a:cubicBezTo>
                    <a:pt x="124" y="0"/>
                    <a:pt x="1" y="124"/>
                    <a:pt x="1" y="247"/>
                  </a:cubicBezTo>
                  <a:lnTo>
                    <a:pt x="1" y="1481"/>
                  </a:lnTo>
                  <a:cubicBezTo>
                    <a:pt x="1" y="2037"/>
                    <a:pt x="309" y="2592"/>
                    <a:pt x="834" y="2839"/>
                  </a:cubicBezTo>
                  <a:lnTo>
                    <a:pt x="1791" y="3364"/>
                  </a:lnTo>
                  <a:cubicBezTo>
                    <a:pt x="1945" y="3457"/>
                    <a:pt x="2099" y="3487"/>
                    <a:pt x="2285" y="3487"/>
                  </a:cubicBezTo>
                  <a:cubicBezTo>
                    <a:pt x="2377" y="3487"/>
                    <a:pt x="2470" y="3487"/>
                    <a:pt x="2562" y="3457"/>
                  </a:cubicBezTo>
                  <a:cubicBezTo>
                    <a:pt x="2809" y="3364"/>
                    <a:pt x="3025" y="3210"/>
                    <a:pt x="3149" y="2963"/>
                  </a:cubicBezTo>
                  <a:cubicBezTo>
                    <a:pt x="3396" y="2531"/>
                    <a:pt x="3272" y="1975"/>
                    <a:pt x="2871" y="1667"/>
                  </a:cubicBezTo>
                  <a:lnTo>
                    <a:pt x="2223" y="1204"/>
                  </a:lnTo>
                  <a:cubicBezTo>
                    <a:pt x="2099" y="1111"/>
                    <a:pt x="2038" y="988"/>
                    <a:pt x="2038" y="833"/>
                  </a:cubicBezTo>
                  <a:lnTo>
                    <a:pt x="2038" y="247"/>
                  </a:lnTo>
                  <a:cubicBezTo>
                    <a:pt x="2038" y="124"/>
                    <a:pt x="1914" y="0"/>
                    <a:pt x="1791"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1"/>
            <p:cNvSpPr/>
            <p:nvPr/>
          </p:nvSpPr>
          <p:spPr>
            <a:xfrm>
              <a:off x="1814375" y="2745225"/>
              <a:ext cx="77950" cy="44775"/>
            </a:xfrm>
            <a:custGeom>
              <a:avLst/>
              <a:gdLst/>
              <a:ahLst/>
              <a:cxnLst/>
              <a:rect l="l" t="t" r="r" b="b"/>
              <a:pathLst>
                <a:path w="3118" h="1791" extrusionOk="0">
                  <a:moveTo>
                    <a:pt x="2593" y="556"/>
                  </a:moveTo>
                  <a:lnTo>
                    <a:pt x="2593" y="1265"/>
                  </a:lnTo>
                  <a:lnTo>
                    <a:pt x="525" y="1265"/>
                  </a:lnTo>
                  <a:lnTo>
                    <a:pt x="525" y="556"/>
                  </a:lnTo>
                  <a:close/>
                  <a:moveTo>
                    <a:pt x="279" y="0"/>
                  </a:moveTo>
                  <a:cubicBezTo>
                    <a:pt x="124" y="0"/>
                    <a:pt x="1" y="124"/>
                    <a:pt x="1" y="278"/>
                  </a:cubicBezTo>
                  <a:lnTo>
                    <a:pt x="1" y="1543"/>
                  </a:lnTo>
                  <a:cubicBezTo>
                    <a:pt x="1" y="1667"/>
                    <a:pt x="124" y="1790"/>
                    <a:pt x="279" y="1790"/>
                  </a:cubicBezTo>
                  <a:lnTo>
                    <a:pt x="2871" y="1790"/>
                  </a:lnTo>
                  <a:cubicBezTo>
                    <a:pt x="3025" y="1790"/>
                    <a:pt x="3118" y="1667"/>
                    <a:pt x="3118" y="1543"/>
                  </a:cubicBezTo>
                  <a:lnTo>
                    <a:pt x="3118" y="278"/>
                  </a:lnTo>
                  <a:cubicBezTo>
                    <a:pt x="3118" y="124"/>
                    <a:pt x="3025" y="0"/>
                    <a:pt x="2871"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1"/>
            <p:cNvSpPr/>
            <p:nvPr/>
          </p:nvSpPr>
          <p:spPr>
            <a:xfrm>
              <a:off x="2054325" y="2860950"/>
              <a:ext cx="13150" cy="13150"/>
            </a:xfrm>
            <a:custGeom>
              <a:avLst/>
              <a:gdLst/>
              <a:ahLst/>
              <a:cxnLst/>
              <a:rect l="l" t="t" r="r" b="b"/>
              <a:pathLst>
                <a:path w="526" h="526" extrusionOk="0">
                  <a:moveTo>
                    <a:pt x="279" y="0"/>
                  </a:moveTo>
                  <a:cubicBezTo>
                    <a:pt x="186" y="0"/>
                    <a:pt x="124" y="31"/>
                    <a:pt x="63" y="62"/>
                  </a:cubicBezTo>
                  <a:cubicBezTo>
                    <a:pt x="32" y="124"/>
                    <a:pt x="1" y="186"/>
                    <a:pt x="1" y="247"/>
                  </a:cubicBezTo>
                  <a:cubicBezTo>
                    <a:pt x="1" y="402"/>
                    <a:pt x="124" y="525"/>
                    <a:pt x="279" y="525"/>
                  </a:cubicBezTo>
                  <a:cubicBezTo>
                    <a:pt x="340" y="525"/>
                    <a:pt x="402" y="494"/>
                    <a:pt x="464" y="432"/>
                  </a:cubicBezTo>
                  <a:cubicBezTo>
                    <a:pt x="495" y="402"/>
                    <a:pt x="525" y="309"/>
                    <a:pt x="525" y="247"/>
                  </a:cubicBezTo>
                  <a:cubicBezTo>
                    <a:pt x="525" y="93"/>
                    <a:pt x="402" y="0"/>
                    <a:pt x="27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5" name="Google Shape;2685;p71"/>
          <p:cNvGrpSpPr/>
          <p:nvPr/>
        </p:nvGrpSpPr>
        <p:grpSpPr>
          <a:xfrm>
            <a:off x="1534559" y="2625495"/>
            <a:ext cx="363695" cy="364098"/>
            <a:chOff x="999625" y="2668450"/>
            <a:chExt cx="337975" cy="338350"/>
          </a:xfrm>
        </p:grpSpPr>
        <p:sp>
          <p:nvSpPr>
            <p:cNvPr id="2686" name="Google Shape;2686;p71"/>
            <p:cNvSpPr/>
            <p:nvPr/>
          </p:nvSpPr>
          <p:spPr>
            <a:xfrm>
              <a:off x="999625" y="2816200"/>
              <a:ext cx="337975" cy="189825"/>
            </a:xfrm>
            <a:custGeom>
              <a:avLst/>
              <a:gdLst/>
              <a:ahLst/>
              <a:cxnLst/>
              <a:rect l="l" t="t" r="r" b="b"/>
              <a:pathLst>
                <a:path w="13519" h="7593" extrusionOk="0">
                  <a:moveTo>
                    <a:pt x="12531" y="0"/>
                  </a:moveTo>
                  <a:cubicBezTo>
                    <a:pt x="12006" y="0"/>
                    <a:pt x="11574" y="432"/>
                    <a:pt x="11574" y="957"/>
                  </a:cubicBezTo>
                  <a:lnTo>
                    <a:pt x="11574" y="2624"/>
                  </a:lnTo>
                  <a:cubicBezTo>
                    <a:pt x="11574" y="3056"/>
                    <a:pt x="11450" y="3457"/>
                    <a:pt x="11234" y="3827"/>
                  </a:cubicBezTo>
                  <a:cubicBezTo>
                    <a:pt x="11173" y="3704"/>
                    <a:pt x="11111" y="3611"/>
                    <a:pt x="11018" y="3519"/>
                  </a:cubicBezTo>
                  <a:cubicBezTo>
                    <a:pt x="10852" y="3331"/>
                    <a:pt x="10614" y="3242"/>
                    <a:pt x="10373" y="3242"/>
                  </a:cubicBezTo>
                  <a:cubicBezTo>
                    <a:pt x="10258" y="3242"/>
                    <a:pt x="10141" y="3263"/>
                    <a:pt x="10031" y="3303"/>
                  </a:cubicBezTo>
                  <a:lnTo>
                    <a:pt x="8519" y="3858"/>
                  </a:lnTo>
                  <a:cubicBezTo>
                    <a:pt x="7624" y="4228"/>
                    <a:pt x="6975" y="4969"/>
                    <a:pt x="6759" y="5895"/>
                  </a:cubicBezTo>
                  <a:cubicBezTo>
                    <a:pt x="6543" y="4969"/>
                    <a:pt x="5895" y="4228"/>
                    <a:pt x="5000" y="3858"/>
                  </a:cubicBezTo>
                  <a:lnTo>
                    <a:pt x="3519" y="3303"/>
                  </a:lnTo>
                  <a:cubicBezTo>
                    <a:pt x="3399" y="3263"/>
                    <a:pt x="3279" y="3242"/>
                    <a:pt x="3161" y="3242"/>
                  </a:cubicBezTo>
                  <a:cubicBezTo>
                    <a:pt x="2918" y="3242"/>
                    <a:pt x="2688" y="3331"/>
                    <a:pt x="2500" y="3519"/>
                  </a:cubicBezTo>
                  <a:cubicBezTo>
                    <a:pt x="2408" y="3611"/>
                    <a:pt x="2346" y="3704"/>
                    <a:pt x="2284" y="3827"/>
                  </a:cubicBezTo>
                  <a:cubicBezTo>
                    <a:pt x="2068" y="3457"/>
                    <a:pt x="1976" y="3056"/>
                    <a:pt x="1976" y="2624"/>
                  </a:cubicBezTo>
                  <a:lnTo>
                    <a:pt x="1976" y="957"/>
                  </a:lnTo>
                  <a:cubicBezTo>
                    <a:pt x="1930" y="355"/>
                    <a:pt x="1459" y="54"/>
                    <a:pt x="988" y="54"/>
                  </a:cubicBezTo>
                  <a:cubicBezTo>
                    <a:pt x="518" y="54"/>
                    <a:pt x="47" y="355"/>
                    <a:pt x="1" y="957"/>
                  </a:cubicBezTo>
                  <a:lnTo>
                    <a:pt x="1" y="3272"/>
                  </a:lnTo>
                  <a:cubicBezTo>
                    <a:pt x="1" y="5185"/>
                    <a:pt x="1204" y="6913"/>
                    <a:pt x="3025" y="7592"/>
                  </a:cubicBezTo>
                  <a:lnTo>
                    <a:pt x="3118" y="7592"/>
                  </a:lnTo>
                  <a:cubicBezTo>
                    <a:pt x="3426" y="7592"/>
                    <a:pt x="3488" y="7191"/>
                    <a:pt x="3210" y="7099"/>
                  </a:cubicBezTo>
                  <a:cubicBezTo>
                    <a:pt x="1605" y="6481"/>
                    <a:pt x="556" y="4938"/>
                    <a:pt x="525" y="3241"/>
                  </a:cubicBezTo>
                  <a:lnTo>
                    <a:pt x="525" y="926"/>
                  </a:lnTo>
                  <a:cubicBezTo>
                    <a:pt x="556" y="664"/>
                    <a:pt x="772" y="533"/>
                    <a:pt x="988" y="533"/>
                  </a:cubicBezTo>
                  <a:cubicBezTo>
                    <a:pt x="1204" y="533"/>
                    <a:pt x="1420" y="664"/>
                    <a:pt x="1451" y="926"/>
                  </a:cubicBezTo>
                  <a:lnTo>
                    <a:pt x="1451" y="2624"/>
                  </a:lnTo>
                  <a:cubicBezTo>
                    <a:pt x="1451" y="3519"/>
                    <a:pt x="1883" y="4352"/>
                    <a:pt x="2593" y="4877"/>
                  </a:cubicBezTo>
                  <a:lnTo>
                    <a:pt x="2686" y="4938"/>
                  </a:lnTo>
                  <a:lnTo>
                    <a:pt x="4167" y="5864"/>
                  </a:lnTo>
                  <a:cubicBezTo>
                    <a:pt x="4216" y="5901"/>
                    <a:pt x="4269" y="5918"/>
                    <a:pt x="4322" y="5918"/>
                  </a:cubicBezTo>
                  <a:cubicBezTo>
                    <a:pt x="4403" y="5918"/>
                    <a:pt x="4481" y="5877"/>
                    <a:pt x="4537" y="5802"/>
                  </a:cubicBezTo>
                  <a:cubicBezTo>
                    <a:pt x="4599" y="5679"/>
                    <a:pt x="4568" y="5494"/>
                    <a:pt x="4445" y="5432"/>
                  </a:cubicBezTo>
                  <a:lnTo>
                    <a:pt x="2963" y="4506"/>
                  </a:lnTo>
                  <a:lnTo>
                    <a:pt x="2902" y="4475"/>
                  </a:lnTo>
                  <a:cubicBezTo>
                    <a:pt x="2840" y="4383"/>
                    <a:pt x="2778" y="4290"/>
                    <a:pt x="2747" y="4198"/>
                  </a:cubicBezTo>
                  <a:cubicBezTo>
                    <a:pt x="2747" y="4074"/>
                    <a:pt x="2778" y="3951"/>
                    <a:pt x="2871" y="3858"/>
                  </a:cubicBezTo>
                  <a:cubicBezTo>
                    <a:pt x="2953" y="3776"/>
                    <a:pt x="3049" y="3735"/>
                    <a:pt x="3150" y="3735"/>
                  </a:cubicBezTo>
                  <a:cubicBezTo>
                    <a:pt x="3200" y="3735"/>
                    <a:pt x="3251" y="3745"/>
                    <a:pt x="3303" y="3766"/>
                  </a:cubicBezTo>
                  <a:lnTo>
                    <a:pt x="4815" y="4352"/>
                  </a:lnTo>
                  <a:cubicBezTo>
                    <a:pt x="5587" y="4630"/>
                    <a:pt x="6111" y="5309"/>
                    <a:pt x="6266" y="6080"/>
                  </a:cubicBezTo>
                  <a:lnTo>
                    <a:pt x="6513" y="7376"/>
                  </a:lnTo>
                  <a:cubicBezTo>
                    <a:pt x="6513" y="7469"/>
                    <a:pt x="6605" y="7562"/>
                    <a:pt x="6698" y="7592"/>
                  </a:cubicBezTo>
                  <a:lnTo>
                    <a:pt x="6759" y="7592"/>
                  </a:lnTo>
                  <a:cubicBezTo>
                    <a:pt x="6883" y="7592"/>
                    <a:pt x="7006" y="7500"/>
                    <a:pt x="7006" y="7376"/>
                  </a:cubicBezTo>
                  <a:lnTo>
                    <a:pt x="7253" y="6080"/>
                  </a:lnTo>
                  <a:cubicBezTo>
                    <a:pt x="7408" y="5278"/>
                    <a:pt x="7932" y="4630"/>
                    <a:pt x="8704" y="4321"/>
                  </a:cubicBezTo>
                  <a:lnTo>
                    <a:pt x="10216" y="3766"/>
                  </a:lnTo>
                  <a:cubicBezTo>
                    <a:pt x="10267" y="3745"/>
                    <a:pt x="10319" y="3735"/>
                    <a:pt x="10369" y="3735"/>
                  </a:cubicBezTo>
                  <a:cubicBezTo>
                    <a:pt x="10470" y="3735"/>
                    <a:pt x="10566" y="3776"/>
                    <a:pt x="10648" y="3858"/>
                  </a:cubicBezTo>
                  <a:cubicBezTo>
                    <a:pt x="10741" y="3951"/>
                    <a:pt x="10771" y="4074"/>
                    <a:pt x="10771" y="4198"/>
                  </a:cubicBezTo>
                  <a:cubicBezTo>
                    <a:pt x="10741" y="4290"/>
                    <a:pt x="10710" y="4383"/>
                    <a:pt x="10617" y="4444"/>
                  </a:cubicBezTo>
                  <a:lnTo>
                    <a:pt x="10555" y="4475"/>
                  </a:lnTo>
                  <a:lnTo>
                    <a:pt x="9074" y="5463"/>
                  </a:lnTo>
                  <a:cubicBezTo>
                    <a:pt x="8859" y="5624"/>
                    <a:pt x="9018" y="5949"/>
                    <a:pt x="9246" y="5949"/>
                  </a:cubicBezTo>
                  <a:cubicBezTo>
                    <a:pt x="9280" y="5949"/>
                    <a:pt x="9316" y="5942"/>
                    <a:pt x="9352" y="5926"/>
                  </a:cubicBezTo>
                  <a:lnTo>
                    <a:pt x="10864" y="4969"/>
                  </a:lnTo>
                  <a:lnTo>
                    <a:pt x="10926" y="4907"/>
                  </a:lnTo>
                  <a:cubicBezTo>
                    <a:pt x="11666" y="4383"/>
                    <a:pt x="12099" y="3549"/>
                    <a:pt x="12099" y="2655"/>
                  </a:cubicBezTo>
                  <a:lnTo>
                    <a:pt x="12099" y="988"/>
                  </a:lnTo>
                  <a:cubicBezTo>
                    <a:pt x="12114" y="710"/>
                    <a:pt x="12322" y="571"/>
                    <a:pt x="12534" y="571"/>
                  </a:cubicBezTo>
                  <a:cubicBezTo>
                    <a:pt x="12747" y="571"/>
                    <a:pt x="12963" y="710"/>
                    <a:pt x="12994" y="988"/>
                  </a:cubicBezTo>
                  <a:lnTo>
                    <a:pt x="12994" y="3272"/>
                  </a:lnTo>
                  <a:cubicBezTo>
                    <a:pt x="12994" y="3889"/>
                    <a:pt x="12839" y="4506"/>
                    <a:pt x="12561" y="5093"/>
                  </a:cubicBezTo>
                  <a:cubicBezTo>
                    <a:pt x="12500" y="5216"/>
                    <a:pt x="12561" y="5370"/>
                    <a:pt x="12685" y="5432"/>
                  </a:cubicBezTo>
                  <a:cubicBezTo>
                    <a:pt x="12716" y="5463"/>
                    <a:pt x="12777" y="5463"/>
                    <a:pt x="12808" y="5463"/>
                  </a:cubicBezTo>
                  <a:cubicBezTo>
                    <a:pt x="12901" y="5463"/>
                    <a:pt x="12994" y="5401"/>
                    <a:pt x="13055" y="5309"/>
                  </a:cubicBezTo>
                  <a:cubicBezTo>
                    <a:pt x="13364" y="4661"/>
                    <a:pt x="13518" y="3982"/>
                    <a:pt x="13518" y="3272"/>
                  </a:cubicBezTo>
                  <a:lnTo>
                    <a:pt x="13518" y="988"/>
                  </a:lnTo>
                  <a:cubicBezTo>
                    <a:pt x="13518" y="432"/>
                    <a:pt x="13086" y="0"/>
                    <a:pt x="12531"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1"/>
            <p:cNvSpPr/>
            <p:nvPr/>
          </p:nvSpPr>
          <p:spPr>
            <a:xfrm>
              <a:off x="1297450" y="2961525"/>
              <a:ext cx="14675" cy="13625"/>
            </a:xfrm>
            <a:custGeom>
              <a:avLst/>
              <a:gdLst/>
              <a:ahLst/>
              <a:cxnLst/>
              <a:rect l="l" t="t" r="r" b="b"/>
              <a:pathLst>
                <a:path w="587" h="545" extrusionOk="0">
                  <a:moveTo>
                    <a:pt x="293" y="1"/>
                  </a:moveTo>
                  <a:cubicBezTo>
                    <a:pt x="219" y="1"/>
                    <a:pt x="142" y="32"/>
                    <a:pt x="93" y="82"/>
                  </a:cubicBezTo>
                  <a:cubicBezTo>
                    <a:pt x="0" y="205"/>
                    <a:pt x="0" y="391"/>
                    <a:pt x="124" y="483"/>
                  </a:cubicBezTo>
                  <a:cubicBezTo>
                    <a:pt x="155" y="514"/>
                    <a:pt x="216" y="545"/>
                    <a:pt x="278" y="545"/>
                  </a:cubicBezTo>
                  <a:cubicBezTo>
                    <a:pt x="371" y="545"/>
                    <a:pt x="432" y="514"/>
                    <a:pt x="494" y="452"/>
                  </a:cubicBezTo>
                  <a:cubicBezTo>
                    <a:pt x="587" y="329"/>
                    <a:pt x="587" y="175"/>
                    <a:pt x="463" y="51"/>
                  </a:cubicBezTo>
                  <a:lnTo>
                    <a:pt x="463" y="82"/>
                  </a:lnTo>
                  <a:cubicBezTo>
                    <a:pt x="420" y="25"/>
                    <a:pt x="357" y="1"/>
                    <a:pt x="293"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1"/>
            <p:cNvSpPr/>
            <p:nvPr/>
          </p:nvSpPr>
          <p:spPr>
            <a:xfrm>
              <a:off x="1250375" y="2979200"/>
              <a:ext cx="42475" cy="27600"/>
            </a:xfrm>
            <a:custGeom>
              <a:avLst/>
              <a:gdLst/>
              <a:ahLst/>
              <a:cxnLst/>
              <a:rect l="l" t="t" r="r" b="b"/>
              <a:pathLst>
                <a:path w="1699" h="1104" extrusionOk="0">
                  <a:moveTo>
                    <a:pt x="1401" y="0"/>
                  </a:moveTo>
                  <a:cubicBezTo>
                    <a:pt x="1342" y="0"/>
                    <a:pt x="1284" y="17"/>
                    <a:pt x="1235" y="54"/>
                  </a:cubicBezTo>
                  <a:lnTo>
                    <a:pt x="1235" y="85"/>
                  </a:lnTo>
                  <a:cubicBezTo>
                    <a:pt x="957" y="301"/>
                    <a:pt x="618" y="455"/>
                    <a:pt x="279" y="579"/>
                  </a:cubicBezTo>
                  <a:cubicBezTo>
                    <a:pt x="1" y="671"/>
                    <a:pt x="93" y="1103"/>
                    <a:pt x="371" y="1103"/>
                  </a:cubicBezTo>
                  <a:lnTo>
                    <a:pt x="464" y="1103"/>
                  </a:lnTo>
                  <a:cubicBezTo>
                    <a:pt x="865" y="949"/>
                    <a:pt x="1235" y="733"/>
                    <a:pt x="1575" y="486"/>
                  </a:cubicBezTo>
                  <a:cubicBezTo>
                    <a:pt x="1667" y="393"/>
                    <a:pt x="1698" y="239"/>
                    <a:pt x="1636" y="116"/>
                  </a:cubicBezTo>
                  <a:cubicBezTo>
                    <a:pt x="1580" y="41"/>
                    <a:pt x="1490" y="0"/>
                    <a:pt x="1401"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1"/>
            <p:cNvSpPr/>
            <p:nvPr/>
          </p:nvSpPr>
          <p:spPr>
            <a:xfrm>
              <a:off x="1292050" y="2725150"/>
              <a:ext cx="27800" cy="13150"/>
            </a:xfrm>
            <a:custGeom>
              <a:avLst/>
              <a:gdLst/>
              <a:ahLst/>
              <a:cxnLst/>
              <a:rect l="l" t="t" r="r" b="b"/>
              <a:pathLst>
                <a:path w="1112" h="526" extrusionOk="0">
                  <a:moveTo>
                    <a:pt x="340" y="1"/>
                  </a:moveTo>
                  <a:cubicBezTo>
                    <a:pt x="0" y="1"/>
                    <a:pt x="0" y="525"/>
                    <a:pt x="340" y="525"/>
                  </a:cubicBezTo>
                  <a:lnTo>
                    <a:pt x="772" y="525"/>
                  </a:lnTo>
                  <a:cubicBezTo>
                    <a:pt x="1111" y="525"/>
                    <a:pt x="1111" y="1"/>
                    <a:pt x="772"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1"/>
            <p:cNvSpPr/>
            <p:nvPr/>
          </p:nvSpPr>
          <p:spPr>
            <a:xfrm>
              <a:off x="1277775" y="2699300"/>
              <a:ext cx="14675" cy="22025"/>
            </a:xfrm>
            <a:custGeom>
              <a:avLst/>
              <a:gdLst/>
              <a:ahLst/>
              <a:cxnLst/>
              <a:rect l="l" t="t" r="r" b="b"/>
              <a:pathLst>
                <a:path w="587" h="881" extrusionOk="0">
                  <a:moveTo>
                    <a:pt x="294" y="1"/>
                  </a:moveTo>
                  <a:cubicBezTo>
                    <a:pt x="147" y="1"/>
                    <a:pt x="0" y="78"/>
                    <a:pt x="16" y="232"/>
                  </a:cubicBezTo>
                  <a:lnTo>
                    <a:pt x="16" y="634"/>
                  </a:lnTo>
                  <a:cubicBezTo>
                    <a:pt x="16" y="757"/>
                    <a:pt x="139" y="880"/>
                    <a:pt x="294" y="880"/>
                  </a:cubicBezTo>
                  <a:cubicBezTo>
                    <a:pt x="448" y="880"/>
                    <a:pt x="540" y="757"/>
                    <a:pt x="571" y="634"/>
                  </a:cubicBezTo>
                  <a:lnTo>
                    <a:pt x="571" y="232"/>
                  </a:lnTo>
                  <a:cubicBezTo>
                    <a:pt x="587" y="78"/>
                    <a:pt x="440" y="1"/>
                    <a:pt x="29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1"/>
            <p:cNvSpPr/>
            <p:nvPr/>
          </p:nvSpPr>
          <p:spPr>
            <a:xfrm>
              <a:off x="1249600" y="2725150"/>
              <a:ext cx="27050" cy="13150"/>
            </a:xfrm>
            <a:custGeom>
              <a:avLst/>
              <a:gdLst/>
              <a:ahLst/>
              <a:cxnLst/>
              <a:rect l="l" t="t" r="r" b="b"/>
              <a:pathLst>
                <a:path w="1082" h="526" extrusionOk="0">
                  <a:moveTo>
                    <a:pt x="340" y="1"/>
                  </a:moveTo>
                  <a:cubicBezTo>
                    <a:pt x="1" y="1"/>
                    <a:pt x="1" y="525"/>
                    <a:pt x="340" y="525"/>
                  </a:cubicBezTo>
                  <a:lnTo>
                    <a:pt x="742" y="525"/>
                  </a:lnTo>
                  <a:cubicBezTo>
                    <a:pt x="1081" y="525"/>
                    <a:pt x="1081" y="1"/>
                    <a:pt x="742"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1"/>
            <p:cNvSpPr/>
            <p:nvPr/>
          </p:nvSpPr>
          <p:spPr>
            <a:xfrm>
              <a:off x="1278150" y="2743275"/>
              <a:ext cx="13925" cy="20475"/>
            </a:xfrm>
            <a:custGeom>
              <a:avLst/>
              <a:gdLst/>
              <a:ahLst/>
              <a:cxnLst/>
              <a:rect l="l" t="t" r="r" b="b"/>
              <a:pathLst>
                <a:path w="557" h="819" extrusionOk="0">
                  <a:moveTo>
                    <a:pt x="279" y="1"/>
                  </a:moveTo>
                  <a:cubicBezTo>
                    <a:pt x="155" y="1"/>
                    <a:pt x="32" y="78"/>
                    <a:pt x="1" y="232"/>
                  </a:cubicBezTo>
                  <a:lnTo>
                    <a:pt x="1" y="541"/>
                  </a:lnTo>
                  <a:cubicBezTo>
                    <a:pt x="1" y="695"/>
                    <a:pt x="124" y="819"/>
                    <a:pt x="279" y="819"/>
                  </a:cubicBezTo>
                  <a:cubicBezTo>
                    <a:pt x="433" y="819"/>
                    <a:pt x="556" y="695"/>
                    <a:pt x="556" y="541"/>
                  </a:cubicBezTo>
                  <a:lnTo>
                    <a:pt x="556" y="232"/>
                  </a:lnTo>
                  <a:cubicBezTo>
                    <a:pt x="525" y="78"/>
                    <a:pt x="402" y="1"/>
                    <a:pt x="279"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1"/>
            <p:cNvSpPr/>
            <p:nvPr/>
          </p:nvSpPr>
          <p:spPr>
            <a:xfrm>
              <a:off x="1078325" y="2695825"/>
              <a:ext cx="23950" cy="13150"/>
            </a:xfrm>
            <a:custGeom>
              <a:avLst/>
              <a:gdLst/>
              <a:ahLst/>
              <a:cxnLst/>
              <a:rect l="l" t="t" r="r" b="b"/>
              <a:pathLst>
                <a:path w="958" h="526" extrusionOk="0">
                  <a:moveTo>
                    <a:pt x="247" y="1"/>
                  </a:moveTo>
                  <a:cubicBezTo>
                    <a:pt x="93" y="1"/>
                    <a:pt x="1" y="124"/>
                    <a:pt x="1" y="279"/>
                  </a:cubicBezTo>
                  <a:cubicBezTo>
                    <a:pt x="1" y="433"/>
                    <a:pt x="93" y="526"/>
                    <a:pt x="247" y="526"/>
                  </a:cubicBezTo>
                  <a:lnTo>
                    <a:pt x="680" y="526"/>
                  </a:lnTo>
                  <a:cubicBezTo>
                    <a:pt x="834" y="526"/>
                    <a:pt x="957" y="433"/>
                    <a:pt x="957" y="279"/>
                  </a:cubicBezTo>
                  <a:cubicBezTo>
                    <a:pt x="957" y="124"/>
                    <a:pt x="834" y="1"/>
                    <a:pt x="680"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1"/>
            <p:cNvSpPr/>
            <p:nvPr/>
          </p:nvSpPr>
          <p:spPr>
            <a:xfrm>
              <a:off x="1062125" y="2669400"/>
              <a:ext cx="13900" cy="23375"/>
            </a:xfrm>
            <a:custGeom>
              <a:avLst/>
              <a:gdLst/>
              <a:ahLst/>
              <a:cxnLst/>
              <a:rect l="l" t="t" r="r" b="b"/>
              <a:pathLst>
                <a:path w="556" h="935" extrusionOk="0">
                  <a:moveTo>
                    <a:pt x="278" y="1"/>
                  </a:moveTo>
                  <a:cubicBezTo>
                    <a:pt x="139" y="1"/>
                    <a:pt x="0" y="86"/>
                    <a:pt x="0" y="256"/>
                  </a:cubicBezTo>
                  <a:lnTo>
                    <a:pt x="0" y="657"/>
                  </a:lnTo>
                  <a:cubicBezTo>
                    <a:pt x="0" y="811"/>
                    <a:pt x="124" y="935"/>
                    <a:pt x="278" y="935"/>
                  </a:cubicBezTo>
                  <a:cubicBezTo>
                    <a:pt x="433" y="935"/>
                    <a:pt x="556" y="811"/>
                    <a:pt x="556" y="657"/>
                  </a:cubicBezTo>
                  <a:lnTo>
                    <a:pt x="556" y="256"/>
                  </a:lnTo>
                  <a:cubicBezTo>
                    <a:pt x="556" y="86"/>
                    <a:pt x="417"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1"/>
            <p:cNvSpPr/>
            <p:nvPr/>
          </p:nvSpPr>
          <p:spPr>
            <a:xfrm>
              <a:off x="1035900" y="2695825"/>
              <a:ext cx="22400" cy="13150"/>
            </a:xfrm>
            <a:custGeom>
              <a:avLst/>
              <a:gdLst/>
              <a:ahLst/>
              <a:cxnLst/>
              <a:rect l="l" t="t" r="r" b="b"/>
              <a:pathLst>
                <a:path w="896" h="526" extrusionOk="0">
                  <a:moveTo>
                    <a:pt x="247" y="1"/>
                  </a:moveTo>
                  <a:cubicBezTo>
                    <a:pt x="93" y="1"/>
                    <a:pt x="0" y="124"/>
                    <a:pt x="0" y="279"/>
                  </a:cubicBezTo>
                  <a:cubicBezTo>
                    <a:pt x="0" y="433"/>
                    <a:pt x="93" y="526"/>
                    <a:pt x="247" y="526"/>
                  </a:cubicBezTo>
                  <a:lnTo>
                    <a:pt x="648" y="526"/>
                  </a:lnTo>
                  <a:cubicBezTo>
                    <a:pt x="772" y="526"/>
                    <a:pt x="895" y="433"/>
                    <a:pt x="895" y="279"/>
                  </a:cubicBezTo>
                  <a:cubicBezTo>
                    <a:pt x="895" y="124"/>
                    <a:pt x="772" y="1"/>
                    <a:pt x="64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1"/>
            <p:cNvSpPr/>
            <p:nvPr/>
          </p:nvSpPr>
          <p:spPr>
            <a:xfrm>
              <a:off x="1062125" y="2714150"/>
              <a:ext cx="13900" cy="20300"/>
            </a:xfrm>
            <a:custGeom>
              <a:avLst/>
              <a:gdLst/>
              <a:ahLst/>
              <a:cxnLst/>
              <a:rect l="l" t="t" r="r" b="b"/>
              <a:pathLst>
                <a:path w="556" h="812" extrusionOk="0">
                  <a:moveTo>
                    <a:pt x="278" y="1"/>
                  </a:moveTo>
                  <a:cubicBezTo>
                    <a:pt x="139" y="1"/>
                    <a:pt x="0" y="86"/>
                    <a:pt x="0" y="256"/>
                  </a:cubicBezTo>
                  <a:lnTo>
                    <a:pt x="0" y="564"/>
                  </a:lnTo>
                  <a:cubicBezTo>
                    <a:pt x="0" y="718"/>
                    <a:pt x="124" y="811"/>
                    <a:pt x="278" y="811"/>
                  </a:cubicBezTo>
                  <a:cubicBezTo>
                    <a:pt x="433" y="811"/>
                    <a:pt x="556" y="718"/>
                    <a:pt x="556" y="564"/>
                  </a:cubicBezTo>
                  <a:lnTo>
                    <a:pt x="556" y="256"/>
                  </a:lnTo>
                  <a:cubicBezTo>
                    <a:pt x="556" y="86"/>
                    <a:pt x="417"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1"/>
            <p:cNvSpPr/>
            <p:nvPr/>
          </p:nvSpPr>
          <p:spPr>
            <a:xfrm>
              <a:off x="1080650" y="2668450"/>
              <a:ext cx="175925" cy="191275"/>
            </a:xfrm>
            <a:custGeom>
              <a:avLst/>
              <a:gdLst/>
              <a:ahLst/>
              <a:cxnLst/>
              <a:rect l="l" t="t" r="r" b="b"/>
              <a:pathLst>
                <a:path w="7037" h="7651" extrusionOk="0">
                  <a:moveTo>
                    <a:pt x="2562" y="3040"/>
                  </a:moveTo>
                  <a:lnTo>
                    <a:pt x="2562" y="4398"/>
                  </a:lnTo>
                  <a:lnTo>
                    <a:pt x="525" y="5046"/>
                  </a:lnTo>
                  <a:lnTo>
                    <a:pt x="525" y="4707"/>
                  </a:lnTo>
                  <a:lnTo>
                    <a:pt x="2562" y="3040"/>
                  </a:lnTo>
                  <a:close/>
                  <a:moveTo>
                    <a:pt x="4475" y="3040"/>
                  </a:moveTo>
                  <a:lnTo>
                    <a:pt x="6512" y="4707"/>
                  </a:lnTo>
                  <a:lnTo>
                    <a:pt x="6512" y="5046"/>
                  </a:lnTo>
                  <a:lnTo>
                    <a:pt x="4475" y="4398"/>
                  </a:lnTo>
                  <a:lnTo>
                    <a:pt x="4475" y="3040"/>
                  </a:lnTo>
                  <a:close/>
                  <a:moveTo>
                    <a:pt x="3518" y="633"/>
                  </a:moveTo>
                  <a:cubicBezTo>
                    <a:pt x="3796" y="880"/>
                    <a:pt x="3950" y="1250"/>
                    <a:pt x="3950" y="1621"/>
                  </a:cubicBezTo>
                  <a:lnTo>
                    <a:pt x="3950" y="6034"/>
                  </a:lnTo>
                  <a:cubicBezTo>
                    <a:pt x="3950" y="6126"/>
                    <a:pt x="4012" y="6188"/>
                    <a:pt x="4074" y="6250"/>
                  </a:cubicBezTo>
                  <a:lnTo>
                    <a:pt x="4660" y="6620"/>
                  </a:lnTo>
                  <a:lnTo>
                    <a:pt x="4660" y="6991"/>
                  </a:lnTo>
                  <a:lnTo>
                    <a:pt x="3611" y="6620"/>
                  </a:lnTo>
                  <a:lnTo>
                    <a:pt x="3426" y="6620"/>
                  </a:lnTo>
                  <a:lnTo>
                    <a:pt x="2377" y="6991"/>
                  </a:lnTo>
                  <a:lnTo>
                    <a:pt x="2377" y="6620"/>
                  </a:lnTo>
                  <a:lnTo>
                    <a:pt x="2963" y="6250"/>
                  </a:lnTo>
                  <a:cubicBezTo>
                    <a:pt x="3055" y="6188"/>
                    <a:pt x="3086" y="6126"/>
                    <a:pt x="3086" y="6034"/>
                  </a:cubicBezTo>
                  <a:lnTo>
                    <a:pt x="3086" y="4583"/>
                  </a:lnTo>
                  <a:lnTo>
                    <a:pt x="3086" y="1621"/>
                  </a:lnTo>
                  <a:cubicBezTo>
                    <a:pt x="3086" y="1250"/>
                    <a:pt x="3241" y="880"/>
                    <a:pt x="3518" y="633"/>
                  </a:cubicBezTo>
                  <a:close/>
                  <a:moveTo>
                    <a:pt x="3518" y="0"/>
                  </a:moveTo>
                  <a:cubicBezTo>
                    <a:pt x="3464" y="0"/>
                    <a:pt x="3410" y="16"/>
                    <a:pt x="3364" y="47"/>
                  </a:cubicBezTo>
                  <a:cubicBezTo>
                    <a:pt x="2870" y="417"/>
                    <a:pt x="2562" y="1003"/>
                    <a:pt x="2562" y="1590"/>
                  </a:cubicBezTo>
                  <a:lnTo>
                    <a:pt x="2562" y="2330"/>
                  </a:lnTo>
                  <a:lnTo>
                    <a:pt x="93" y="4398"/>
                  </a:lnTo>
                  <a:cubicBezTo>
                    <a:pt x="31" y="4429"/>
                    <a:pt x="0" y="4522"/>
                    <a:pt x="0" y="4583"/>
                  </a:cubicBezTo>
                  <a:lnTo>
                    <a:pt x="0" y="5386"/>
                  </a:lnTo>
                  <a:cubicBezTo>
                    <a:pt x="0" y="5478"/>
                    <a:pt x="31" y="5571"/>
                    <a:pt x="124" y="5602"/>
                  </a:cubicBezTo>
                  <a:cubicBezTo>
                    <a:pt x="154" y="5633"/>
                    <a:pt x="216" y="5664"/>
                    <a:pt x="278" y="5664"/>
                  </a:cubicBezTo>
                  <a:lnTo>
                    <a:pt x="340" y="5664"/>
                  </a:lnTo>
                  <a:lnTo>
                    <a:pt x="2562" y="4954"/>
                  </a:lnTo>
                  <a:lnTo>
                    <a:pt x="2562" y="5880"/>
                  </a:lnTo>
                  <a:lnTo>
                    <a:pt x="1975" y="6281"/>
                  </a:lnTo>
                  <a:cubicBezTo>
                    <a:pt x="1914" y="6312"/>
                    <a:pt x="1852" y="6404"/>
                    <a:pt x="1852" y="6497"/>
                  </a:cubicBezTo>
                  <a:lnTo>
                    <a:pt x="1852" y="7361"/>
                  </a:lnTo>
                  <a:cubicBezTo>
                    <a:pt x="1852" y="7453"/>
                    <a:pt x="1883" y="7546"/>
                    <a:pt x="1975" y="7577"/>
                  </a:cubicBezTo>
                  <a:cubicBezTo>
                    <a:pt x="2021" y="7622"/>
                    <a:pt x="2082" y="7651"/>
                    <a:pt x="2148" y="7651"/>
                  </a:cubicBezTo>
                  <a:cubicBezTo>
                    <a:pt x="2173" y="7651"/>
                    <a:pt x="2197" y="7647"/>
                    <a:pt x="2222" y="7639"/>
                  </a:cubicBezTo>
                  <a:lnTo>
                    <a:pt x="3518" y="7176"/>
                  </a:lnTo>
                  <a:lnTo>
                    <a:pt x="4845" y="7639"/>
                  </a:lnTo>
                  <a:lnTo>
                    <a:pt x="4938" y="7639"/>
                  </a:lnTo>
                  <a:cubicBezTo>
                    <a:pt x="5000" y="7639"/>
                    <a:pt x="5031" y="7608"/>
                    <a:pt x="5092" y="7577"/>
                  </a:cubicBezTo>
                  <a:cubicBezTo>
                    <a:pt x="5154" y="7515"/>
                    <a:pt x="5185" y="7453"/>
                    <a:pt x="5185" y="7361"/>
                  </a:cubicBezTo>
                  <a:lnTo>
                    <a:pt x="5185" y="6466"/>
                  </a:lnTo>
                  <a:cubicBezTo>
                    <a:pt x="5185" y="6373"/>
                    <a:pt x="5154" y="6312"/>
                    <a:pt x="5062" y="6250"/>
                  </a:cubicBezTo>
                  <a:lnTo>
                    <a:pt x="4475" y="5880"/>
                  </a:lnTo>
                  <a:lnTo>
                    <a:pt x="4475" y="4923"/>
                  </a:lnTo>
                  <a:lnTo>
                    <a:pt x="6697" y="5633"/>
                  </a:lnTo>
                  <a:lnTo>
                    <a:pt x="6790" y="5633"/>
                  </a:lnTo>
                  <a:cubicBezTo>
                    <a:pt x="6851" y="5633"/>
                    <a:pt x="6882" y="5602"/>
                    <a:pt x="6944" y="5571"/>
                  </a:cubicBezTo>
                  <a:cubicBezTo>
                    <a:pt x="7006" y="5540"/>
                    <a:pt x="7037" y="5447"/>
                    <a:pt x="7037" y="5355"/>
                  </a:cubicBezTo>
                  <a:lnTo>
                    <a:pt x="7037" y="4552"/>
                  </a:lnTo>
                  <a:cubicBezTo>
                    <a:pt x="7037" y="4491"/>
                    <a:pt x="7006" y="4398"/>
                    <a:pt x="6944" y="4367"/>
                  </a:cubicBezTo>
                  <a:lnTo>
                    <a:pt x="4475" y="2330"/>
                  </a:lnTo>
                  <a:lnTo>
                    <a:pt x="4475" y="1590"/>
                  </a:lnTo>
                  <a:cubicBezTo>
                    <a:pt x="4475" y="1003"/>
                    <a:pt x="4167" y="417"/>
                    <a:pt x="3673" y="47"/>
                  </a:cubicBezTo>
                  <a:cubicBezTo>
                    <a:pt x="3626" y="16"/>
                    <a:pt x="3572" y="0"/>
                    <a:pt x="351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1"/>
            <p:cNvSpPr/>
            <p:nvPr/>
          </p:nvSpPr>
          <p:spPr>
            <a:xfrm>
              <a:off x="1162425" y="2903375"/>
              <a:ext cx="13150" cy="13150"/>
            </a:xfrm>
            <a:custGeom>
              <a:avLst/>
              <a:gdLst/>
              <a:ahLst/>
              <a:cxnLst/>
              <a:rect l="l" t="t" r="r" b="b"/>
              <a:pathLst>
                <a:path w="526" h="526" extrusionOk="0">
                  <a:moveTo>
                    <a:pt x="247" y="1"/>
                  </a:moveTo>
                  <a:cubicBezTo>
                    <a:pt x="93" y="1"/>
                    <a:pt x="1" y="124"/>
                    <a:pt x="1" y="279"/>
                  </a:cubicBezTo>
                  <a:cubicBezTo>
                    <a:pt x="1" y="340"/>
                    <a:pt x="31" y="402"/>
                    <a:pt x="62" y="464"/>
                  </a:cubicBezTo>
                  <a:cubicBezTo>
                    <a:pt x="124" y="495"/>
                    <a:pt x="186" y="525"/>
                    <a:pt x="247" y="525"/>
                  </a:cubicBezTo>
                  <a:cubicBezTo>
                    <a:pt x="402" y="525"/>
                    <a:pt x="525" y="433"/>
                    <a:pt x="525" y="279"/>
                  </a:cubicBezTo>
                  <a:cubicBezTo>
                    <a:pt x="525" y="217"/>
                    <a:pt x="494" y="124"/>
                    <a:pt x="433" y="93"/>
                  </a:cubicBezTo>
                  <a:cubicBezTo>
                    <a:pt x="402" y="32"/>
                    <a:pt x="309" y="1"/>
                    <a:pt x="247"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1"/>
            <p:cNvSpPr/>
            <p:nvPr/>
          </p:nvSpPr>
          <p:spPr>
            <a:xfrm>
              <a:off x="1083725" y="2828150"/>
              <a:ext cx="13150" cy="44775"/>
            </a:xfrm>
            <a:custGeom>
              <a:avLst/>
              <a:gdLst/>
              <a:ahLst/>
              <a:cxnLst/>
              <a:rect l="l" t="t" r="r" b="b"/>
              <a:pathLst>
                <a:path w="526" h="1791" extrusionOk="0">
                  <a:moveTo>
                    <a:pt x="263" y="1"/>
                  </a:moveTo>
                  <a:cubicBezTo>
                    <a:pt x="139" y="1"/>
                    <a:pt x="16" y="78"/>
                    <a:pt x="1" y="232"/>
                  </a:cubicBezTo>
                  <a:lnTo>
                    <a:pt x="1" y="1559"/>
                  </a:lnTo>
                  <a:cubicBezTo>
                    <a:pt x="16" y="1714"/>
                    <a:pt x="139" y="1791"/>
                    <a:pt x="263" y="1791"/>
                  </a:cubicBezTo>
                  <a:cubicBezTo>
                    <a:pt x="386" y="1791"/>
                    <a:pt x="510" y="1714"/>
                    <a:pt x="525" y="1559"/>
                  </a:cubicBezTo>
                  <a:lnTo>
                    <a:pt x="525" y="232"/>
                  </a:lnTo>
                  <a:cubicBezTo>
                    <a:pt x="510" y="78"/>
                    <a:pt x="386" y="1"/>
                    <a:pt x="263"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1"/>
            <p:cNvSpPr/>
            <p:nvPr/>
          </p:nvSpPr>
          <p:spPr>
            <a:xfrm>
              <a:off x="1243450" y="2827575"/>
              <a:ext cx="13125" cy="45925"/>
            </a:xfrm>
            <a:custGeom>
              <a:avLst/>
              <a:gdLst/>
              <a:ahLst/>
              <a:cxnLst/>
              <a:rect l="l" t="t" r="r" b="b"/>
              <a:pathLst>
                <a:path w="525" h="1837" extrusionOk="0">
                  <a:moveTo>
                    <a:pt x="262" y="1"/>
                  </a:moveTo>
                  <a:cubicBezTo>
                    <a:pt x="131" y="1"/>
                    <a:pt x="0" y="85"/>
                    <a:pt x="0" y="255"/>
                  </a:cubicBezTo>
                  <a:lnTo>
                    <a:pt x="0" y="1582"/>
                  </a:lnTo>
                  <a:cubicBezTo>
                    <a:pt x="0" y="1752"/>
                    <a:pt x="131" y="1837"/>
                    <a:pt x="262" y="1837"/>
                  </a:cubicBezTo>
                  <a:cubicBezTo>
                    <a:pt x="393" y="1837"/>
                    <a:pt x="525" y="1752"/>
                    <a:pt x="525" y="1582"/>
                  </a:cubicBezTo>
                  <a:lnTo>
                    <a:pt x="525" y="255"/>
                  </a:lnTo>
                  <a:cubicBezTo>
                    <a:pt x="525" y="85"/>
                    <a:pt x="393" y="1"/>
                    <a:pt x="262"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1"/>
            <p:cNvSpPr/>
            <p:nvPr/>
          </p:nvSpPr>
          <p:spPr>
            <a:xfrm>
              <a:off x="1161650" y="2859975"/>
              <a:ext cx="14300" cy="29150"/>
            </a:xfrm>
            <a:custGeom>
              <a:avLst/>
              <a:gdLst/>
              <a:ahLst/>
              <a:cxnLst/>
              <a:rect l="l" t="t" r="r" b="b"/>
              <a:pathLst>
                <a:path w="572" h="1166" extrusionOk="0">
                  <a:moveTo>
                    <a:pt x="294" y="1"/>
                  </a:moveTo>
                  <a:cubicBezTo>
                    <a:pt x="170" y="1"/>
                    <a:pt x="47" y="86"/>
                    <a:pt x="32" y="255"/>
                  </a:cubicBezTo>
                  <a:lnTo>
                    <a:pt x="32" y="934"/>
                  </a:lnTo>
                  <a:cubicBezTo>
                    <a:pt x="1" y="1089"/>
                    <a:pt x="140" y="1166"/>
                    <a:pt x="282" y="1166"/>
                  </a:cubicBezTo>
                  <a:cubicBezTo>
                    <a:pt x="425" y="1166"/>
                    <a:pt x="572" y="1089"/>
                    <a:pt x="556" y="934"/>
                  </a:cubicBezTo>
                  <a:lnTo>
                    <a:pt x="556" y="255"/>
                  </a:lnTo>
                  <a:cubicBezTo>
                    <a:pt x="541" y="86"/>
                    <a:pt x="417" y="1"/>
                    <a:pt x="29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2" name="Google Shape;2702;p71"/>
          <p:cNvGrpSpPr/>
          <p:nvPr/>
        </p:nvGrpSpPr>
        <p:grpSpPr>
          <a:xfrm>
            <a:off x="722561" y="2629853"/>
            <a:ext cx="363695" cy="364098"/>
            <a:chOff x="245050" y="2672500"/>
            <a:chExt cx="337975" cy="338350"/>
          </a:xfrm>
        </p:grpSpPr>
        <p:sp>
          <p:nvSpPr>
            <p:cNvPr id="2703" name="Google Shape;2703;p71"/>
            <p:cNvSpPr/>
            <p:nvPr/>
          </p:nvSpPr>
          <p:spPr>
            <a:xfrm>
              <a:off x="245050" y="2672500"/>
              <a:ext cx="176725" cy="191100"/>
            </a:xfrm>
            <a:custGeom>
              <a:avLst/>
              <a:gdLst/>
              <a:ahLst/>
              <a:cxnLst/>
              <a:rect l="l" t="t" r="r" b="b"/>
              <a:pathLst>
                <a:path w="7069" h="7644" extrusionOk="0">
                  <a:moveTo>
                    <a:pt x="2593" y="3033"/>
                  </a:moveTo>
                  <a:lnTo>
                    <a:pt x="2593" y="4390"/>
                  </a:lnTo>
                  <a:lnTo>
                    <a:pt x="556" y="5039"/>
                  </a:lnTo>
                  <a:lnTo>
                    <a:pt x="556" y="4699"/>
                  </a:lnTo>
                  <a:lnTo>
                    <a:pt x="2593" y="3033"/>
                  </a:lnTo>
                  <a:close/>
                  <a:moveTo>
                    <a:pt x="4476" y="3033"/>
                  </a:moveTo>
                  <a:lnTo>
                    <a:pt x="6543" y="4699"/>
                  </a:lnTo>
                  <a:lnTo>
                    <a:pt x="6543" y="5039"/>
                  </a:lnTo>
                  <a:lnTo>
                    <a:pt x="4476" y="4390"/>
                  </a:lnTo>
                  <a:lnTo>
                    <a:pt x="4476" y="3033"/>
                  </a:lnTo>
                  <a:close/>
                  <a:moveTo>
                    <a:pt x="3519" y="595"/>
                  </a:moveTo>
                  <a:cubicBezTo>
                    <a:pt x="3797" y="872"/>
                    <a:pt x="3951" y="1212"/>
                    <a:pt x="3951" y="1582"/>
                  </a:cubicBezTo>
                  <a:lnTo>
                    <a:pt x="3951" y="5995"/>
                  </a:lnTo>
                  <a:cubicBezTo>
                    <a:pt x="3951" y="6088"/>
                    <a:pt x="4013" y="6180"/>
                    <a:pt x="4075" y="6211"/>
                  </a:cubicBezTo>
                  <a:lnTo>
                    <a:pt x="4661" y="6613"/>
                  </a:lnTo>
                  <a:lnTo>
                    <a:pt x="4692" y="6952"/>
                  </a:lnTo>
                  <a:lnTo>
                    <a:pt x="4692" y="6952"/>
                  </a:lnTo>
                  <a:lnTo>
                    <a:pt x="3612" y="6613"/>
                  </a:lnTo>
                  <a:cubicBezTo>
                    <a:pt x="3596" y="6597"/>
                    <a:pt x="3581" y="6589"/>
                    <a:pt x="3565" y="6589"/>
                  </a:cubicBezTo>
                  <a:cubicBezTo>
                    <a:pt x="3550" y="6589"/>
                    <a:pt x="3534" y="6597"/>
                    <a:pt x="3519" y="6613"/>
                  </a:cubicBezTo>
                  <a:cubicBezTo>
                    <a:pt x="3504" y="6597"/>
                    <a:pt x="3496" y="6589"/>
                    <a:pt x="3488" y="6589"/>
                  </a:cubicBezTo>
                  <a:cubicBezTo>
                    <a:pt x="3480" y="6589"/>
                    <a:pt x="3473" y="6597"/>
                    <a:pt x="3457" y="6613"/>
                  </a:cubicBezTo>
                  <a:lnTo>
                    <a:pt x="2408" y="6952"/>
                  </a:lnTo>
                  <a:lnTo>
                    <a:pt x="2408" y="6613"/>
                  </a:lnTo>
                  <a:lnTo>
                    <a:pt x="2994" y="6211"/>
                  </a:lnTo>
                  <a:cubicBezTo>
                    <a:pt x="3056" y="6150"/>
                    <a:pt x="3118" y="6088"/>
                    <a:pt x="3118" y="5995"/>
                  </a:cubicBezTo>
                  <a:lnTo>
                    <a:pt x="3118" y="4545"/>
                  </a:lnTo>
                  <a:lnTo>
                    <a:pt x="3118" y="1582"/>
                  </a:lnTo>
                  <a:cubicBezTo>
                    <a:pt x="3118" y="1212"/>
                    <a:pt x="3272" y="872"/>
                    <a:pt x="3519" y="595"/>
                  </a:cubicBezTo>
                  <a:close/>
                  <a:moveTo>
                    <a:pt x="3538" y="0"/>
                  </a:moveTo>
                  <a:cubicBezTo>
                    <a:pt x="3480" y="0"/>
                    <a:pt x="3426" y="24"/>
                    <a:pt x="3396" y="70"/>
                  </a:cubicBezTo>
                  <a:cubicBezTo>
                    <a:pt x="2871" y="409"/>
                    <a:pt x="2593" y="996"/>
                    <a:pt x="2593" y="1613"/>
                  </a:cubicBezTo>
                  <a:lnTo>
                    <a:pt x="2593" y="2354"/>
                  </a:lnTo>
                  <a:lnTo>
                    <a:pt x="124" y="4390"/>
                  </a:lnTo>
                  <a:cubicBezTo>
                    <a:pt x="32" y="4421"/>
                    <a:pt x="1" y="4514"/>
                    <a:pt x="1" y="4576"/>
                  </a:cubicBezTo>
                  <a:lnTo>
                    <a:pt x="1" y="5378"/>
                  </a:lnTo>
                  <a:cubicBezTo>
                    <a:pt x="1" y="5471"/>
                    <a:pt x="62" y="5563"/>
                    <a:pt x="124" y="5594"/>
                  </a:cubicBezTo>
                  <a:cubicBezTo>
                    <a:pt x="155" y="5625"/>
                    <a:pt x="217" y="5656"/>
                    <a:pt x="279" y="5656"/>
                  </a:cubicBezTo>
                  <a:lnTo>
                    <a:pt x="371" y="5656"/>
                  </a:lnTo>
                  <a:lnTo>
                    <a:pt x="2593" y="4946"/>
                  </a:lnTo>
                  <a:lnTo>
                    <a:pt x="2593" y="5872"/>
                  </a:lnTo>
                  <a:lnTo>
                    <a:pt x="1976" y="6273"/>
                  </a:lnTo>
                  <a:cubicBezTo>
                    <a:pt x="1914" y="6335"/>
                    <a:pt x="1852" y="6397"/>
                    <a:pt x="1852" y="6489"/>
                  </a:cubicBezTo>
                  <a:lnTo>
                    <a:pt x="1852" y="7353"/>
                  </a:lnTo>
                  <a:cubicBezTo>
                    <a:pt x="1852" y="7446"/>
                    <a:pt x="1914" y="7508"/>
                    <a:pt x="1976" y="7569"/>
                  </a:cubicBezTo>
                  <a:cubicBezTo>
                    <a:pt x="2007" y="7600"/>
                    <a:pt x="2069" y="7631"/>
                    <a:pt x="2130" y="7631"/>
                  </a:cubicBezTo>
                  <a:lnTo>
                    <a:pt x="2223" y="7631"/>
                  </a:lnTo>
                  <a:lnTo>
                    <a:pt x="3519" y="7168"/>
                  </a:lnTo>
                  <a:lnTo>
                    <a:pt x="4846" y="7631"/>
                  </a:lnTo>
                  <a:cubicBezTo>
                    <a:pt x="4873" y="7640"/>
                    <a:pt x="4900" y="7644"/>
                    <a:pt x="4927" y="7644"/>
                  </a:cubicBezTo>
                  <a:cubicBezTo>
                    <a:pt x="4990" y="7644"/>
                    <a:pt x="5049" y="7622"/>
                    <a:pt x="5093" y="7600"/>
                  </a:cubicBezTo>
                  <a:lnTo>
                    <a:pt x="5093" y="7569"/>
                  </a:lnTo>
                  <a:cubicBezTo>
                    <a:pt x="5155" y="7508"/>
                    <a:pt x="5216" y="7446"/>
                    <a:pt x="5216" y="7353"/>
                  </a:cubicBezTo>
                  <a:lnTo>
                    <a:pt x="5216" y="6458"/>
                  </a:lnTo>
                  <a:cubicBezTo>
                    <a:pt x="5216" y="6366"/>
                    <a:pt x="5155" y="6304"/>
                    <a:pt x="5093" y="6242"/>
                  </a:cubicBezTo>
                  <a:lnTo>
                    <a:pt x="4476" y="5872"/>
                  </a:lnTo>
                  <a:lnTo>
                    <a:pt x="4476" y="4915"/>
                  </a:lnTo>
                  <a:lnTo>
                    <a:pt x="6729" y="5625"/>
                  </a:lnTo>
                  <a:lnTo>
                    <a:pt x="6790" y="5625"/>
                  </a:lnTo>
                  <a:cubicBezTo>
                    <a:pt x="6852" y="5625"/>
                    <a:pt x="6914" y="5625"/>
                    <a:pt x="6945" y="5594"/>
                  </a:cubicBezTo>
                  <a:cubicBezTo>
                    <a:pt x="7006" y="5532"/>
                    <a:pt x="7068" y="5440"/>
                    <a:pt x="7068" y="5378"/>
                  </a:cubicBezTo>
                  <a:lnTo>
                    <a:pt x="7068" y="4576"/>
                  </a:lnTo>
                  <a:cubicBezTo>
                    <a:pt x="7068" y="4483"/>
                    <a:pt x="7006" y="4421"/>
                    <a:pt x="6945" y="4360"/>
                  </a:cubicBezTo>
                  <a:lnTo>
                    <a:pt x="4476" y="2323"/>
                  </a:lnTo>
                  <a:lnTo>
                    <a:pt x="4476" y="1613"/>
                  </a:lnTo>
                  <a:cubicBezTo>
                    <a:pt x="4476" y="996"/>
                    <a:pt x="4198" y="409"/>
                    <a:pt x="3704" y="70"/>
                  </a:cubicBezTo>
                  <a:cubicBezTo>
                    <a:pt x="3658" y="24"/>
                    <a:pt x="3596" y="0"/>
                    <a:pt x="353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1"/>
            <p:cNvSpPr/>
            <p:nvPr/>
          </p:nvSpPr>
          <p:spPr>
            <a:xfrm>
              <a:off x="407075" y="2761800"/>
              <a:ext cx="175950" cy="189850"/>
            </a:xfrm>
            <a:custGeom>
              <a:avLst/>
              <a:gdLst/>
              <a:ahLst/>
              <a:cxnLst/>
              <a:rect l="l" t="t" r="r" b="b"/>
              <a:pathLst>
                <a:path w="7038" h="7594" extrusionOk="0">
                  <a:moveTo>
                    <a:pt x="2562" y="2979"/>
                  </a:moveTo>
                  <a:lnTo>
                    <a:pt x="2562" y="4337"/>
                  </a:lnTo>
                  <a:lnTo>
                    <a:pt x="525" y="4985"/>
                  </a:lnTo>
                  <a:lnTo>
                    <a:pt x="525" y="4676"/>
                  </a:lnTo>
                  <a:lnTo>
                    <a:pt x="2562" y="2979"/>
                  </a:lnTo>
                  <a:close/>
                  <a:moveTo>
                    <a:pt x="4476" y="2979"/>
                  </a:moveTo>
                  <a:lnTo>
                    <a:pt x="6513" y="4676"/>
                  </a:lnTo>
                  <a:lnTo>
                    <a:pt x="6513" y="4985"/>
                  </a:lnTo>
                  <a:lnTo>
                    <a:pt x="4476" y="4337"/>
                  </a:lnTo>
                  <a:lnTo>
                    <a:pt x="4476" y="2979"/>
                  </a:lnTo>
                  <a:close/>
                  <a:moveTo>
                    <a:pt x="3519" y="602"/>
                  </a:moveTo>
                  <a:cubicBezTo>
                    <a:pt x="3797" y="849"/>
                    <a:pt x="3951" y="1220"/>
                    <a:pt x="3951" y="1590"/>
                  </a:cubicBezTo>
                  <a:lnTo>
                    <a:pt x="3951" y="5972"/>
                  </a:lnTo>
                  <a:cubicBezTo>
                    <a:pt x="3951" y="6065"/>
                    <a:pt x="3982" y="6158"/>
                    <a:pt x="4044" y="6188"/>
                  </a:cubicBezTo>
                  <a:lnTo>
                    <a:pt x="4661" y="6590"/>
                  </a:lnTo>
                  <a:lnTo>
                    <a:pt x="4661" y="6929"/>
                  </a:lnTo>
                  <a:lnTo>
                    <a:pt x="3612" y="6559"/>
                  </a:lnTo>
                  <a:lnTo>
                    <a:pt x="3426" y="6559"/>
                  </a:lnTo>
                  <a:lnTo>
                    <a:pt x="2377" y="6929"/>
                  </a:lnTo>
                  <a:lnTo>
                    <a:pt x="2377" y="6559"/>
                  </a:lnTo>
                  <a:lnTo>
                    <a:pt x="2963" y="6188"/>
                  </a:lnTo>
                  <a:cubicBezTo>
                    <a:pt x="3056" y="6127"/>
                    <a:pt x="3087" y="6065"/>
                    <a:pt x="3087" y="5972"/>
                  </a:cubicBezTo>
                  <a:lnTo>
                    <a:pt x="3087" y="4553"/>
                  </a:lnTo>
                  <a:lnTo>
                    <a:pt x="3087" y="1590"/>
                  </a:lnTo>
                  <a:cubicBezTo>
                    <a:pt x="3087" y="1220"/>
                    <a:pt x="3241" y="849"/>
                    <a:pt x="3519" y="602"/>
                  </a:cubicBezTo>
                  <a:close/>
                  <a:moveTo>
                    <a:pt x="3519" y="1"/>
                  </a:moveTo>
                  <a:cubicBezTo>
                    <a:pt x="3465" y="1"/>
                    <a:pt x="3411" y="16"/>
                    <a:pt x="3365" y="47"/>
                  </a:cubicBezTo>
                  <a:cubicBezTo>
                    <a:pt x="2871" y="386"/>
                    <a:pt x="2562" y="973"/>
                    <a:pt x="2562" y="1590"/>
                  </a:cubicBezTo>
                  <a:lnTo>
                    <a:pt x="2562" y="2300"/>
                  </a:lnTo>
                  <a:lnTo>
                    <a:pt x="93" y="4337"/>
                  </a:lnTo>
                  <a:cubicBezTo>
                    <a:pt x="32" y="4398"/>
                    <a:pt x="1" y="4460"/>
                    <a:pt x="1" y="4553"/>
                  </a:cubicBezTo>
                  <a:lnTo>
                    <a:pt x="1" y="5355"/>
                  </a:lnTo>
                  <a:cubicBezTo>
                    <a:pt x="1" y="5448"/>
                    <a:pt x="32" y="5509"/>
                    <a:pt x="93" y="5571"/>
                  </a:cubicBezTo>
                  <a:cubicBezTo>
                    <a:pt x="155" y="5602"/>
                    <a:pt x="186" y="5602"/>
                    <a:pt x="248" y="5602"/>
                  </a:cubicBezTo>
                  <a:cubicBezTo>
                    <a:pt x="263" y="5617"/>
                    <a:pt x="279" y="5625"/>
                    <a:pt x="294" y="5625"/>
                  </a:cubicBezTo>
                  <a:cubicBezTo>
                    <a:pt x="309" y="5625"/>
                    <a:pt x="325" y="5617"/>
                    <a:pt x="340" y="5602"/>
                  </a:cubicBezTo>
                  <a:lnTo>
                    <a:pt x="2562" y="4923"/>
                  </a:lnTo>
                  <a:lnTo>
                    <a:pt x="2562" y="5849"/>
                  </a:lnTo>
                  <a:lnTo>
                    <a:pt x="1976" y="6219"/>
                  </a:lnTo>
                  <a:cubicBezTo>
                    <a:pt x="1883" y="6281"/>
                    <a:pt x="1852" y="6374"/>
                    <a:pt x="1852" y="6466"/>
                  </a:cubicBezTo>
                  <a:lnTo>
                    <a:pt x="1852" y="7330"/>
                  </a:lnTo>
                  <a:cubicBezTo>
                    <a:pt x="1852" y="7483"/>
                    <a:pt x="1957" y="7593"/>
                    <a:pt x="2097" y="7593"/>
                  </a:cubicBezTo>
                  <a:cubicBezTo>
                    <a:pt x="2127" y="7593"/>
                    <a:pt x="2159" y="7588"/>
                    <a:pt x="2192" y="7577"/>
                  </a:cubicBezTo>
                  <a:lnTo>
                    <a:pt x="3519" y="7114"/>
                  </a:lnTo>
                  <a:lnTo>
                    <a:pt x="4815" y="7577"/>
                  </a:lnTo>
                  <a:lnTo>
                    <a:pt x="4908" y="7577"/>
                  </a:lnTo>
                  <a:cubicBezTo>
                    <a:pt x="4970" y="7577"/>
                    <a:pt x="5031" y="7577"/>
                    <a:pt x="5062" y="7515"/>
                  </a:cubicBezTo>
                  <a:cubicBezTo>
                    <a:pt x="5155" y="7485"/>
                    <a:pt x="5186" y="7392"/>
                    <a:pt x="5186" y="7299"/>
                  </a:cubicBezTo>
                  <a:lnTo>
                    <a:pt x="5186" y="6435"/>
                  </a:lnTo>
                  <a:cubicBezTo>
                    <a:pt x="5186" y="6343"/>
                    <a:pt x="5124" y="6250"/>
                    <a:pt x="5062" y="6219"/>
                  </a:cubicBezTo>
                  <a:lnTo>
                    <a:pt x="4476" y="5818"/>
                  </a:lnTo>
                  <a:lnTo>
                    <a:pt x="4476" y="4892"/>
                  </a:lnTo>
                  <a:lnTo>
                    <a:pt x="6698" y="5602"/>
                  </a:lnTo>
                  <a:lnTo>
                    <a:pt x="6759" y="5602"/>
                  </a:lnTo>
                  <a:cubicBezTo>
                    <a:pt x="6821" y="5602"/>
                    <a:pt x="6883" y="5571"/>
                    <a:pt x="6914" y="5540"/>
                  </a:cubicBezTo>
                  <a:cubicBezTo>
                    <a:pt x="7006" y="5509"/>
                    <a:pt x="7037" y="5417"/>
                    <a:pt x="7037" y="5324"/>
                  </a:cubicBezTo>
                  <a:lnTo>
                    <a:pt x="7037" y="4553"/>
                  </a:lnTo>
                  <a:cubicBezTo>
                    <a:pt x="7037" y="4460"/>
                    <a:pt x="7006" y="4398"/>
                    <a:pt x="6945" y="4337"/>
                  </a:cubicBezTo>
                  <a:lnTo>
                    <a:pt x="4476" y="2300"/>
                  </a:lnTo>
                  <a:lnTo>
                    <a:pt x="4476" y="1590"/>
                  </a:lnTo>
                  <a:cubicBezTo>
                    <a:pt x="4476" y="973"/>
                    <a:pt x="4167" y="386"/>
                    <a:pt x="3673" y="47"/>
                  </a:cubicBezTo>
                  <a:cubicBezTo>
                    <a:pt x="3627" y="16"/>
                    <a:pt x="3573" y="1"/>
                    <a:pt x="3519"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1"/>
            <p:cNvSpPr/>
            <p:nvPr/>
          </p:nvSpPr>
          <p:spPr>
            <a:xfrm>
              <a:off x="291350" y="2997500"/>
              <a:ext cx="13900" cy="13150"/>
            </a:xfrm>
            <a:custGeom>
              <a:avLst/>
              <a:gdLst/>
              <a:ahLst/>
              <a:cxnLst/>
              <a:rect l="l" t="t" r="r" b="b"/>
              <a:pathLst>
                <a:path w="556" h="526" extrusionOk="0">
                  <a:moveTo>
                    <a:pt x="278" y="1"/>
                  </a:moveTo>
                  <a:cubicBezTo>
                    <a:pt x="124" y="1"/>
                    <a:pt x="0" y="124"/>
                    <a:pt x="0" y="279"/>
                  </a:cubicBezTo>
                  <a:cubicBezTo>
                    <a:pt x="0" y="340"/>
                    <a:pt x="31" y="402"/>
                    <a:pt x="93" y="464"/>
                  </a:cubicBezTo>
                  <a:cubicBezTo>
                    <a:pt x="155" y="495"/>
                    <a:pt x="217" y="526"/>
                    <a:pt x="278" y="526"/>
                  </a:cubicBezTo>
                  <a:cubicBezTo>
                    <a:pt x="433" y="526"/>
                    <a:pt x="525" y="402"/>
                    <a:pt x="556" y="279"/>
                  </a:cubicBezTo>
                  <a:cubicBezTo>
                    <a:pt x="556" y="186"/>
                    <a:pt x="525" y="124"/>
                    <a:pt x="463" y="63"/>
                  </a:cubicBezTo>
                  <a:cubicBezTo>
                    <a:pt x="402" y="32"/>
                    <a:pt x="340"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1"/>
            <p:cNvSpPr/>
            <p:nvPr/>
          </p:nvSpPr>
          <p:spPr>
            <a:xfrm>
              <a:off x="361550" y="2876375"/>
              <a:ext cx="13925" cy="74875"/>
            </a:xfrm>
            <a:custGeom>
              <a:avLst/>
              <a:gdLst/>
              <a:ahLst/>
              <a:cxnLst/>
              <a:rect l="l" t="t" r="r" b="b"/>
              <a:pathLst>
                <a:path w="557" h="2995" extrusionOk="0">
                  <a:moveTo>
                    <a:pt x="294" y="1"/>
                  </a:moveTo>
                  <a:cubicBezTo>
                    <a:pt x="163" y="1"/>
                    <a:pt x="32" y="93"/>
                    <a:pt x="32" y="278"/>
                  </a:cubicBezTo>
                  <a:lnTo>
                    <a:pt x="32" y="2716"/>
                  </a:lnTo>
                  <a:cubicBezTo>
                    <a:pt x="1" y="2871"/>
                    <a:pt x="124" y="2994"/>
                    <a:pt x="279" y="2994"/>
                  </a:cubicBezTo>
                  <a:cubicBezTo>
                    <a:pt x="433" y="2994"/>
                    <a:pt x="556" y="2871"/>
                    <a:pt x="556" y="2716"/>
                  </a:cubicBezTo>
                  <a:lnTo>
                    <a:pt x="556" y="278"/>
                  </a:lnTo>
                  <a:cubicBezTo>
                    <a:pt x="556" y="93"/>
                    <a:pt x="425" y="1"/>
                    <a:pt x="29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1"/>
            <p:cNvSpPr/>
            <p:nvPr/>
          </p:nvSpPr>
          <p:spPr>
            <a:xfrm>
              <a:off x="361550" y="2964325"/>
              <a:ext cx="13925" cy="13150"/>
            </a:xfrm>
            <a:custGeom>
              <a:avLst/>
              <a:gdLst/>
              <a:ahLst/>
              <a:cxnLst/>
              <a:rect l="l" t="t" r="r" b="b"/>
              <a:pathLst>
                <a:path w="557" h="526" extrusionOk="0">
                  <a:moveTo>
                    <a:pt x="279" y="1"/>
                  </a:moveTo>
                  <a:cubicBezTo>
                    <a:pt x="124" y="1"/>
                    <a:pt x="1" y="124"/>
                    <a:pt x="1" y="248"/>
                  </a:cubicBezTo>
                  <a:cubicBezTo>
                    <a:pt x="1" y="340"/>
                    <a:pt x="32" y="402"/>
                    <a:pt x="93" y="433"/>
                  </a:cubicBezTo>
                  <a:cubicBezTo>
                    <a:pt x="140" y="495"/>
                    <a:pt x="209" y="525"/>
                    <a:pt x="279" y="525"/>
                  </a:cubicBezTo>
                  <a:cubicBezTo>
                    <a:pt x="348" y="525"/>
                    <a:pt x="418" y="495"/>
                    <a:pt x="464" y="433"/>
                  </a:cubicBezTo>
                  <a:cubicBezTo>
                    <a:pt x="526" y="402"/>
                    <a:pt x="556" y="340"/>
                    <a:pt x="556" y="248"/>
                  </a:cubicBezTo>
                  <a:cubicBezTo>
                    <a:pt x="556" y="124"/>
                    <a:pt x="433" y="1"/>
                    <a:pt x="279"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1"/>
            <p:cNvSpPr/>
            <p:nvPr/>
          </p:nvSpPr>
          <p:spPr>
            <a:xfrm>
              <a:off x="453375" y="2972825"/>
              <a:ext cx="13150" cy="38025"/>
            </a:xfrm>
            <a:custGeom>
              <a:avLst/>
              <a:gdLst/>
              <a:ahLst/>
              <a:cxnLst/>
              <a:rect l="l" t="t" r="r" b="b"/>
              <a:pathLst>
                <a:path w="526" h="1521" extrusionOk="0">
                  <a:moveTo>
                    <a:pt x="278" y="0"/>
                  </a:moveTo>
                  <a:cubicBezTo>
                    <a:pt x="124" y="0"/>
                    <a:pt x="0" y="124"/>
                    <a:pt x="0" y="247"/>
                  </a:cubicBezTo>
                  <a:lnTo>
                    <a:pt x="0" y="1266"/>
                  </a:lnTo>
                  <a:cubicBezTo>
                    <a:pt x="0" y="1435"/>
                    <a:pt x="132" y="1520"/>
                    <a:pt x="263" y="1520"/>
                  </a:cubicBezTo>
                  <a:cubicBezTo>
                    <a:pt x="394" y="1520"/>
                    <a:pt x="525" y="1435"/>
                    <a:pt x="525" y="1266"/>
                  </a:cubicBezTo>
                  <a:lnTo>
                    <a:pt x="525" y="247"/>
                  </a:lnTo>
                  <a:cubicBezTo>
                    <a:pt x="525" y="124"/>
                    <a:pt x="402"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1"/>
            <p:cNvSpPr/>
            <p:nvPr/>
          </p:nvSpPr>
          <p:spPr>
            <a:xfrm>
              <a:off x="523200" y="2965100"/>
              <a:ext cx="13900" cy="29725"/>
            </a:xfrm>
            <a:custGeom>
              <a:avLst/>
              <a:gdLst/>
              <a:ahLst/>
              <a:cxnLst/>
              <a:rect l="l" t="t" r="r" b="b"/>
              <a:pathLst>
                <a:path w="556" h="1189" extrusionOk="0">
                  <a:moveTo>
                    <a:pt x="263" y="1"/>
                  </a:moveTo>
                  <a:lnTo>
                    <a:pt x="263" y="32"/>
                  </a:lnTo>
                  <a:cubicBezTo>
                    <a:pt x="139" y="32"/>
                    <a:pt x="16" y="155"/>
                    <a:pt x="16" y="309"/>
                  </a:cubicBezTo>
                  <a:lnTo>
                    <a:pt x="16" y="957"/>
                  </a:lnTo>
                  <a:cubicBezTo>
                    <a:pt x="0" y="1112"/>
                    <a:pt x="139" y="1189"/>
                    <a:pt x="278" y="1189"/>
                  </a:cubicBezTo>
                  <a:cubicBezTo>
                    <a:pt x="417" y="1189"/>
                    <a:pt x="556" y="1112"/>
                    <a:pt x="541" y="957"/>
                  </a:cubicBezTo>
                  <a:lnTo>
                    <a:pt x="541" y="278"/>
                  </a:lnTo>
                  <a:cubicBezTo>
                    <a:pt x="541" y="124"/>
                    <a:pt x="417" y="1"/>
                    <a:pt x="263"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1"/>
            <p:cNvSpPr/>
            <p:nvPr/>
          </p:nvSpPr>
          <p:spPr>
            <a:xfrm>
              <a:off x="290975" y="2894900"/>
              <a:ext cx="14675" cy="89125"/>
            </a:xfrm>
            <a:custGeom>
              <a:avLst/>
              <a:gdLst/>
              <a:ahLst/>
              <a:cxnLst/>
              <a:rect l="l" t="t" r="r" b="b"/>
              <a:pathLst>
                <a:path w="587" h="3565" extrusionOk="0">
                  <a:moveTo>
                    <a:pt x="293" y="0"/>
                  </a:moveTo>
                  <a:cubicBezTo>
                    <a:pt x="139" y="0"/>
                    <a:pt x="15" y="124"/>
                    <a:pt x="15" y="278"/>
                  </a:cubicBezTo>
                  <a:lnTo>
                    <a:pt x="15" y="3333"/>
                  </a:lnTo>
                  <a:cubicBezTo>
                    <a:pt x="0" y="3488"/>
                    <a:pt x="147" y="3565"/>
                    <a:pt x="293" y="3565"/>
                  </a:cubicBezTo>
                  <a:cubicBezTo>
                    <a:pt x="440" y="3565"/>
                    <a:pt x="586" y="3488"/>
                    <a:pt x="571" y="3333"/>
                  </a:cubicBezTo>
                  <a:lnTo>
                    <a:pt x="571" y="278"/>
                  </a:lnTo>
                  <a:cubicBezTo>
                    <a:pt x="540" y="124"/>
                    <a:pt x="448" y="0"/>
                    <a:pt x="293"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1" name="Google Shape;2711;p71"/>
          <p:cNvGrpSpPr/>
          <p:nvPr/>
        </p:nvGrpSpPr>
        <p:grpSpPr>
          <a:xfrm>
            <a:off x="8028876" y="2036223"/>
            <a:ext cx="296412" cy="363883"/>
            <a:chOff x="7034675" y="2120850"/>
            <a:chExt cx="275450" cy="338150"/>
          </a:xfrm>
        </p:grpSpPr>
        <p:sp>
          <p:nvSpPr>
            <p:cNvPr id="2712" name="Google Shape;2712;p71"/>
            <p:cNvSpPr/>
            <p:nvPr/>
          </p:nvSpPr>
          <p:spPr>
            <a:xfrm>
              <a:off x="7034675" y="2120850"/>
              <a:ext cx="275450" cy="338150"/>
            </a:xfrm>
            <a:custGeom>
              <a:avLst/>
              <a:gdLst/>
              <a:ahLst/>
              <a:cxnLst/>
              <a:rect l="l" t="t" r="r" b="b"/>
              <a:pathLst>
                <a:path w="11018" h="13526" extrusionOk="0">
                  <a:moveTo>
                    <a:pt x="5879" y="533"/>
                  </a:moveTo>
                  <a:cubicBezTo>
                    <a:pt x="6764" y="537"/>
                    <a:pt x="7253" y="873"/>
                    <a:pt x="7253" y="1027"/>
                  </a:cubicBezTo>
                  <a:cubicBezTo>
                    <a:pt x="7253" y="1212"/>
                    <a:pt x="7006" y="1366"/>
                    <a:pt x="6481" y="1489"/>
                  </a:cubicBezTo>
                  <a:lnTo>
                    <a:pt x="6450" y="1489"/>
                  </a:lnTo>
                  <a:cubicBezTo>
                    <a:pt x="6265" y="1520"/>
                    <a:pt x="6080" y="1520"/>
                    <a:pt x="5895" y="1520"/>
                  </a:cubicBezTo>
                  <a:cubicBezTo>
                    <a:pt x="5000" y="1520"/>
                    <a:pt x="4506" y="1181"/>
                    <a:pt x="4506" y="1027"/>
                  </a:cubicBezTo>
                  <a:cubicBezTo>
                    <a:pt x="4506" y="842"/>
                    <a:pt x="4994" y="536"/>
                    <a:pt x="5879" y="533"/>
                  </a:cubicBezTo>
                  <a:close/>
                  <a:moveTo>
                    <a:pt x="7438" y="1644"/>
                  </a:moveTo>
                  <a:lnTo>
                    <a:pt x="7530" y="2014"/>
                  </a:lnTo>
                  <a:cubicBezTo>
                    <a:pt x="7561" y="2168"/>
                    <a:pt x="7500" y="2354"/>
                    <a:pt x="7345" y="2446"/>
                  </a:cubicBezTo>
                  <a:cubicBezTo>
                    <a:pt x="7253" y="2508"/>
                    <a:pt x="7129" y="2570"/>
                    <a:pt x="7037" y="2600"/>
                  </a:cubicBezTo>
                  <a:lnTo>
                    <a:pt x="6913" y="2693"/>
                  </a:lnTo>
                  <a:lnTo>
                    <a:pt x="6790" y="1952"/>
                  </a:lnTo>
                  <a:cubicBezTo>
                    <a:pt x="6913" y="1922"/>
                    <a:pt x="7037" y="1860"/>
                    <a:pt x="7160" y="1829"/>
                  </a:cubicBezTo>
                  <a:cubicBezTo>
                    <a:pt x="7253" y="1767"/>
                    <a:pt x="7345" y="1705"/>
                    <a:pt x="7438" y="1644"/>
                  </a:cubicBezTo>
                  <a:close/>
                  <a:moveTo>
                    <a:pt x="4259" y="1613"/>
                  </a:moveTo>
                  <a:cubicBezTo>
                    <a:pt x="4352" y="1705"/>
                    <a:pt x="4444" y="1767"/>
                    <a:pt x="4568" y="1798"/>
                  </a:cubicBezTo>
                  <a:cubicBezTo>
                    <a:pt x="4918" y="1960"/>
                    <a:pt x="5315" y="2051"/>
                    <a:pt x="5698" y="2051"/>
                  </a:cubicBezTo>
                  <a:cubicBezTo>
                    <a:pt x="5754" y="2051"/>
                    <a:pt x="5809" y="2049"/>
                    <a:pt x="5864" y="2045"/>
                  </a:cubicBezTo>
                  <a:lnTo>
                    <a:pt x="6265" y="2045"/>
                  </a:lnTo>
                  <a:lnTo>
                    <a:pt x="6389" y="2786"/>
                  </a:lnTo>
                  <a:lnTo>
                    <a:pt x="6203" y="2786"/>
                  </a:lnTo>
                  <a:cubicBezTo>
                    <a:pt x="5555" y="2755"/>
                    <a:pt x="4938" y="2600"/>
                    <a:pt x="4352" y="2384"/>
                  </a:cubicBezTo>
                  <a:cubicBezTo>
                    <a:pt x="4259" y="2354"/>
                    <a:pt x="4167" y="2261"/>
                    <a:pt x="4136" y="2168"/>
                  </a:cubicBezTo>
                  <a:cubicBezTo>
                    <a:pt x="4105" y="2076"/>
                    <a:pt x="4105" y="1983"/>
                    <a:pt x="4136" y="1891"/>
                  </a:cubicBezTo>
                  <a:lnTo>
                    <a:pt x="4259" y="1613"/>
                  </a:lnTo>
                  <a:close/>
                  <a:moveTo>
                    <a:pt x="5740" y="3588"/>
                  </a:moveTo>
                  <a:lnTo>
                    <a:pt x="5740" y="3619"/>
                  </a:lnTo>
                  <a:cubicBezTo>
                    <a:pt x="6203" y="4020"/>
                    <a:pt x="6759" y="4267"/>
                    <a:pt x="7376" y="4329"/>
                  </a:cubicBezTo>
                  <a:lnTo>
                    <a:pt x="7376" y="5131"/>
                  </a:lnTo>
                  <a:cubicBezTo>
                    <a:pt x="7407" y="6211"/>
                    <a:pt x="6574" y="7075"/>
                    <a:pt x="5524" y="7075"/>
                  </a:cubicBezTo>
                  <a:cubicBezTo>
                    <a:pt x="4475" y="7075"/>
                    <a:pt x="3611" y="6211"/>
                    <a:pt x="3673" y="5131"/>
                  </a:cubicBezTo>
                  <a:lnTo>
                    <a:pt x="3673" y="4051"/>
                  </a:lnTo>
                  <a:lnTo>
                    <a:pt x="3858" y="4051"/>
                  </a:lnTo>
                  <a:cubicBezTo>
                    <a:pt x="4506" y="4051"/>
                    <a:pt x="5154" y="3897"/>
                    <a:pt x="5740" y="3588"/>
                  </a:cubicBezTo>
                  <a:close/>
                  <a:moveTo>
                    <a:pt x="3704" y="1551"/>
                  </a:moveTo>
                  <a:lnTo>
                    <a:pt x="3642" y="1675"/>
                  </a:lnTo>
                  <a:cubicBezTo>
                    <a:pt x="3457" y="2138"/>
                    <a:pt x="3673" y="2662"/>
                    <a:pt x="4167" y="2847"/>
                  </a:cubicBezTo>
                  <a:cubicBezTo>
                    <a:pt x="4537" y="3002"/>
                    <a:pt x="4938" y="3125"/>
                    <a:pt x="5339" y="3187"/>
                  </a:cubicBezTo>
                  <a:cubicBezTo>
                    <a:pt x="4876" y="3403"/>
                    <a:pt x="4383" y="3526"/>
                    <a:pt x="3858" y="3526"/>
                  </a:cubicBezTo>
                  <a:lnTo>
                    <a:pt x="3395" y="3526"/>
                  </a:lnTo>
                  <a:cubicBezTo>
                    <a:pt x="3272" y="3526"/>
                    <a:pt x="3148" y="3650"/>
                    <a:pt x="3148" y="3773"/>
                  </a:cubicBezTo>
                  <a:lnTo>
                    <a:pt x="3148" y="5131"/>
                  </a:lnTo>
                  <a:cubicBezTo>
                    <a:pt x="3148" y="5841"/>
                    <a:pt x="3457" y="6520"/>
                    <a:pt x="4043" y="6983"/>
                  </a:cubicBezTo>
                  <a:lnTo>
                    <a:pt x="4043" y="7261"/>
                  </a:lnTo>
                  <a:cubicBezTo>
                    <a:pt x="3117" y="6952"/>
                    <a:pt x="2500" y="6119"/>
                    <a:pt x="2500" y="5162"/>
                  </a:cubicBezTo>
                  <a:lnTo>
                    <a:pt x="2500" y="3526"/>
                  </a:lnTo>
                  <a:cubicBezTo>
                    <a:pt x="2500" y="2693"/>
                    <a:pt x="2963" y="1922"/>
                    <a:pt x="3704" y="1551"/>
                  </a:cubicBezTo>
                  <a:close/>
                  <a:moveTo>
                    <a:pt x="8055" y="2199"/>
                  </a:moveTo>
                  <a:cubicBezTo>
                    <a:pt x="8333" y="2600"/>
                    <a:pt x="8487" y="3063"/>
                    <a:pt x="8487" y="3557"/>
                  </a:cubicBezTo>
                  <a:lnTo>
                    <a:pt x="8518" y="3526"/>
                  </a:lnTo>
                  <a:lnTo>
                    <a:pt x="8518" y="5162"/>
                  </a:lnTo>
                  <a:cubicBezTo>
                    <a:pt x="8518" y="6119"/>
                    <a:pt x="7870" y="6983"/>
                    <a:pt x="6975" y="7291"/>
                  </a:cubicBezTo>
                  <a:lnTo>
                    <a:pt x="6975" y="7045"/>
                  </a:lnTo>
                  <a:cubicBezTo>
                    <a:pt x="7530" y="6582"/>
                    <a:pt x="7870" y="5903"/>
                    <a:pt x="7870" y="5193"/>
                  </a:cubicBezTo>
                  <a:lnTo>
                    <a:pt x="7870" y="4113"/>
                  </a:lnTo>
                  <a:cubicBezTo>
                    <a:pt x="7870" y="3989"/>
                    <a:pt x="7747" y="3866"/>
                    <a:pt x="7623" y="3866"/>
                  </a:cubicBezTo>
                  <a:cubicBezTo>
                    <a:pt x="7098" y="3866"/>
                    <a:pt x="6605" y="3681"/>
                    <a:pt x="6203" y="3341"/>
                  </a:cubicBezTo>
                  <a:lnTo>
                    <a:pt x="6296" y="3341"/>
                  </a:lnTo>
                  <a:cubicBezTo>
                    <a:pt x="6635" y="3341"/>
                    <a:pt x="6944" y="3279"/>
                    <a:pt x="7253" y="3125"/>
                  </a:cubicBezTo>
                  <a:cubicBezTo>
                    <a:pt x="7376" y="3063"/>
                    <a:pt x="7500" y="2971"/>
                    <a:pt x="7623" y="2909"/>
                  </a:cubicBezTo>
                  <a:cubicBezTo>
                    <a:pt x="7870" y="2755"/>
                    <a:pt x="8024" y="2508"/>
                    <a:pt x="8055" y="2199"/>
                  </a:cubicBezTo>
                  <a:close/>
                  <a:moveTo>
                    <a:pt x="6450" y="7322"/>
                  </a:moveTo>
                  <a:lnTo>
                    <a:pt x="6450" y="7569"/>
                  </a:lnTo>
                  <a:cubicBezTo>
                    <a:pt x="6450" y="7600"/>
                    <a:pt x="6450" y="7600"/>
                    <a:pt x="6450" y="7631"/>
                  </a:cubicBezTo>
                  <a:lnTo>
                    <a:pt x="6419" y="7631"/>
                  </a:lnTo>
                  <a:lnTo>
                    <a:pt x="5494" y="8156"/>
                  </a:lnTo>
                  <a:lnTo>
                    <a:pt x="4537" y="7631"/>
                  </a:lnTo>
                  <a:cubicBezTo>
                    <a:pt x="4537" y="7631"/>
                    <a:pt x="4537" y="7600"/>
                    <a:pt x="4537" y="7569"/>
                  </a:cubicBezTo>
                  <a:lnTo>
                    <a:pt x="4537" y="7322"/>
                  </a:lnTo>
                  <a:cubicBezTo>
                    <a:pt x="4845" y="7446"/>
                    <a:pt x="5185" y="7507"/>
                    <a:pt x="5494" y="7507"/>
                  </a:cubicBezTo>
                  <a:cubicBezTo>
                    <a:pt x="5833" y="7507"/>
                    <a:pt x="6142" y="7446"/>
                    <a:pt x="6450" y="7322"/>
                  </a:cubicBezTo>
                  <a:close/>
                  <a:moveTo>
                    <a:pt x="5216" y="8742"/>
                  </a:moveTo>
                  <a:lnTo>
                    <a:pt x="5216" y="9020"/>
                  </a:lnTo>
                  <a:cubicBezTo>
                    <a:pt x="5185" y="9267"/>
                    <a:pt x="5092" y="9483"/>
                    <a:pt x="4938" y="9668"/>
                  </a:cubicBezTo>
                  <a:cubicBezTo>
                    <a:pt x="4689" y="9862"/>
                    <a:pt x="4414" y="9981"/>
                    <a:pt x="4115" y="9981"/>
                  </a:cubicBezTo>
                  <a:cubicBezTo>
                    <a:pt x="4081" y="9981"/>
                    <a:pt x="4047" y="9980"/>
                    <a:pt x="4012" y="9976"/>
                  </a:cubicBezTo>
                  <a:cubicBezTo>
                    <a:pt x="3981" y="9637"/>
                    <a:pt x="4105" y="9297"/>
                    <a:pt x="4321" y="9051"/>
                  </a:cubicBezTo>
                  <a:cubicBezTo>
                    <a:pt x="4568" y="8835"/>
                    <a:pt x="4876" y="8742"/>
                    <a:pt x="5216" y="8742"/>
                  </a:cubicBezTo>
                  <a:close/>
                  <a:moveTo>
                    <a:pt x="5740" y="8773"/>
                  </a:moveTo>
                  <a:cubicBezTo>
                    <a:pt x="6080" y="8773"/>
                    <a:pt x="6389" y="8865"/>
                    <a:pt x="6666" y="9081"/>
                  </a:cubicBezTo>
                  <a:cubicBezTo>
                    <a:pt x="6852" y="9328"/>
                    <a:pt x="6975" y="9668"/>
                    <a:pt x="6944" y="10007"/>
                  </a:cubicBezTo>
                  <a:cubicBezTo>
                    <a:pt x="6605" y="10007"/>
                    <a:pt x="6296" y="9915"/>
                    <a:pt x="6018" y="9699"/>
                  </a:cubicBezTo>
                  <a:cubicBezTo>
                    <a:pt x="5864" y="9513"/>
                    <a:pt x="5771" y="9297"/>
                    <a:pt x="5740" y="9051"/>
                  </a:cubicBezTo>
                  <a:cubicBezTo>
                    <a:pt x="5771" y="8958"/>
                    <a:pt x="5771" y="8865"/>
                    <a:pt x="5740" y="8773"/>
                  </a:cubicBezTo>
                  <a:close/>
                  <a:moveTo>
                    <a:pt x="5494" y="9853"/>
                  </a:moveTo>
                  <a:cubicBezTo>
                    <a:pt x="5524" y="9915"/>
                    <a:pt x="5586" y="9976"/>
                    <a:pt x="5648" y="10069"/>
                  </a:cubicBezTo>
                  <a:cubicBezTo>
                    <a:pt x="5740" y="10131"/>
                    <a:pt x="5802" y="10162"/>
                    <a:pt x="5864" y="10223"/>
                  </a:cubicBezTo>
                  <a:lnTo>
                    <a:pt x="5494" y="11952"/>
                  </a:lnTo>
                  <a:lnTo>
                    <a:pt x="5092" y="10192"/>
                  </a:lnTo>
                  <a:cubicBezTo>
                    <a:pt x="5185" y="10162"/>
                    <a:pt x="5247" y="10100"/>
                    <a:pt x="5308" y="10069"/>
                  </a:cubicBezTo>
                  <a:cubicBezTo>
                    <a:pt x="5370" y="9976"/>
                    <a:pt x="5432" y="9915"/>
                    <a:pt x="5494" y="9853"/>
                  </a:cubicBezTo>
                  <a:close/>
                  <a:moveTo>
                    <a:pt x="6852" y="7847"/>
                  </a:moveTo>
                  <a:lnTo>
                    <a:pt x="9320" y="8402"/>
                  </a:lnTo>
                  <a:cubicBezTo>
                    <a:pt x="10030" y="8557"/>
                    <a:pt x="10524" y="9174"/>
                    <a:pt x="10524" y="9884"/>
                  </a:cubicBezTo>
                  <a:lnTo>
                    <a:pt x="10524" y="10841"/>
                  </a:lnTo>
                  <a:lnTo>
                    <a:pt x="9660" y="10841"/>
                  </a:lnTo>
                  <a:cubicBezTo>
                    <a:pt x="9351" y="10902"/>
                    <a:pt x="9351" y="11334"/>
                    <a:pt x="9660" y="11396"/>
                  </a:cubicBezTo>
                  <a:lnTo>
                    <a:pt x="10524" y="11396"/>
                  </a:lnTo>
                  <a:lnTo>
                    <a:pt x="10524" y="11921"/>
                  </a:lnTo>
                  <a:lnTo>
                    <a:pt x="9660" y="11921"/>
                  </a:lnTo>
                  <a:cubicBezTo>
                    <a:pt x="9351" y="11952"/>
                    <a:pt x="9351" y="12414"/>
                    <a:pt x="9660" y="12445"/>
                  </a:cubicBezTo>
                  <a:lnTo>
                    <a:pt x="10524" y="12445"/>
                  </a:lnTo>
                  <a:lnTo>
                    <a:pt x="10524" y="12970"/>
                  </a:lnTo>
                  <a:lnTo>
                    <a:pt x="5833" y="12970"/>
                  </a:lnTo>
                  <a:lnTo>
                    <a:pt x="6389" y="10439"/>
                  </a:lnTo>
                  <a:cubicBezTo>
                    <a:pt x="6574" y="10470"/>
                    <a:pt x="6759" y="10501"/>
                    <a:pt x="6975" y="10501"/>
                  </a:cubicBezTo>
                  <a:lnTo>
                    <a:pt x="7253" y="10501"/>
                  </a:lnTo>
                  <a:cubicBezTo>
                    <a:pt x="7376" y="10470"/>
                    <a:pt x="7469" y="10378"/>
                    <a:pt x="7469" y="10285"/>
                  </a:cubicBezTo>
                  <a:cubicBezTo>
                    <a:pt x="7469" y="10223"/>
                    <a:pt x="7623" y="9236"/>
                    <a:pt x="7037" y="8680"/>
                  </a:cubicBezTo>
                  <a:cubicBezTo>
                    <a:pt x="6852" y="8495"/>
                    <a:pt x="6605" y="8341"/>
                    <a:pt x="6327" y="8310"/>
                  </a:cubicBezTo>
                  <a:lnTo>
                    <a:pt x="6728" y="8094"/>
                  </a:lnTo>
                  <a:cubicBezTo>
                    <a:pt x="6821" y="8032"/>
                    <a:pt x="6852" y="7940"/>
                    <a:pt x="6852" y="7847"/>
                  </a:cubicBezTo>
                  <a:close/>
                  <a:moveTo>
                    <a:pt x="5868" y="0"/>
                  </a:moveTo>
                  <a:cubicBezTo>
                    <a:pt x="5432" y="0"/>
                    <a:pt x="5000" y="85"/>
                    <a:pt x="4599" y="255"/>
                  </a:cubicBezTo>
                  <a:cubicBezTo>
                    <a:pt x="4290" y="348"/>
                    <a:pt x="4074" y="594"/>
                    <a:pt x="3950" y="903"/>
                  </a:cubicBezTo>
                  <a:cubicBezTo>
                    <a:pt x="2809" y="1243"/>
                    <a:pt x="2006" y="2323"/>
                    <a:pt x="1975" y="3526"/>
                  </a:cubicBezTo>
                  <a:lnTo>
                    <a:pt x="1975" y="5162"/>
                  </a:lnTo>
                  <a:cubicBezTo>
                    <a:pt x="1975" y="6119"/>
                    <a:pt x="2500" y="7014"/>
                    <a:pt x="3302" y="7507"/>
                  </a:cubicBezTo>
                  <a:lnTo>
                    <a:pt x="1605" y="7909"/>
                  </a:lnTo>
                  <a:cubicBezTo>
                    <a:pt x="1142" y="8001"/>
                    <a:pt x="741" y="8248"/>
                    <a:pt x="463" y="8618"/>
                  </a:cubicBezTo>
                  <a:cubicBezTo>
                    <a:pt x="154" y="8989"/>
                    <a:pt x="0" y="9421"/>
                    <a:pt x="0" y="9884"/>
                  </a:cubicBezTo>
                  <a:lnTo>
                    <a:pt x="0" y="13248"/>
                  </a:lnTo>
                  <a:cubicBezTo>
                    <a:pt x="0" y="13402"/>
                    <a:pt x="124" y="13525"/>
                    <a:pt x="278" y="13525"/>
                  </a:cubicBezTo>
                  <a:lnTo>
                    <a:pt x="2284" y="13525"/>
                  </a:lnTo>
                  <a:cubicBezTo>
                    <a:pt x="2593" y="13495"/>
                    <a:pt x="2593" y="13032"/>
                    <a:pt x="2284" y="13001"/>
                  </a:cubicBezTo>
                  <a:lnTo>
                    <a:pt x="525" y="13001"/>
                  </a:lnTo>
                  <a:lnTo>
                    <a:pt x="525" y="12445"/>
                  </a:lnTo>
                  <a:lnTo>
                    <a:pt x="1358" y="12445"/>
                  </a:lnTo>
                  <a:cubicBezTo>
                    <a:pt x="1667" y="12414"/>
                    <a:pt x="1667" y="11952"/>
                    <a:pt x="1358" y="11921"/>
                  </a:cubicBezTo>
                  <a:lnTo>
                    <a:pt x="525" y="11921"/>
                  </a:lnTo>
                  <a:lnTo>
                    <a:pt x="525" y="11396"/>
                  </a:lnTo>
                  <a:lnTo>
                    <a:pt x="1358" y="11396"/>
                  </a:lnTo>
                  <a:cubicBezTo>
                    <a:pt x="1667" y="11365"/>
                    <a:pt x="1667" y="10902"/>
                    <a:pt x="1358" y="10871"/>
                  </a:cubicBezTo>
                  <a:lnTo>
                    <a:pt x="525" y="10871"/>
                  </a:lnTo>
                  <a:lnTo>
                    <a:pt x="525" y="9884"/>
                  </a:lnTo>
                  <a:cubicBezTo>
                    <a:pt x="525" y="9174"/>
                    <a:pt x="1019" y="8588"/>
                    <a:pt x="1728" y="8433"/>
                  </a:cubicBezTo>
                  <a:lnTo>
                    <a:pt x="4136" y="7878"/>
                  </a:lnTo>
                  <a:cubicBezTo>
                    <a:pt x="4136" y="7970"/>
                    <a:pt x="4197" y="8063"/>
                    <a:pt x="4290" y="8125"/>
                  </a:cubicBezTo>
                  <a:lnTo>
                    <a:pt x="4660" y="8310"/>
                  </a:lnTo>
                  <a:cubicBezTo>
                    <a:pt x="4383" y="8372"/>
                    <a:pt x="4136" y="8526"/>
                    <a:pt x="3950" y="8711"/>
                  </a:cubicBezTo>
                  <a:cubicBezTo>
                    <a:pt x="3395" y="9267"/>
                    <a:pt x="3518" y="10254"/>
                    <a:pt x="3518" y="10285"/>
                  </a:cubicBezTo>
                  <a:cubicBezTo>
                    <a:pt x="3549" y="10408"/>
                    <a:pt x="3642" y="10501"/>
                    <a:pt x="3765" y="10532"/>
                  </a:cubicBezTo>
                  <a:lnTo>
                    <a:pt x="4043" y="10532"/>
                  </a:lnTo>
                  <a:cubicBezTo>
                    <a:pt x="4259" y="10532"/>
                    <a:pt x="4444" y="10501"/>
                    <a:pt x="4660" y="10439"/>
                  </a:cubicBezTo>
                  <a:lnTo>
                    <a:pt x="5185" y="12970"/>
                  </a:lnTo>
                  <a:lnTo>
                    <a:pt x="4413" y="12970"/>
                  </a:lnTo>
                  <a:cubicBezTo>
                    <a:pt x="4105" y="13032"/>
                    <a:pt x="4105" y="13464"/>
                    <a:pt x="4413" y="13495"/>
                  </a:cubicBezTo>
                  <a:lnTo>
                    <a:pt x="10771" y="13495"/>
                  </a:lnTo>
                  <a:cubicBezTo>
                    <a:pt x="10894" y="13495"/>
                    <a:pt x="11018" y="13402"/>
                    <a:pt x="11018" y="13248"/>
                  </a:cubicBezTo>
                  <a:lnTo>
                    <a:pt x="11018" y="9884"/>
                  </a:lnTo>
                  <a:cubicBezTo>
                    <a:pt x="11018" y="9421"/>
                    <a:pt x="10864" y="8958"/>
                    <a:pt x="10586" y="8618"/>
                  </a:cubicBezTo>
                  <a:cubicBezTo>
                    <a:pt x="10277" y="8248"/>
                    <a:pt x="9876" y="8001"/>
                    <a:pt x="9413" y="7909"/>
                  </a:cubicBezTo>
                  <a:lnTo>
                    <a:pt x="7716" y="7507"/>
                  </a:lnTo>
                  <a:cubicBezTo>
                    <a:pt x="8518" y="7014"/>
                    <a:pt x="9043" y="6119"/>
                    <a:pt x="9043" y="5162"/>
                  </a:cubicBezTo>
                  <a:lnTo>
                    <a:pt x="9043" y="3526"/>
                  </a:lnTo>
                  <a:cubicBezTo>
                    <a:pt x="9043" y="2631"/>
                    <a:pt x="8611" y="1798"/>
                    <a:pt x="7870" y="1273"/>
                  </a:cubicBezTo>
                  <a:lnTo>
                    <a:pt x="7808" y="996"/>
                  </a:lnTo>
                  <a:cubicBezTo>
                    <a:pt x="7747" y="656"/>
                    <a:pt x="7500" y="348"/>
                    <a:pt x="7160" y="255"/>
                  </a:cubicBezTo>
                  <a:cubicBezTo>
                    <a:pt x="6743" y="85"/>
                    <a:pt x="6304" y="0"/>
                    <a:pt x="586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1"/>
            <p:cNvSpPr/>
            <p:nvPr/>
          </p:nvSpPr>
          <p:spPr>
            <a:xfrm>
              <a:off x="7242975" y="2418850"/>
              <a:ext cx="13150" cy="13925"/>
            </a:xfrm>
            <a:custGeom>
              <a:avLst/>
              <a:gdLst/>
              <a:ahLst/>
              <a:cxnLst/>
              <a:rect l="l" t="t" r="r" b="b"/>
              <a:pathLst>
                <a:path w="526" h="557" extrusionOk="0">
                  <a:moveTo>
                    <a:pt x="279" y="1"/>
                  </a:moveTo>
                  <a:cubicBezTo>
                    <a:pt x="186" y="1"/>
                    <a:pt x="124" y="32"/>
                    <a:pt x="63" y="93"/>
                  </a:cubicBezTo>
                  <a:cubicBezTo>
                    <a:pt x="32" y="155"/>
                    <a:pt x="1" y="217"/>
                    <a:pt x="1" y="278"/>
                  </a:cubicBezTo>
                  <a:cubicBezTo>
                    <a:pt x="1" y="340"/>
                    <a:pt x="32" y="402"/>
                    <a:pt x="63" y="464"/>
                  </a:cubicBezTo>
                  <a:cubicBezTo>
                    <a:pt x="124" y="525"/>
                    <a:pt x="186" y="556"/>
                    <a:pt x="279" y="556"/>
                  </a:cubicBezTo>
                  <a:cubicBezTo>
                    <a:pt x="402" y="525"/>
                    <a:pt x="526" y="433"/>
                    <a:pt x="526" y="278"/>
                  </a:cubicBezTo>
                  <a:cubicBezTo>
                    <a:pt x="526" y="217"/>
                    <a:pt x="495" y="155"/>
                    <a:pt x="433" y="93"/>
                  </a:cubicBezTo>
                  <a:cubicBezTo>
                    <a:pt x="402" y="32"/>
                    <a:pt x="340" y="1"/>
                    <a:pt x="279"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1"/>
            <p:cNvSpPr/>
            <p:nvPr/>
          </p:nvSpPr>
          <p:spPr>
            <a:xfrm>
              <a:off x="7111050" y="2445850"/>
              <a:ext cx="13900" cy="12575"/>
            </a:xfrm>
            <a:custGeom>
              <a:avLst/>
              <a:gdLst/>
              <a:ahLst/>
              <a:cxnLst/>
              <a:rect l="l" t="t" r="r" b="b"/>
              <a:pathLst>
                <a:path w="556" h="503" extrusionOk="0">
                  <a:moveTo>
                    <a:pt x="278" y="1"/>
                  </a:moveTo>
                  <a:cubicBezTo>
                    <a:pt x="217" y="1"/>
                    <a:pt x="155" y="32"/>
                    <a:pt x="93" y="63"/>
                  </a:cubicBezTo>
                  <a:cubicBezTo>
                    <a:pt x="31" y="124"/>
                    <a:pt x="1" y="186"/>
                    <a:pt x="31" y="248"/>
                  </a:cubicBezTo>
                  <a:cubicBezTo>
                    <a:pt x="16" y="417"/>
                    <a:pt x="139" y="502"/>
                    <a:pt x="271" y="502"/>
                  </a:cubicBezTo>
                  <a:cubicBezTo>
                    <a:pt x="402" y="502"/>
                    <a:pt x="541" y="417"/>
                    <a:pt x="556" y="248"/>
                  </a:cubicBezTo>
                  <a:cubicBezTo>
                    <a:pt x="556" y="186"/>
                    <a:pt x="525" y="124"/>
                    <a:pt x="463" y="63"/>
                  </a:cubicBezTo>
                  <a:cubicBezTo>
                    <a:pt x="402" y="32"/>
                    <a:pt x="340"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1"/>
            <p:cNvSpPr/>
            <p:nvPr/>
          </p:nvSpPr>
          <p:spPr>
            <a:xfrm>
              <a:off x="7155800" y="2262050"/>
              <a:ext cx="33200" cy="17175"/>
            </a:xfrm>
            <a:custGeom>
              <a:avLst/>
              <a:gdLst/>
              <a:ahLst/>
              <a:cxnLst/>
              <a:rect l="l" t="t" r="r" b="b"/>
              <a:pathLst>
                <a:path w="1328" h="687" extrusionOk="0">
                  <a:moveTo>
                    <a:pt x="305" y="0"/>
                  </a:moveTo>
                  <a:cubicBezTo>
                    <a:pt x="232" y="0"/>
                    <a:pt x="155" y="23"/>
                    <a:pt x="93" y="69"/>
                  </a:cubicBezTo>
                  <a:cubicBezTo>
                    <a:pt x="0" y="193"/>
                    <a:pt x="0" y="347"/>
                    <a:pt x="93" y="471"/>
                  </a:cubicBezTo>
                  <a:cubicBezTo>
                    <a:pt x="247" y="594"/>
                    <a:pt x="433" y="687"/>
                    <a:pt x="649" y="687"/>
                  </a:cubicBezTo>
                  <a:lnTo>
                    <a:pt x="679" y="687"/>
                  </a:lnTo>
                  <a:cubicBezTo>
                    <a:pt x="865" y="687"/>
                    <a:pt x="1050" y="594"/>
                    <a:pt x="1204" y="471"/>
                  </a:cubicBezTo>
                  <a:cubicBezTo>
                    <a:pt x="1328" y="347"/>
                    <a:pt x="1328" y="193"/>
                    <a:pt x="1204" y="69"/>
                  </a:cubicBezTo>
                  <a:cubicBezTo>
                    <a:pt x="1158" y="23"/>
                    <a:pt x="1088" y="0"/>
                    <a:pt x="1015" y="0"/>
                  </a:cubicBezTo>
                  <a:cubicBezTo>
                    <a:pt x="942" y="0"/>
                    <a:pt x="865" y="23"/>
                    <a:pt x="803" y="69"/>
                  </a:cubicBezTo>
                  <a:cubicBezTo>
                    <a:pt x="757" y="116"/>
                    <a:pt x="703" y="139"/>
                    <a:pt x="649" y="139"/>
                  </a:cubicBezTo>
                  <a:cubicBezTo>
                    <a:pt x="595" y="139"/>
                    <a:pt x="541" y="116"/>
                    <a:pt x="494" y="69"/>
                  </a:cubicBezTo>
                  <a:cubicBezTo>
                    <a:pt x="448" y="23"/>
                    <a:pt x="379" y="0"/>
                    <a:pt x="305"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6" name="Google Shape;2716;p71"/>
          <p:cNvGrpSpPr/>
          <p:nvPr/>
        </p:nvGrpSpPr>
        <p:grpSpPr>
          <a:xfrm>
            <a:off x="7170390" y="2031031"/>
            <a:ext cx="368645" cy="363264"/>
            <a:chOff x="6236900" y="2116025"/>
            <a:chExt cx="342575" cy="337575"/>
          </a:xfrm>
        </p:grpSpPr>
        <p:sp>
          <p:nvSpPr>
            <p:cNvPr id="2717" name="Google Shape;2717;p71"/>
            <p:cNvSpPr/>
            <p:nvPr/>
          </p:nvSpPr>
          <p:spPr>
            <a:xfrm>
              <a:off x="6300150" y="2234450"/>
              <a:ext cx="13150" cy="13925"/>
            </a:xfrm>
            <a:custGeom>
              <a:avLst/>
              <a:gdLst/>
              <a:ahLst/>
              <a:cxnLst/>
              <a:rect l="l" t="t" r="r" b="b"/>
              <a:pathLst>
                <a:path w="526" h="557" extrusionOk="0">
                  <a:moveTo>
                    <a:pt x="248" y="1"/>
                  </a:moveTo>
                  <a:cubicBezTo>
                    <a:pt x="93" y="1"/>
                    <a:pt x="1" y="124"/>
                    <a:pt x="1" y="279"/>
                  </a:cubicBezTo>
                  <a:cubicBezTo>
                    <a:pt x="1" y="340"/>
                    <a:pt x="32" y="402"/>
                    <a:pt x="62" y="464"/>
                  </a:cubicBezTo>
                  <a:cubicBezTo>
                    <a:pt x="124" y="525"/>
                    <a:pt x="186" y="525"/>
                    <a:pt x="248" y="556"/>
                  </a:cubicBezTo>
                  <a:cubicBezTo>
                    <a:pt x="309" y="525"/>
                    <a:pt x="402" y="525"/>
                    <a:pt x="433" y="464"/>
                  </a:cubicBezTo>
                  <a:cubicBezTo>
                    <a:pt x="494" y="402"/>
                    <a:pt x="525" y="340"/>
                    <a:pt x="525" y="279"/>
                  </a:cubicBezTo>
                  <a:cubicBezTo>
                    <a:pt x="525" y="124"/>
                    <a:pt x="402" y="1"/>
                    <a:pt x="24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1"/>
            <p:cNvSpPr/>
            <p:nvPr/>
          </p:nvSpPr>
          <p:spPr>
            <a:xfrm>
              <a:off x="6237650" y="2406500"/>
              <a:ext cx="48650" cy="47100"/>
            </a:xfrm>
            <a:custGeom>
              <a:avLst/>
              <a:gdLst/>
              <a:ahLst/>
              <a:cxnLst/>
              <a:rect l="l" t="t" r="r" b="b"/>
              <a:pathLst>
                <a:path w="1946" h="1884" extrusionOk="0">
                  <a:moveTo>
                    <a:pt x="1633" y="1"/>
                  </a:moveTo>
                  <a:cubicBezTo>
                    <a:pt x="1559" y="1"/>
                    <a:pt x="1482" y="32"/>
                    <a:pt x="1421" y="93"/>
                  </a:cubicBezTo>
                  <a:lnTo>
                    <a:pt x="1451" y="93"/>
                  </a:lnTo>
                  <a:lnTo>
                    <a:pt x="93" y="1421"/>
                  </a:lnTo>
                  <a:cubicBezTo>
                    <a:pt x="1" y="1544"/>
                    <a:pt x="1" y="1698"/>
                    <a:pt x="93" y="1822"/>
                  </a:cubicBezTo>
                  <a:cubicBezTo>
                    <a:pt x="155" y="1853"/>
                    <a:pt x="217" y="1883"/>
                    <a:pt x="279" y="1883"/>
                  </a:cubicBezTo>
                  <a:cubicBezTo>
                    <a:pt x="371" y="1883"/>
                    <a:pt x="433" y="1853"/>
                    <a:pt x="464" y="1822"/>
                  </a:cubicBezTo>
                  <a:lnTo>
                    <a:pt x="1822" y="464"/>
                  </a:lnTo>
                  <a:cubicBezTo>
                    <a:pt x="1945" y="371"/>
                    <a:pt x="1945" y="186"/>
                    <a:pt x="1822" y="93"/>
                  </a:cubicBezTo>
                  <a:cubicBezTo>
                    <a:pt x="1775" y="32"/>
                    <a:pt x="1706" y="1"/>
                    <a:pt x="1633"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1"/>
            <p:cNvSpPr/>
            <p:nvPr/>
          </p:nvSpPr>
          <p:spPr>
            <a:xfrm>
              <a:off x="6236900" y="2261750"/>
              <a:ext cx="54150" cy="50650"/>
            </a:xfrm>
            <a:custGeom>
              <a:avLst/>
              <a:gdLst/>
              <a:ahLst/>
              <a:cxnLst/>
              <a:rect l="l" t="t" r="r" b="b"/>
              <a:pathLst>
                <a:path w="2166" h="2026" extrusionOk="0">
                  <a:moveTo>
                    <a:pt x="1786" y="0"/>
                  </a:moveTo>
                  <a:cubicBezTo>
                    <a:pt x="1725" y="0"/>
                    <a:pt x="1662" y="25"/>
                    <a:pt x="1605" y="81"/>
                  </a:cubicBezTo>
                  <a:lnTo>
                    <a:pt x="123" y="1563"/>
                  </a:lnTo>
                  <a:cubicBezTo>
                    <a:pt x="0" y="1655"/>
                    <a:pt x="0" y="1841"/>
                    <a:pt x="123" y="1933"/>
                  </a:cubicBezTo>
                  <a:cubicBezTo>
                    <a:pt x="154" y="1995"/>
                    <a:pt x="247" y="2026"/>
                    <a:pt x="309" y="2026"/>
                  </a:cubicBezTo>
                  <a:cubicBezTo>
                    <a:pt x="401" y="2026"/>
                    <a:pt x="463" y="1995"/>
                    <a:pt x="494" y="1933"/>
                  </a:cubicBezTo>
                  <a:lnTo>
                    <a:pt x="1975" y="483"/>
                  </a:lnTo>
                  <a:cubicBezTo>
                    <a:pt x="2165" y="269"/>
                    <a:pt x="1990" y="0"/>
                    <a:pt x="1786"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1"/>
            <p:cNvSpPr/>
            <p:nvPr/>
          </p:nvSpPr>
          <p:spPr>
            <a:xfrm>
              <a:off x="6383475" y="2423775"/>
              <a:ext cx="33325" cy="29825"/>
            </a:xfrm>
            <a:custGeom>
              <a:avLst/>
              <a:gdLst/>
              <a:ahLst/>
              <a:cxnLst/>
              <a:rect l="l" t="t" r="r" b="b"/>
              <a:pathLst>
                <a:path w="1333" h="1193" extrusionOk="0">
                  <a:moveTo>
                    <a:pt x="940" y="0"/>
                  </a:moveTo>
                  <a:cubicBezTo>
                    <a:pt x="874" y="0"/>
                    <a:pt x="805" y="25"/>
                    <a:pt x="741" y="81"/>
                  </a:cubicBezTo>
                  <a:lnTo>
                    <a:pt x="772" y="81"/>
                  </a:lnTo>
                  <a:lnTo>
                    <a:pt x="124" y="730"/>
                  </a:lnTo>
                  <a:cubicBezTo>
                    <a:pt x="1" y="822"/>
                    <a:pt x="1" y="1007"/>
                    <a:pt x="124" y="1131"/>
                  </a:cubicBezTo>
                  <a:cubicBezTo>
                    <a:pt x="155" y="1162"/>
                    <a:pt x="248" y="1192"/>
                    <a:pt x="309" y="1192"/>
                  </a:cubicBezTo>
                  <a:cubicBezTo>
                    <a:pt x="371" y="1192"/>
                    <a:pt x="433" y="1162"/>
                    <a:pt x="495" y="1131"/>
                  </a:cubicBezTo>
                  <a:lnTo>
                    <a:pt x="1143" y="483"/>
                  </a:lnTo>
                  <a:cubicBezTo>
                    <a:pt x="1333" y="269"/>
                    <a:pt x="1157" y="0"/>
                    <a:pt x="940"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1"/>
            <p:cNvSpPr/>
            <p:nvPr/>
          </p:nvSpPr>
          <p:spPr>
            <a:xfrm>
              <a:off x="6238425" y="2116025"/>
              <a:ext cx="341050" cy="336800"/>
            </a:xfrm>
            <a:custGeom>
              <a:avLst/>
              <a:gdLst/>
              <a:ahLst/>
              <a:cxnLst/>
              <a:rect l="l" t="t" r="r" b="b"/>
              <a:pathLst>
                <a:path w="13642" h="13472" extrusionOk="0">
                  <a:moveTo>
                    <a:pt x="3766" y="2053"/>
                  </a:moveTo>
                  <a:cubicBezTo>
                    <a:pt x="3828" y="2053"/>
                    <a:pt x="3889" y="2084"/>
                    <a:pt x="3951" y="2115"/>
                  </a:cubicBezTo>
                  <a:cubicBezTo>
                    <a:pt x="4044" y="2238"/>
                    <a:pt x="4044" y="2392"/>
                    <a:pt x="3951" y="2516"/>
                  </a:cubicBezTo>
                  <a:lnTo>
                    <a:pt x="3210" y="2454"/>
                  </a:lnTo>
                  <a:lnTo>
                    <a:pt x="3550" y="2115"/>
                  </a:lnTo>
                  <a:cubicBezTo>
                    <a:pt x="3612" y="2084"/>
                    <a:pt x="3673" y="2053"/>
                    <a:pt x="3766" y="2053"/>
                  </a:cubicBezTo>
                  <a:close/>
                  <a:moveTo>
                    <a:pt x="6559" y="2323"/>
                  </a:moveTo>
                  <a:cubicBezTo>
                    <a:pt x="6628" y="2323"/>
                    <a:pt x="6698" y="2346"/>
                    <a:pt x="6759" y="2392"/>
                  </a:cubicBezTo>
                  <a:cubicBezTo>
                    <a:pt x="6852" y="2516"/>
                    <a:pt x="6852" y="2670"/>
                    <a:pt x="6759" y="2793"/>
                  </a:cubicBezTo>
                  <a:lnTo>
                    <a:pt x="6019" y="2732"/>
                  </a:lnTo>
                  <a:lnTo>
                    <a:pt x="6358" y="2392"/>
                  </a:lnTo>
                  <a:cubicBezTo>
                    <a:pt x="6420" y="2346"/>
                    <a:pt x="6489" y="2323"/>
                    <a:pt x="6559" y="2323"/>
                  </a:cubicBezTo>
                  <a:close/>
                  <a:moveTo>
                    <a:pt x="2963" y="8657"/>
                  </a:moveTo>
                  <a:cubicBezTo>
                    <a:pt x="2809" y="8935"/>
                    <a:pt x="2686" y="9213"/>
                    <a:pt x="2562" y="9521"/>
                  </a:cubicBezTo>
                  <a:lnTo>
                    <a:pt x="865" y="8935"/>
                  </a:lnTo>
                  <a:lnTo>
                    <a:pt x="1081" y="8688"/>
                  </a:lnTo>
                  <a:lnTo>
                    <a:pt x="2963" y="8657"/>
                  </a:lnTo>
                  <a:close/>
                  <a:moveTo>
                    <a:pt x="12653" y="526"/>
                  </a:moveTo>
                  <a:cubicBezTo>
                    <a:pt x="12756" y="526"/>
                    <a:pt x="12859" y="531"/>
                    <a:pt x="12963" y="541"/>
                  </a:cubicBezTo>
                  <a:cubicBezTo>
                    <a:pt x="13055" y="1497"/>
                    <a:pt x="12716" y="2423"/>
                    <a:pt x="12068" y="3102"/>
                  </a:cubicBezTo>
                  <a:lnTo>
                    <a:pt x="9938" y="5201"/>
                  </a:lnTo>
                  <a:cubicBezTo>
                    <a:pt x="9907" y="5232"/>
                    <a:pt x="9877" y="5232"/>
                    <a:pt x="9846" y="5232"/>
                  </a:cubicBezTo>
                  <a:lnTo>
                    <a:pt x="6605" y="7176"/>
                  </a:lnTo>
                  <a:cubicBezTo>
                    <a:pt x="6543" y="7207"/>
                    <a:pt x="6482" y="7299"/>
                    <a:pt x="6482" y="7392"/>
                  </a:cubicBezTo>
                  <a:lnTo>
                    <a:pt x="6482" y="8657"/>
                  </a:lnTo>
                  <a:lnTo>
                    <a:pt x="6327" y="8811"/>
                  </a:lnTo>
                  <a:cubicBezTo>
                    <a:pt x="5926" y="9213"/>
                    <a:pt x="5463" y="9583"/>
                    <a:pt x="4969" y="9861"/>
                  </a:cubicBezTo>
                  <a:cubicBezTo>
                    <a:pt x="4291" y="10262"/>
                    <a:pt x="3519" y="10571"/>
                    <a:pt x="2747" y="10725"/>
                  </a:cubicBezTo>
                  <a:cubicBezTo>
                    <a:pt x="3025" y="9367"/>
                    <a:pt x="3735" y="8102"/>
                    <a:pt x="4723" y="7114"/>
                  </a:cubicBezTo>
                  <a:lnTo>
                    <a:pt x="10432" y="1466"/>
                  </a:lnTo>
                  <a:cubicBezTo>
                    <a:pt x="11010" y="861"/>
                    <a:pt x="11809" y="526"/>
                    <a:pt x="12653" y="526"/>
                  </a:cubicBezTo>
                  <a:close/>
                  <a:moveTo>
                    <a:pt x="4846" y="10540"/>
                  </a:moveTo>
                  <a:lnTo>
                    <a:pt x="4815" y="12391"/>
                  </a:lnTo>
                  <a:lnTo>
                    <a:pt x="4568" y="12638"/>
                  </a:lnTo>
                  <a:lnTo>
                    <a:pt x="3982" y="10910"/>
                  </a:lnTo>
                  <a:cubicBezTo>
                    <a:pt x="4291" y="10817"/>
                    <a:pt x="4568" y="10694"/>
                    <a:pt x="4846" y="10540"/>
                  </a:cubicBezTo>
                  <a:close/>
                  <a:moveTo>
                    <a:pt x="10000" y="5756"/>
                  </a:moveTo>
                  <a:lnTo>
                    <a:pt x="12963" y="7546"/>
                  </a:lnTo>
                  <a:lnTo>
                    <a:pt x="12994" y="8719"/>
                  </a:lnTo>
                  <a:cubicBezTo>
                    <a:pt x="12994" y="10632"/>
                    <a:pt x="11790" y="12299"/>
                    <a:pt x="10000" y="12947"/>
                  </a:cubicBezTo>
                  <a:cubicBezTo>
                    <a:pt x="8241" y="12330"/>
                    <a:pt x="7037" y="10663"/>
                    <a:pt x="7006" y="8781"/>
                  </a:cubicBezTo>
                  <a:lnTo>
                    <a:pt x="7006" y="7546"/>
                  </a:lnTo>
                  <a:lnTo>
                    <a:pt x="10000" y="5756"/>
                  </a:lnTo>
                  <a:close/>
                  <a:moveTo>
                    <a:pt x="12645" y="0"/>
                  </a:moveTo>
                  <a:cubicBezTo>
                    <a:pt x="11671" y="0"/>
                    <a:pt x="10723" y="373"/>
                    <a:pt x="10031" y="1065"/>
                  </a:cubicBezTo>
                  <a:lnTo>
                    <a:pt x="8179" y="2917"/>
                  </a:lnTo>
                  <a:lnTo>
                    <a:pt x="7346" y="2855"/>
                  </a:lnTo>
                  <a:cubicBezTo>
                    <a:pt x="7525" y="2274"/>
                    <a:pt x="7040" y="1790"/>
                    <a:pt x="6536" y="1790"/>
                  </a:cubicBezTo>
                  <a:cubicBezTo>
                    <a:pt x="6344" y="1790"/>
                    <a:pt x="6150" y="1860"/>
                    <a:pt x="5988" y="2022"/>
                  </a:cubicBezTo>
                  <a:lnTo>
                    <a:pt x="5340" y="2670"/>
                  </a:lnTo>
                  <a:lnTo>
                    <a:pt x="4507" y="2577"/>
                  </a:lnTo>
                  <a:cubicBezTo>
                    <a:pt x="4599" y="2300"/>
                    <a:pt x="4537" y="1960"/>
                    <a:pt x="4321" y="1744"/>
                  </a:cubicBezTo>
                  <a:cubicBezTo>
                    <a:pt x="4167" y="1590"/>
                    <a:pt x="3951" y="1528"/>
                    <a:pt x="3735" y="1528"/>
                  </a:cubicBezTo>
                  <a:cubicBezTo>
                    <a:pt x="3519" y="1528"/>
                    <a:pt x="3303" y="1590"/>
                    <a:pt x="3179" y="1744"/>
                  </a:cubicBezTo>
                  <a:lnTo>
                    <a:pt x="2531" y="2392"/>
                  </a:lnTo>
                  <a:lnTo>
                    <a:pt x="1451" y="2300"/>
                  </a:lnTo>
                  <a:cubicBezTo>
                    <a:pt x="1426" y="2291"/>
                    <a:pt x="1404" y="2288"/>
                    <a:pt x="1383" y="2288"/>
                  </a:cubicBezTo>
                  <a:cubicBezTo>
                    <a:pt x="1326" y="2288"/>
                    <a:pt x="1280" y="2316"/>
                    <a:pt x="1235" y="2361"/>
                  </a:cubicBezTo>
                  <a:lnTo>
                    <a:pt x="62" y="3534"/>
                  </a:lnTo>
                  <a:cubicBezTo>
                    <a:pt x="1" y="3596"/>
                    <a:pt x="1" y="3688"/>
                    <a:pt x="1" y="3781"/>
                  </a:cubicBezTo>
                  <a:cubicBezTo>
                    <a:pt x="1" y="3843"/>
                    <a:pt x="62" y="3935"/>
                    <a:pt x="155" y="3966"/>
                  </a:cubicBezTo>
                  <a:lnTo>
                    <a:pt x="1698" y="4769"/>
                  </a:lnTo>
                  <a:cubicBezTo>
                    <a:pt x="1729" y="4769"/>
                    <a:pt x="1760" y="4799"/>
                    <a:pt x="1791" y="4799"/>
                  </a:cubicBezTo>
                  <a:cubicBezTo>
                    <a:pt x="2099" y="4799"/>
                    <a:pt x="2192" y="4429"/>
                    <a:pt x="1914" y="4275"/>
                  </a:cubicBezTo>
                  <a:lnTo>
                    <a:pt x="711" y="3658"/>
                  </a:lnTo>
                  <a:lnTo>
                    <a:pt x="1544" y="2824"/>
                  </a:lnTo>
                  <a:lnTo>
                    <a:pt x="7716" y="3411"/>
                  </a:lnTo>
                  <a:lnTo>
                    <a:pt x="5155" y="5972"/>
                  </a:lnTo>
                  <a:lnTo>
                    <a:pt x="3797" y="5262"/>
                  </a:lnTo>
                  <a:cubicBezTo>
                    <a:pt x="3754" y="5241"/>
                    <a:pt x="3712" y="5231"/>
                    <a:pt x="3672" y="5231"/>
                  </a:cubicBezTo>
                  <a:cubicBezTo>
                    <a:pt x="3430" y="5231"/>
                    <a:pt x="3284" y="5593"/>
                    <a:pt x="3550" y="5725"/>
                  </a:cubicBezTo>
                  <a:lnTo>
                    <a:pt x="4753" y="6373"/>
                  </a:lnTo>
                  <a:lnTo>
                    <a:pt x="4352" y="6775"/>
                  </a:lnTo>
                  <a:cubicBezTo>
                    <a:pt x="3920" y="7176"/>
                    <a:pt x="3581" y="7639"/>
                    <a:pt x="3272" y="8133"/>
                  </a:cubicBezTo>
                  <a:lnTo>
                    <a:pt x="957" y="8163"/>
                  </a:lnTo>
                  <a:cubicBezTo>
                    <a:pt x="865" y="8163"/>
                    <a:pt x="803" y="8194"/>
                    <a:pt x="772" y="8256"/>
                  </a:cubicBezTo>
                  <a:lnTo>
                    <a:pt x="155" y="8842"/>
                  </a:lnTo>
                  <a:cubicBezTo>
                    <a:pt x="1" y="8997"/>
                    <a:pt x="62" y="9244"/>
                    <a:pt x="248" y="9305"/>
                  </a:cubicBezTo>
                  <a:lnTo>
                    <a:pt x="2377" y="10015"/>
                  </a:lnTo>
                  <a:cubicBezTo>
                    <a:pt x="2254" y="10355"/>
                    <a:pt x="2192" y="10694"/>
                    <a:pt x="2130" y="11034"/>
                  </a:cubicBezTo>
                  <a:cubicBezTo>
                    <a:pt x="2102" y="11203"/>
                    <a:pt x="2203" y="11346"/>
                    <a:pt x="2338" y="11346"/>
                  </a:cubicBezTo>
                  <a:cubicBezTo>
                    <a:pt x="2351" y="11346"/>
                    <a:pt x="2364" y="11345"/>
                    <a:pt x="2377" y="11342"/>
                  </a:cubicBezTo>
                  <a:lnTo>
                    <a:pt x="2439" y="11342"/>
                  </a:lnTo>
                  <a:cubicBezTo>
                    <a:pt x="2778" y="11311"/>
                    <a:pt x="3118" y="11219"/>
                    <a:pt x="3488" y="11126"/>
                  </a:cubicBezTo>
                  <a:lnTo>
                    <a:pt x="4198" y="13225"/>
                  </a:lnTo>
                  <a:cubicBezTo>
                    <a:pt x="4229" y="13317"/>
                    <a:pt x="4291" y="13379"/>
                    <a:pt x="4383" y="13410"/>
                  </a:cubicBezTo>
                  <a:lnTo>
                    <a:pt x="4445" y="13410"/>
                  </a:lnTo>
                  <a:cubicBezTo>
                    <a:pt x="4507" y="13410"/>
                    <a:pt x="4568" y="13379"/>
                    <a:pt x="4630" y="13317"/>
                  </a:cubicBezTo>
                  <a:lnTo>
                    <a:pt x="5247" y="12700"/>
                  </a:lnTo>
                  <a:cubicBezTo>
                    <a:pt x="5278" y="12669"/>
                    <a:pt x="5309" y="12607"/>
                    <a:pt x="5309" y="12515"/>
                  </a:cubicBezTo>
                  <a:lnTo>
                    <a:pt x="5371" y="10231"/>
                  </a:lnTo>
                  <a:cubicBezTo>
                    <a:pt x="5772" y="9984"/>
                    <a:pt x="6142" y="9676"/>
                    <a:pt x="6513" y="9336"/>
                  </a:cubicBezTo>
                  <a:cubicBezTo>
                    <a:pt x="6729" y="11250"/>
                    <a:pt x="8056" y="12885"/>
                    <a:pt x="9907" y="13472"/>
                  </a:cubicBezTo>
                  <a:lnTo>
                    <a:pt x="10062" y="13472"/>
                  </a:lnTo>
                  <a:cubicBezTo>
                    <a:pt x="12099" y="12793"/>
                    <a:pt x="13487" y="10910"/>
                    <a:pt x="13487" y="8750"/>
                  </a:cubicBezTo>
                  <a:lnTo>
                    <a:pt x="13487" y="7392"/>
                  </a:lnTo>
                  <a:cubicBezTo>
                    <a:pt x="13487" y="7299"/>
                    <a:pt x="13426" y="7207"/>
                    <a:pt x="13364" y="7145"/>
                  </a:cubicBezTo>
                  <a:lnTo>
                    <a:pt x="10463" y="5417"/>
                  </a:lnTo>
                  <a:lnTo>
                    <a:pt x="12438" y="3442"/>
                  </a:lnTo>
                  <a:cubicBezTo>
                    <a:pt x="13271" y="2608"/>
                    <a:pt x="13642" y="1436"/>
                    <a:pt x="13457" y="263"/>
                  </a:cubicBezTo>
                  <a:cubicBezTo>
                    <a:pt x="13426" y="139"/>
                    <a:pt x="13333" y="47"/>
                    <a:pt x="13240" y="47"/>
                  </a:cubicBezTo>
                  <a:cubicBezTo>
                    <a:pt x="13042" y="15"/>
                    <a:pt x="12843" y="0"/>
                    <a:pt x="12645"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1"/>
            <p:cNvSpPr/>
            <p:nvPr/>
          </p:nvSpPr>
          <p:spPr>
            <a:xfrm>
              <a:off x="6426700" y="2277075"/>
              <a:ext cx="122700" cy="148325"/>
            </a:xfrm>
            <a:custGeom>
              <a:avLst/>
              <a:gdLst/>
              <a:ahLst/>
              <a:cxnLst/>
              <a:rect l="l" t="t" r="r" b="b"/>
              <a:pathLst>
                <a:path w="4908" h="5933" extrusionOk="0">
                  <a:moveTo>
                    <a:pt x="2469" y="549"/>
                  </a:moveTo>
                  <a:lnTo>
                    <a:pt x="4382" y="1691"/>
                  </a:lnTo>
                  <a:lnTo>
                    <a:pt x="4382" y="2308"/>
                  </a:lnTo>
                  <a:cubicBezTo>
                    <a:pt x="4382" y="3635"/>
                    <a:pt x="3642" y="4808"/>
                    <a:pt x="2469" y="5394"/>
                  </a:cubicBezTo>
                  <a:cubicBezTo>
                    <a:pt x="1265" y="4808"/>
                    <a:pt x="525" y="3635"/>
                    <a:pt x="525" y="2308"/>
                  </a:cubicBezTo>
                  <a:lnTo>
                    <a:pt x="525" y="1691"/>
                  </a:lnTo>
                  <a:lnTo>
                    <a:pt x="2469" y="549"/>
                  </a:lnTo>
                  <a:close/>
                  <a:moveTo>
                    <a:pt x="2454" y="1"/>
                  </a:moveTo>
                  <a:cubicBezTo>
                    <a:pt x="2407" y="1"/>
                    <a:pt x="2361" y="9"/>
                    <a:pt x="2315" y="24"/>
                  </a:cubicBezTo>
                  <a:lnTo>
                    <a:pt x="123" y="1320"/>
                  </a:lnTo>
                  <a:cubicBezTo>
                    <a:pt x="31" y="1351"/>
                    <a:pt x="0" y="1444"/>
                    <a:pt x="0" y="1536"/>
                  </a:cubicBezTo>
                  <a:lnTo>
                    <a:pt x="0" y="2308"/>
                  </a:lnTo>
                  <a:cubicBezTo>
                    <a:pt x="0" y="3882"/>
                    <a:pt x="926" y="5270"/>
                    <a:pt x="2346" y="5919"/>
                  </a:cubicBezTo>
                  <a:cubicBezTo>
                    <a:pt x="2366" y="5919"/>
                    <a:pt x="2387" y="5932"/>
                    <a:pt x="2407" y="5932"/>
                  </a:cubicBezTo>
                  <a:cubicBezTo>
                    <a:pt x="2418" y="5932"/>
                    <a:pt x="2428" y="5929"/>
                    <a:pt x="2438" y="5919"/>
                  </a:cubicBezTo>
                  <a:lnTo>
                    <a:pt x="2562" y="5919"/>
                  </a:lnTo>
                  <a:cubicBezTo>
                    <a:pt x="3981" y="5270"/>
                    <a:pt x="4907" y="3882"/>
                    <a:pt x="4907" y="2308"/>
                  </a:cubicBezTo>
                  <a:lnTo>
                    <a:pt x="4907" y="1536"/>
                  </a:lnTo>
                  <a:cubicBezTo>
                    <a:pt x="4907" y="1444"/>
                    <a:pt x="4845" y="1351"/>
                    <a:pt x="4784" y="1320"/>
                  </a:cubicBezTo>
                  <a:lnTo>
                    <a:pt x="2592" y="24"/>
                  </a:lnTo>
                  <a:cubicBezTo>
                    <a:pt x="2546" y="9"/>
                    <a:pt x="2500" y="1"/>
                    <a:pt x="245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1"/>
            <p:cNvSpPr/>
            <p:nvPr/>
          </p:nvSpPr>
          <p:spPr>
            <a:xfrm>
              <a:off x="6465400" y="2328550"/>
              <a:ext cx="56275" cy="40175"/>
            </a:xfrm>
            <a:custGeom>
              <a:avLst/>
              <a:gdLst/>
              <a:ahLst/>
              <a:cxnLst/>
              <a:rect l="l" t="t" r="r" b="b"/>
              <a:pathLst>
                <a:path w="2251" h="1607" extrusionOk="0">
                  <a:moveTo>
                    <a:pt x="1855" y="0"/>
                  </a:moveTo>
                  <a:cubicBezTo>
                    <a:pt x="1789" y="0"/>
                    <a:pt x="1721" y="28"/>
                    <a:pt x="1662" y="94"/>
                  </a:cubicBezTo>
                  <a:lnTo>
                    <a:pt x="798" y="959"/>
                  </a:lnTo>
                  <a:lnTo>
                    <a:pt x="581" y="712"/>
                  </a:lnTo>
                  <a:cubicBezTo>
                    <a:pt x="522" y="645"/>
                    <a:pt x="454" y="618"/>
                    <a:pt x="389" y="618"/>
                  </a:cubicBezTo>
                  <a:cubicBezTo>
                    <a:pt x="181" y="618"/>
                    <a:pt x="0" y="894"/>
                    <a:pt x="211" y="1082"/>
                  </a:cubicBezTo>
                  <a:lnTo>
                    <a:pt x="643" y="1514"/>
                  </a:lnTo>
                  <a:cubicBezTo>
                    <a:pt x="674" y="1576"/>
                    <a:pt x="736" y="1607"/>
                    <a:pt x="828" y="1607"/>
                  </a:cubicBezTo>
                  <a:cubicBezTo>
                    <a:pt x="890" y="1607"/>
                    <a:pt x="952" y="1576"/>
                    <a:pt x="1014" y="1514"/>
                  </a:cubicBezTo>
                  <a:lnTo>
                    <a:pt x="2063" y="465"/>
                  </a:lnTo>
                  <a:cubicBezTo>
                    <a:pt x="2251" y="277"/>
                    <a:pt x="2064" y="0"/>
                    <a:pt x="1855"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1"/>
            <p:cNvSpPr/>
            <p:nvPr/>
          </p:nvSpPr>
          <p:spPr>
            <a:xfrm>
              <a:off x="6459875" y="2157300"/>
              <a:ext cx="74850" cy="74100"/>
            </a:xfrm>
            <a:custGeom>
              <a:avLst/>
              <a:gdLst/>
              <a:ahLst/>
              <a:cxnLst/>
              <a:rect l="l" t="t" r="r" b="b"/>
              <a:pathLst>
                <a:path w="2994" h="2964" extrusionOk="0">
                  <a:moveTo>
                    <a:pt x="2685" y="1"/>
                  </a:moveTo>
                  <a:cubicBezTo>
                    <a:pt x="2616" y="1"/>
                    <a:pt x="2546" y="31"/>
                    <a:pt x="2500" y="93"/>
                  </a:cubicBezTo>
                  <a:lnTo>
                    <a:pt x="93" y="2500"/>
                  </a:lnTo>
                  <a:cubicBezTo>
                    <a:pt x="0" y="2593"/>
                    <a:pt x="0" y="2778"/>
                    <a:pt x="93" y="2902"/>
                  </a:cubicBezTo>
                  <a:cubicBezTo>
                    <a:pt x="154" y="2932"/>
                    <a:pt x="216" y="2963"/>
                    <a:pt x="278" y="2963"/>
                  </a:cubicBezTo>
                  <a:cubicBezTo>
                    <a:pt x="370" y="2963"/>
                    <a:pt x="432" y="2932"/>
                    <a:pt x="494" y="2871"/>
                  </a:cubicBezTo>
                  <a:lnTo>
                    <a:pt x="2870" y="464"/>
                  </a:lnTo>
                  <a:cubicBezTo>
                    <a:pt x="2994" y="371"/>
                    <a:pt x="2994" y="186"/>
                    <a:pt x="2870" y="93"/>
                  </a:cubicBezTo>
                  <a:cubicBezTo>
                    <a:pt x="2824" y="31"/>
                    <a:pt x="2755" y="1"/>
                    <a:pt x="2685"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1"/>
            <p:cNvSpPr/>
            <p:nvPr/>
          </p:nvSpPr>
          <p:spPr>
            <a:xfrm>
              <a:off x="6442125" y="2236575"/>
              <a:ext cx="13125" cy="13325"/>
            </a:xfrm>
            <a:custGeom>
              <a:avLst/>
              <a:gdLst/>
              <a:ahLst/>
              <a:cxnLst/>
              <a:rect l="l" t="t" r="r" b="b"/>
              <a:pathLst>
                <a:path w="525" h="533" extrusionOk="0">
                  <a:moveTo>
                    <a:pt x="263" y="1"/>
                  </a:moveTo>
                  <a:cubicBezTo>
                    <a:pt x="131" y="1"/>
                    <a:pt x="0" y="85"/>
                    <a:pt x="0" y="255"/>
                  </a:cubicBezTo>
                  <a:cubicBezTo>
                    <a:pt x="0" y="348"/>
                    <a:pt x="31" y="410"/>
                    <a:pt x="62" y="440"/>
                  </a:cubicBezTo>
                  <a:cubicBezTo>
                    <a:pt x="124" y="502"/>
                    <a:pt x="185" y="533"/>
                    <a:pt x="247" y="533"/>
                  </a:cubicBezTo>
                  <a:cubicBezTo>
                    <a:pt x="340" y="533"/>
                    <a:pt x="401" y="502"/>
                    <a:pt x="432" y="440"/>
                  </a:cubicBezTo>
                  <a:cubicBezTo>
                    <a:pt x="494" y="410"/>
                    <a:pt x="525" y="348"/>
                    <a:pt x="525" y="255"/>
                  </a:cubicBezTo>
                  <a:cubicBezTo>
                    <a:pt x="525" y="85"/>
                    <a:pt x="394" y="1"/>
                    <a:pt x="263"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6" name="Google Shape;2726;p71"/>
          <p:cNvGrpSpPr/>
          <p:nvPr/>
        </p:nvGrpSpPr>
        <p:grpSpPr>
          <a:xfrm>
            <a:off x="6352581" y="2034340"/>
            <a:ext cx="382769" cy="361623"/>
            <a:chOff x="5476925" y="2119100"/>
            <a:chExt cx="355700" cy="336050"/>
          </a:xfrm>
        </p:grpSpPr>
        <p:sp>
          <p:nvSpPr>
            <p:cNvPr id="2727" name="Google Shape;2727;p71"/>
            <p:cNvSpPr/>
            <p:nvPr/>
          </p:nvSpPr>
          <p:spPr>
            <a:xfrm>
              <a:off x="5494650" y="2221350"/>
              <a:ext cx="23950" cy="13125"/>
            </a:xfrm>
            <a:custGeom>
              <a:avLst/>
              <a:gdLst/>
              <a:ahLst/>
              <a:cxnLst/>
              <a:rect l="l" t="t" r="r" b="b"/>
              <a:pathLst>
                <a:path w="958" h="525" extrusionOk="0">
                  <a:moveTo>
                    <a:pt x="279" y="0"/>
                  </a:moveTo>
                  <a:cubicBezTo>
                    <a:pt x="124" y="0"/>
                    <a:pt x="1" y="124"/>
                    <a:pt x="32" y="278"/>
                  </a:cubicBezTo>
                  <a:cubicBezTo>
                    <a:pt x="1" y="432"/>
                    <a:pt x="124" y="525"/>
                    <a:pt x="279" y="525"/>
                  </a:cubicBezTo>
                  <a:lnTo>
                    <a:pt x="680" y="525"/>
                  </a:lnTo>
                  <a:cubicBezTo>
                    <a:pt x="834" y="525"/>
                    <a:pt x="958" y="432"/>
                    <a:pt x="958" y="278"/>
                  </a:cubicBezTo>
                  <a:cubicBezTo>
                    <a:pt x="958" y="124"/>
                    <a:pt x="834" y="0"/>
                    <a:pt x="680"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1"/>
            <p:cNvSpPr/>
            <p:nvPr/>
          </p:nvSpPr>
          <p:spPr>
            <a:xfrm>
              <a:off x="5596500" y="2119100"/>
              <a:ext cx="13150" cy="22800"/>
            </a:xfrm>
            <a:custGeom>
              <a:avLst/>
              <a:gdLst/>
              <a:ahLst/>
              <a:cxnLst/>
              <a:rect l="l" t="t" r="r" b="b"/>
              <a:pathLst>
                <a:path w="526" h="912" extrusionOk="0">
                  <a:moveTo>
                    <a:pt x="263" y="1"/>
                  </a:moveTo>
                  <a:cubicBezTo>
                    <a:pt x="140" y="1"/>
                    <a:pt x="16" y="78"/>
                    <a:pt x="1" y="232"/>
                  </a:cubicBezTo>
                  <a:lnTo>
                    <a:pt x="1" y="634"/>
                  </a:lnTo>
                  <a:cubicBezTo>
                    <a:pt x="1" y="788"/>
                    <a:pt x="124" y="911"/>
                    <a:pt x="248" y="911"/>
                  </a:cubicBezTo>
                  <a:cubicBezTo>
                    <a:pt x="402" y="911"/>
                    <a:pt x="525" y="788"/>
                    <a:pt x="525" y="634"/>
                  </a:cubicBezTo>
                  <a:lnTo>
                    <a:pt x="525" y="232"/>
                  </a:lnTo>
                  <a:cubicBezTo>
                    <a:pt x="510" y="78"/>
                    <a:pt x="386" y="1"/>
                    <a:pt x="263"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1"/>
            <p:cNvSpPr/>
            <p:nvPr/>
          </p:nvSpPr>
          <p:spPr>
            <a:xfrm>
              <a:off x="5513000" y="2139175"/>
              <a:ext cx="33375" cy="29725"/>
            </a:xfrm>
            <a:custGeom>
              <a:avLst/>
              <a:gdLst/>
              <a:ahLst/>
              <a:cxnLst/>
              <a:rect l="l" t="t" r="r" b="b"/>
              <a:pathLst>
                <a:path w="1335" h="1189" extrusionOk="0">
                  <a:moveTo>
                    <a:pt x="417" y="0"/>
                  </a:moveTo>
                  <a:cubicBezTo>
                    <a:pt x="202" y="0"/>
                    <a:pt x="0" y="286"/>
                    <a:pt x="193" y="479"/>
                  </a:cubicBezTo>
                  <a:lnTo>
                    <a:pt x="841" y="1096"/>
                  </a:lnTo>
                  <a:cubicBezTo>
                    <a:pt x="872" y="1158"/>
                    <a:pt x="964" y="1158"/>
                    <a:pt x="1026" y="1189"/>
                  </a:cubicBezTo>
                  <a:cubicBezTo>
                    <a:pt x="1088" y="1158"/>
                    <a:pt x="1149" y="1158"/>
                    <a:pt x="1211" y="1096"/>
                  </a:cubicBezTo>
                  <a:cubicBezTo>
                    <a:pt x="1335" y="1003"/>
                    <a:pt x="1335" y="818"/>
                    <a:pt x="1211" y="726"/>
                  </a:cubicBezTo>
                  <a:lnTo>
                    <a:pt x="594" y="77"/>
                  </a:lnTo>
                  <a:cubicBezTo>
                    <a:pt x="539" y="23"/>
                    <a:pt x="478" y="0"/>
                    <a:pt x="417"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1"/>
            <p:cNvSpPr/>
            <p:nvPr/>
          </p:nvSpPr>
          <p:spPr>
            <a:xfrm>
              <a:off x="5659775" y="2139925"/>
              <a:ext cx="31825" cy="28975"/>
            </a:xfrm>
            <a:custGeom>
              <a:avLst/>
              <a:gdLst/>
              <a:ahLst/>
              <a:cxnLst/>
              <a:rect l="l" t="t" r="r" b="b"/>
              <a:pathLst>
                <a:path w="1273" h="1159" extrusionOk="0">
                  <a:moveTo>
                    <a:pt x="869" y="1"/>
                  </a:moveTo>
                  <a:cubicBezTo>
                    <a:pt x="806" y="1"/>
                    <a:pt x="741" y="24"/>
                    <a:pt x="679" y="78"/>
                  </a:cubicBezTo>
                  <a:lnTo>
                    <a:pt x="93" y="665"/>
                  </a:lnTo>
                  <a:cubicBezTo>
                    <a:pt x="0" y="788"/>
                    <a:pt x="0" y="942"/>
                    <a:pt x="93" y="1066"/>
                  </a:cubicBezTo>
                  <a:cubicBezTo>
                    <a:pt x="155" y="1097"/>
                    <a:pt x="216" y="1128"/>
                    <a:pt x="278" y="1128"/>
                  </a:cubicBezTo>
                  <a:lnTo>
                    <a:pt x="309" y="1159"/>
                  </a:lnTo>
                  <a:cubicBezTo>
                    <a:pt x="371" y="1128"/>
                    <a:pt x="432" y="1128"/>
                    <a:pt x="494" y="1066"/>
                  </a:cubicBezTo>
                  <a:lnTo>
                    <a:pt x="1080" y="480"/>
                  </a:lnTo>
                  <a:cubicBezTo>
                    <a:pt x="1273" y="287"/>
                    <a:pt x="1090" y="1"/>
                    <a:pt x="869"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1"/>
            <p:cNvSpPr/>
            <p:nvPr/>
          </p:nvSpPr>
          <p:spPr>
            <a:xfrm>
              <a:off x="5704525" y="2196625"/>
              <a:ext cx="15275" cy="13975"/>
            </a:xfrm>
            <a:custGeom>
              <a:avLst/>
              <a:gdLst/>
              <a:ahLst/>
              <a:cxnLst/>
              <a:rect l="l" t="t" r="r" b="b"/>
              <a:pathLst>
                <a:path w="611" h="559" extrusionOk="0">
                  <a:moveTo>
                    <a:pt x="360" y="0"/>
                  </a:moveTo>
                  <a:cubicBezTo>
                    <a:pt x="353" y="0"/>
                    <a:pt x="347" y="1"/>
                    <a:pt x="340" y="2"/>
                  </a:cubicBezTo>
                  <a:cubicBezTo>
                    <a:pt x="0" y="63"/>
                    <a:pt x="0" y="495"/>
                    <a:pt x="340" y="557"/>
                  </a:cubicBezTo>
                  <a:cubicBezTo>
                    <a:pt x="347" y="558"/>
                    <a:pt x="353" y="558"/>
                    <a:pt x="360" y="558"/>
                  </a:cubicBezTo>
                  <a:cubicBezTo>
                    <a:pt x="611" y="558"/>
                    <a:pt x="611" y="0"/>
                    <a:pt x="360"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1"/>
            <p:cNvSpPr/>
            <p:nvPr/>
          </p:nvSpPr>
          <p:spPr>
            <a:xfrm>
              <a:off x="5728150" y="2204075"/>
              <a:ext cx="41975" cy="57025"/>
            </a:xfrm>
            <a:custGeom>
              <a:avLst/>
              <a:gdLst/>
              <a:ahLst/>
              <a:cxnLst/>
              <a:rect l="l" t="t" r="r" b="b"/>
              <a:pathLst>
                <a:path w="1679" h="2281" extrusionOk="0">
                  <a:moveTo>
                    <a:pt x="392" y="0"/>
                  </a:moveTo>
                  <a:cubicBezTo>
                    <a:pt x="154" y="0"/>
                    <a:pt x="0" y="351"/>
                    <a:pt x="259" y="506"/>
                  </a:cubicBezTo>
                  <a:cubicBezTo>
                    <a:pt x="814" y="815"/>
                    <a:pt x="1154" y="1401"/>
                    <a:pt x="1154" y="2049"/>
                  </a:cubicBezTo>
                  <a:cubicBezTo>
                    <a:pt x="1169" y="2203"/>
                    <a:pt x="1293" y="2280"/>
                    <a:pt x="1416" y="2280"/>
                  </a:cubicBezTo>
                  <a:cubicBezTo>
                    <a:pt x="1540" y="2280"/>
                    <a:pt x="1663" y="2203"/>
                    <a:pt x="1679" y="2049"/>
                  </a:cubicBezTo>
                  <a:cubicBezTo>
                    <a:pt x="1679" y="1216"/>
                    <a:pt x="1247" y="475"/>
                    <a:pt x="537" y="43"/>
                  </a:cubicBezTo>
                  <a:cubicBezTo>
                    <a:pt x="487" y="13"/>
                    <a:pt x="438" y="0"/>
                    <a:pt x="392"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1"/>
            <p:cNvSpPr/>
            <p:nvPr/>
          </p:nvSpPr>
          <p:spPr>
            <a:xfrm>
              <a:off x="5581075" y="2367925"/>
              <a:ext cx="16225" cy="13150"/>
            </a:xfrm>
            <a:custGeom>
              <a:avLst/>
              <a:gdLst/>
              <a:ahLst/>
              <a:cxnLst/>
              <a:rect l="l" t="t" r="r" b="b"/>
              <a:pathLst>
                <a:path w="649" h="526" extrusionOk="0">
                  <a:moveTo>
                    <a:pt x="309" y="1"/>
                  </a:moveTo>
                  <a:cubicBezTo>
                    <a:pt x="216" y="1"/>
                    <a:pt x="155" y="32"/>
                    <a:pt x="124" y="63"/>
                  </a:cubicBezTo>
                  <a:cubicBezTo>
                    <a:pt x="0" y="155"/>
                    <a:pt x="0" y="340"/>
                    <a:pt x="124" y="464"/>
                  </a:cubicBezTo>
                  <a:cubicBezTo>
                    <a:pt x="155" y="495"/>
                    <a:pt x="216" y="525"/>
                    <a:pt x="309" y="525"/>
                  </a:cubicBezTo>
                  <a:cubicBezTo>
                    <a:pt x="649" y="525"/>
                    <a:pt x="649" y="1"/>
                    <a:pt x="309"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1"/>
            <p:cNvSpPr/>
            <p:nvPr/>
          </p:nvSpPr>
          <p:spPr>
            <a:xfrm>
              <a:off x="5476925" y="2157650"/>
              <a:ext cx="355700" cy="297500"/>
            </a:xfrm>
            <a:custGeom>
              <a:avLst/>
              <a:gdLst/>
              <a:ahLst/>
              <a:cxnLst/>
              <a:rect l="l" t="t" r="r" b="b"/>
              <a:pathLst>
                <a:path w="14228" h="11900" extrusionOk="0">
                  <a:moveTo>
                    <a:pt x="5037" y="478"/>
                  </a:moveTo>
                  <a:cubicBezTo>
                    <a:pt x="5797" y="478"/>
                    <a:pt x="6548" y="867"/>
                    <a:pt x="6975" y="1591"/>
                  </a:cubicBezTo>
                  <a:cubicBezTo>
                    <a:pt x="6574" y="2023"/>
                    <a:pt x="6265" y="2548"/>
                    <a:pt x="6142" y="3134"/>
                  </a:cubicBezTo>
                  <a:cubicBezTo>
                    <a:pt x="5867" y="2985"/>
                    <a:pt x="5576" y="2916"/>
                    <a:pt x="5292" y="2916"/>
                  </a:cubicBezTo>
                  <a:cubicBezTo>
                    <a:pt x="4460" y="2916"/>
                    <a:pt x="3687" y="3510"/>
                    <a:pt x="3549" y="4431"/>
                  </a:cubicBezTo>
                  <a:cubicBezTo>
                    <a:pt x="2500" y="3505"/>
                    <a:pt x="2531" y="1869"/>
                    <a:pt x="3611" y="1005"/>
                  </a:cubicBezTo>
                  <a:cubicBezTo>
                    <a:pt x="4029" y="649"/>
                    <a:pt x="4535" y="478"/>
                    <a:pt x="5037" y="478"/>
                  </a:cubicBezTo>
                  <a:close/>
                  <a:moveTo>
                    <a:pt x="8271" y="4400"/>
                  </a:moveTo>
                  <a:lnTo>
                    <a:pt x="10277" y="6838"/>
                  </a:lnTo>
                  <a:lnTo>
                    <a:pt x="8611" y="6838"/>
                  </a:lnTo>
                  <a:lnTo>
                    <a:pt x="7839" y="4400"/>
                  </a:lnTo>
                  <a:close/>
                  <a:moveTo>
                    <a:pt x="6111" y="6529"/>
                  </a:moveTo>
                  <a:lnTo>
                    <a:pt x="6543" y="7239"/>
                  </a:lnTo>
                  <a:cubicBezTo>
                    <a:pt x="6574" y="7301"/>
                    <a:pt x="6666" y="7363"/>
                    <a:pt x="6759" y="7363"/>
                  </a:cubicBezTo>
                  <a:lnTo>
                    <a:pt x="12376" y="7363"/>
                  </a:lnTo>
                  <a:cubicBezTo>
                    <a:pt x="12839" y="7363"/>
                    <a:pt x="13271" y="7548"/>
                    <a:pt x="13579" y="7887"/>
                  </a:cubicBezTo>
                  <a:cubicBezTo>
                    <a:pt x="13271" y="8227"/>
                    <a:pt x="12839" y="8412"/>
                    <a:pt x="12376" y="8412"/>
                  </a:cubicBezTo>
                  <a:lnTo>
                    <a:pt x="6759" y="8412"/>
                  </a:lnTo>
                  <a:cubicBezTo>
                    <a:pt x="6666" y="8412"/>
                    <a:pt x="6574" y="8443"/>
                    <a:pt x="6543" y="8535"/>
                  </a:cubicBezTo>
                  <a:lnTo>
                    <a:pt x="6111" y="9245"/>
                  </a:lnTo>
                  <a:lnTo>
                    <a:pt x="5617" y="9245"/>
                  </a:lnTo>
                  <a:lnTo>
                    <a:pt x="6049" y="7949"/>
                  </a:lnTo>
                  <a:cubicBezTo>
                    <a:pt x="6049" y="7918"/>
                    <a:pt x="6049" y="7856"/>
                    <a:pt x="6049" y="7795"/>
                  </a:cubicBezTo>
                  <a:lnTo>
                    <a:pt x="5617" y="6529"/>
                  </a:lnTo>
                  <a:close/>
                  <a:moveTo>
                    <a:pt x="10308" y="8936"/>
                  </a:moveTo>
                  <a:lnTo>
                    <a:pt x="8271" y="11375"/>
                  </a:lnTo>
                  <a:lnTo>
                    <a:pt x="7839" y="11375"/>
                  </a:lnTo>
                  <a:lnTo>
                    <a:pt x="8611" y="8936"/>
                  </a:lnTo>
                  <a:close/>
                  <a:moveTo>
                    <a:pt x="5069" y="0"/>
                  </a:moveTo>
                  <a:cubicBezTo>
                    <a:pt x="4509" y="0"/>
                    <a:pt x="3944" y="167"/>
                    <a:pt x="3457" y="511"/>
                  </a:cubicBezTo>
                  <a:cubicBezTo>
                    <a:pt x="2191" y="1406"/>
                    <a:pt x="1914" y="3196"/>
                    <a:pt x="2839" y="4431"/>
                  </a:cubicBezTo>
                  <a:cubicBezTo>
                    <a:pt x="0" y="4678"/>
                    <a:pt x="124" y="8875"/>
                    <a:pt x="2963" y="8936"/>
                  </a:cubicBezTo>
                  <a:lnTo>
                    <a:pt x="3395" y="8936"/>
                  </a:lnTo>
                  <a:cubicBezTo>
                    <a:pt x="3734" y="8936"/>
                    <a:pt x="3734" y="8412"/>
                    <a:pt x="3395" y="8412"/>
                  </a:cubicBezTo>
                  <a:lnTo>
                    <a:pt x="2963" y="8412"/>
                  </a:lnTo>
                  <a:cubicBezTo>
                    <a:pt x="1883" y="8412"/>
                    <a:pt x="1049" y="7393"/>
                    <a:pt x="1265" y="6313"/>
                  </a:cubicBezTo>
                  <a:cubicBezTo>
                    <a:pt x="1454" y="5487"/>
                    <a:pt x="2185" y="4950"/>
                    <a:pt x="2959" y="4950"/>
                  </a:cubicBezTo>
                  <a:cubicBezTo>
                    <a:pt x="3198" y="4950"/>
                    <a:pt x="3440" y="5001"/>
                    <a:pt x="3673" y="5110"/>
                  </a:cubicBezTo>
                  <a:cubicBezTo>
                    <a:pt x="3711" y="5122"/>
                    <a:pt x="3749" y="5130"/>
                    <a:pt x="3788" y="5130"/>
                  </a:cubicBezTo>
                  <a:cubicBezTo>
                    <a:pt x="3842" y="5130"/>
                    <a:pt x="3896" y="5115"/>
                    <a:pt x="3950" y="5079"/>
                  </a:cubicBezTo>
                  <a:cubicBezTo>
                    <a:pt x="4012" y="5048"/>
                    <a:pt x="4043" y="4955"/>
                    <a:pt x="4043" y="4863"/>
                  </a:cubicBezTo>
                  <a:cubicBezTo>
                    <a:pt x="3956" y="4037"/>
                    <a:pt x="4604" y="3440"/>
                    <a:pt x="5297" y="3440"/>
                  </a:cubicBezTo>
                  <a:cubicBezTo>
                    <a:pt x="5587" y="3440"/>
                    <a:pt x="5886" y="3545"/>
                    <a:pt x="6142" y="3783"/>
                  </a:cubicBezTo>
                  <a:cubicBezTo>
                    <a:pt x="6196" y="3819"/>
                    <a:pt x="6250" y="3834"/>
                    <a:pt x="6304" y="3834"/>
                  </a:cubicBezTo>
                  <a:cubicBezTo>
                    <a:pt x="6343" y="3834"/>
                    <a:pt x="6381" y="3826"/>
                    <a:pt x="6419" y="3813"/>
                  </a:cubicBezTo>
                  <a:cubicBezTo>
                    <a:pt x="6512" y="3783"/>
                    <a:pt x="6574" y="3690"/>
                    <a:pt x="6605" y="3597"/>
                  </a:cubicBezTo>
                  <a:cubicBezTo>
                    <a:pt x="6666" y="2949"/>
                    <a:pt x="6975" y="2301"/>
                    <a:pt x="7469" y="1838"/>
                  </a:cubicBezTo>
                  <a:cubicBezTo>
                    <a:pt x="7469" y="1838"/>
                    <a:pt x="7499" y="1807"/>
                    <a:pt x="7499" y="1807"/>
                  </a:cubicBezTo>
                  <a:cubicBezTo>
                    <a:pt x="8074" y="1290"/>
                    <a:pt x="8753" y="1058"/>
                    <a:pt x="9416" y="1058"/>
                  </a:cubicBezTo>
                  <a:cubicBezTo>
                    <a:pt x="10889" y="1058"/>
                    <a:pt x="12283" y="2203"/>
                    <a:pt x="12283" y="3906"/>
                  </a:cubicBezTo>
                  <a:cubicBezTo>
                    <a:pt x="12283" y="4153"/>
                    <a:pt x="12221" y="4431"/>
                    <a:pt x="12160" y="4678"/>
                  </a:cubicBezTo>
                  <a:cubicBezTo>
                    <a:pt x="12129" y="4739"/>
                    <a:pt x="12160" y="4832"/>
                    <a:pt x="12191" y="4894"/>
                  </a:cubicBezTo>
                  <a:cubicBezTo>
                    <a:pt x="12221" y="4955"/>
                    <a:pt x="12283" y="4986"/>
                    <a:pt x="12345" y="5017"/>
                  </a:cubicBezTo>
                  <a:cubicBezTo>
                    <a:pt x="13332" y="5233"/>
                    <a:pt x="13919" y="6251"/>
                    <a:pt x="13610" y="7208"/>
                  </a:cubicBezTo>
                  <a:cubicBezTo>
                    <a:pt x="13271" y="6961"/>
                    <a:pt x="12839" y="6838"/>
                    <a:pt x="12376" y="6838"/>
                  </a:cubicBezTo>
                  <a:lnTo>
                    <a:pt x="10987" y="6838"/>
                  </a:lnTo>
                  <a:lnTo>
                    <a:pt x="8611" y="3968"/>
                  </a:lnTo>
                  <a:cubicBezTo>
                    <a:pt x="8549" y="3906"/>
                    <a:pt x="8487" y="3875"/>
                    <a:pt x="8394" y="3875"/>
                  </a:cubicBezTo>
                  <a:lnTo>
                    <a:pt x="7469" y="3875"/>
                  </a:lnTo>
                  <a:cubicBezTo>
                    <a:pt x="7407" y="3875"/>
                    <a:pt x="7314" y="3906"/>
                    <a:pt x="7283" y="3968"/>
                  </a:cubicBezTo>
                  <a:cubicBezTo>
                    <a:pt x="7222" y="4029"/>
                    <a:pt x="7191" y="4122"/>
                    <a:pt x="7222" y="4215"/>
                  </a:cubicBezTo>
                  <a:lnTo>
                    <a:pt x="8055" y="6807"/>
                  </a:lnTo>
                  <a:lnTo>
                    <a:pt x="6882" y="6807"/>
                  </a:lnTo>
                  <a:lnTo>
                    <a:pt x="6481" y="6128"/>
                  </a:lnTo>
                  <a:cubicBezTo>
                    <a:pt x="6419" y="6035"/>
                    <a:pt x="6358" y="6005"/>
                    <a:pt x="6265" y="6005"/>
                  </a:cubicBezTo>
                  <a:lnTo>
                    <a:pt x="5247" y="6005"/>
                  </a:lnTo>
                  <a:cubicBezTo>
                    <a:pt x="5154" y="6005"/>
                    <a:pt x="5092" y="6035"/>
                    <a:pt x="5031" y="6097"/>
                  </a:cubicBezTo>
                  <a:cubicBezTo>
                    <a:pt x="5000" y="6190"/>
                    <a:pt x="4969" y="6282"/>
                    <a:pt x="5000" y="6344"/>
                  </a:cubicBezTo>
                  <a:lnTo>
                    <a:pt x="5524" y="7887"/>
                  </a:lnTo>
                  <a:lnTo>
                    <a:pt x="5000" y="9430"/>
                  </a:lnTo>
                  <a:cubicBezTo>
                    <a:pt x="4938" y="9615"/>
                    <a:pt x="5061" y="9770"/>
                    <a:pt x="5247" y="9770"/>
                  </a:cubicBezTo>
                  <a:lnTo>
                    <a:pt x="6265" y="9770"/>
                  </a:lnTo>
                  <a:cubicBezTo>
                    <a:pt x="6358" y="9770"/>
                    <a:pt x="6419" y="9739"/>
                    <a:pt x="6481" y="9646"/>
                  </a:cubicBezTo>
                  <a:lnTo>
                    <a:pt x="6913" y="8967"/>
                  </a:lnTo>
                  <a:lnTo>
                    <a:pt x="8086" y="8967"/>
                  </a:lnTo>
                  <a:lnTo>
                    <a:pt x="7253" y="11560"/>
                  </a:lnTo>
                  <a:cubicBezTo>
                    <a:pt x="7191" y="11745"/>
                    <a:pt x="7314" y="11899"/>
                    <a:pt x="7499" y="11899"/>
                  </a:cubicBezTo>
                  <a:lnTo>
                    <a:pt x="8425" y="11899"/>
                  </a:lnTo>
                  <a:cubicBezTo>
                    <a:pt x="8487" y="11899"/>
                    <a:pt x="8549" y="11868"/>
                    <a:pt x="8611" y="11807"/>
                  </a:cubicBezTo>
                  <a:lnTo>
                    <a:pt x="10987" y="8967"/>
                  </a:lnTo>
                  <a:lnTo>
                    <a:pt x="12376" y="8967"/>
                  </a:lnTo>
                  <a:cubicBezTo>
                    <a:pt x="13085" y="8967"/>
                    <a:pt x="13734" y="8628"/>
                    <a:pt x="14135" y="8072"/>
                  </a:cubicBezTo>
                  <a:cubicBezTo>
                    <a:pt x="14197" y="7980"/>
                    <a:pt x="14197" y="7856"/>
                    <a:pt x="14135" y="7764"/>
                  </a:cubicBezTo>
                  <a:lnTo>
                    <a:pt x="14042" y="7609"/>
                  </a:lnTo>
                  <a:lnTo>
                    <a:pt x="14042" y="7579"/>
                  </a:lnTo>
                  <a:cubicBezTo>
                    <a:pt x="14166" y="7301"/>
                    <a:pt x="14227" y="6992"/>
                    <a:pt x="14227" y="6684"/>
                  </a:cubicBezTo>
                  <a:cubicBezTo>
                    <a:pt x="14227" y="6159"/>
                    <a:pt x="14042" y="5665"/>
                    <a:pt x="13734" y="5264"/>
                  </a:cubicBezTo>
                  <a:cubicBezTo>
                    <a:pt x="13456" y="4955"/>
                    <a:pt x="13116" y="4708"/>
                    <a:pt x="12746" y="4554"/>
                  </a:cubicBezTo>
                  <a:cubicBezTo>
                    <a:pt x="12777" y="4338"/>
                    <a:pt x="12808" y="4122"/>
                    <a:pt x="12808" y="3906"/>
                  </a:cubicBezTo>
                  <a:cubicBezTo>
                    <a:pt x="12786" y="1914"/>
                    <a:pt x="11144" y="525"/>
                    <a:pt x="9398" y="525"/>
                  </a:cubicBezTo>
                  <a:cubicBezTo>
                    <a:pt x="8709" y="525"/>
                    <a:pt x="8004" y="741"/>
                    <a:pt x="7376" y="1221"/>
                  </a:cubicBezTo>
                  <a:cubicBezTo>
                    <a:pt x="6845" y="424"/>
                    <a:pt x="5963" y="0"/>
                    <a:pt x="506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5" name="Google Shape;2735;p71"/>
          <p:cNvGrpSpPr/>
          <p:nvPr/>
        </p:nvGrpSpPr>
        <p:grpSpPr>
          <a:xfrm>
            <a:off x="5563827" y="2031864"/>
            <a:ext cx="363668" cy="363264"/>
            <a:chOff x="4743950" y="2116800"/>
            <a:chExt cx="337950" cy="337575"/>
          </a:xfrm>
        </p:grpSpPr>
        <p:sp>
          <p:nvSpPr>
            <p:cNvPr id="2736" name="Google Shape;2736;p71"/>
            <p:cNvSpPr/>
            <p:nvPr/>
          </p:nvSpPr>
          <p:spPr>
            <a:xfrm>
              <a:off x="4770950" y="2200500"/>
              <a:ext cx="13150" cy="13150"/>
            </a:xfrm>
            <a:custGeom>
              <a:avLst/>
              <a:gdLst/>
              <a:ahLst/>
              <a:cxnLst/>
              <a:rect l="l" t="t" r="r" b="b"/>
              <a:pathLst>
                <a:path w="526" h="526" extrusionOk="0">
                  <a:moveTo>
                    <a:pt x="247" y="1"/>
                  </a:moveTo>
                  <a:cubicBezTo>
                    <a:pt x="186" y="1"/>
                    <a:pt x="124" y="32"/>
                    <a:pt x="62" y="93"/>
                  </a:cubicBezTo>
                  <a:cubicBezTo>
                    <a:pt x="31" y="124"/>
                    <a:pt x="0" y="186"/>
                    <a:pt x="0" y="279"/>
                  </a:cubicBezTo>
                  <a:cubicBezTo>
                    <a:pt x="0" y="402"/>
                    <a:pt x="124" y="525"/>
                    <a:pt x="247" y="525"/>
                  </a:cubicBezTo>
                  <a:cubicBezTo>
                    <a:pt x="340" y="525"/>
                    <a:pt x="402" y="495"/>
                    <a:pt x="433" y="464"/>
                  </a:cubicBezTo>
                  <a:cubicBezTo>
                    <a:pt x="494" y="402"/>
                    <a:pt x="525" y="340"/>
                    <a:pt x="525" y="279"/>
                  </a:cubicBezTo>
                  <a:cubicBezTo>
                    <a:pt x="525" y="217"/>
                    <a:pt x="494" y="124"/>
                    <a:pt x="433" y="93"/>
                  </a:cubicBezTo>
                  <a:cubicBezTo>
                    <a:pt x="402" y="32"/>
                    <a:pt x="340" y="1"/>
                    <a:pt x="247"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1"/>
            <p:cNvSpPr/>
            <p:nvPr/>
          </p:nvSpPr>
          <p:spPr>
            <a:xfrm>
              <a:off x="4743950" y="2116800"/>
              <a:ext cx="337950" cy="337575"/>
            </a:xfrm>
            <a:custGeom>
              <a:avLst/>
              <a:gdLst/>
              <a:ahLst/>
              <a:cxnLst/>
              <a:rect l="l" t="t" r="r" b="b"/>
              <a:pathLst>
                <a:path w="13518" h="13503" extrusionOk="0">
                  <a:moveTo>
                    <a:pt x="2998" y="556"/>
                  </a:moveTo>
                  <a:cubicBezTo>
                    <a:pt x="3117" y="556"/>
                    <a:pt x="3241" y="633"/>
                    <a:pt x="3272" y="787"/>
                  </a:cubicBezTo>
                  <a:lnTo>
                    <a:pt x="3272" y="2053"/>
                  </a:lnTo>
                  <a:cubicBezTo>
                    <a:pt x="3241" y="2207"/>
                    <a:pt x="3117" y="2284"/>
                    <a:pt x="2998" y="2284"/>
                  </a:cubicBezTo>
                  <a:cubicBezTo>
                    <a:pt x="2878" y="2284"/>
                    <a:pt x="2762" y="2207"/>
                    <a:pt x="2747" y="2053"/>
                  </a:cubicBezTo>
                  <a:lnTo>
                    <a:pt x="2747" y="787"/>
                  </a:lnTo>
                  <a:cubicBezTo>
                    <a:pt x="2762" y="633"/>
                    <a:pt x="2878" y="556"/>
                    <a:pt x="2998" y="556"/>
                  </a:cubicBezTo>
                  <a:close/>
                  <a:moveTo>
                    <a:pt x="6342" y="556"/>
                  </a:moveTo>
                  <a:cubicBezTo>
                    <a:pt x="6466" y="556"/>
                    <a:pt x="6589" y="633"/>
                    <a:pt x="6605" y="787"/>
                  </a:cubicBezTo>
                  <a:lnTo>
                    <a:pt x="6605" y="2053"/>
                  </a:lnTo>
                  <a:cubicBezTo>
                    <a:pt x="6589" y="2207"/>
                    <a:pt x="6466" y="2284"/>
                    <a:pt x="6342" y="2284"/>
                  </a:cubicBezTo>
                  <a:cubicBezTo>
                    <a:pt x="6219" y="2284"/>
                    <a:pt x="6096" y="2207"/>
                    <a:pt x="6080" y="2053"/>
                  </a:cubicBezTo>
                  <a:lnTo>
                    <a:pt x="6080" y="787"/>
                  </a:lnTo>
                  <a:cubicBezTo>
                    <a:pt x="6096" y="633"/>
                    <a:pt x="6219" y="556"/>
                    <a:pt x="6342" y="556"/>
                  </a:cubicBezTo>
                  <a:close/>
                  <a:moveTo>
                    <a:pt x="9695" y="556"/>
                  </a:moveTo>
                  <a:cubicBezTo>
                    <a:pt x="9814" y="556"/>
                    <a:pt x="9938" y="633"/>
                    <a:pt x="9969" y="787"/>
                  </a:cubicBezTo>
                  <a:lnTo>
                    <a:pt x="9969" y="2053"/>
                  </a:lnTo>
                  <a:cubicBezTo>
                    <a:pt x="9938" y="2207"/>
                    <a:pt x="9814" y="2284"/>
                    <a:pt x="9695" y="2284"/>
                  </a:cubicBezTo>
                  <a:cubicBezTo>
                    <a:pt x="9575" y="2284"/>
                    <a:pt x="9459" y="2207"/>
                    <a:pt x="9444" y="2053"/>
                  </a:cubicBezTo>
                  <a:lnTo>
                    <a:pt x="9444" y="787"/>
                  </a:lnTo>
                  <a:cubicBezTo>
                    <a:pt x="9459" y="633"/>
                    <a:pt x="9575" y="556"/>
                    <a:pt x="9695" y="556"/>
                  </a:cubicBezTo>
                  <a:close/>
                  <a:moveTo>
                    <a:pt x="11882" y="1590"/>
                  </a:moveTo>
                  <a:cubicBezTo>
                    <a:pt x="12036" y="1590"/>
                    <a:pt x="12160" y="1713"/>
                    <a:pt x="12129" y="1867"/>
                  </a:cubicBezTo>
                  <a:lnTo>
                    <a:pt x="12129" y="3349"/>
                  </a:lnTo>
                  <a:lnTo>
                    <a:pt x="2408" y="3349"/>
                  </a:lnTo>
                  <a:cubicBezTo>
                    <a:pt x="2253" y="3349"/>
                    <a:pt x="2130" y="3472"/>
                    <a:pt x="2130" y="3627"/>
                  </a:cubicBezTo>
                  <a:cubicBezTo>
                    <a:pt x="2130" y="3750"/>
                    <a:pt x="2253" y="3873"/>
                    <a:pt x="2408" y="3873"/>
                  </a:cubicBezTo>
                  <a:lnTo>
                    <a:pt x="12129" y="3873"/>
                  </a:lnTo>
                  <a:lnTo>
                    <a:pt x="12129" y="9243"/>
                  </a:lnTo>
                  <a:lnTo>
                    <a:pt x="9876" y="9243"/>
                  </a:lnTo>
                  <a:cubicBezTo>
                    <a:pt x="9861" y="9240"/>
                    <a:pt x="9847" y="9239"/>
                    <a:pt x="9834" y="9239"/>
                  </a:cubicBezTo>
                  <a:cubicBezTo>
                    <a:pt x="9575" y="9239"/>
                    <a:pt x="9582" y="9769"/>
                    <a:pt x="9854" y="9769"/>
                  </a:cubicBezTo>
                  <a:cubicBezTo>
                    <a:pt x="9861" y="9769"/>
                    <a:pt x="9869" y="9769"/>
                    <a:pt x="9876" y="9768"/>
                  </a:cubicBezTo>
                  <a:lnTo>
                    <a:pt x="12129" y="9768"/>
                  </a:lnTo>
                  <a:lnTo>
                    <a:pt x="12129" y="10293"/>
                  </a:lnTo>
                  <a:lnTo>
                    <a:pt x="3117" y="10293"/>
                  </a:lnTo>
                  <a:cubicBezTo>
                    <a:pt x="2963" y="10293"/>
                    <a:pt x="2870" y="10416"/>
                    <a:pt x="2870" y="10570"/>
                  </a:cubicBezTo>
                  <a:cubicBezTo>
                    <a:pt x="2870" y="11327"/>
                    <a:pt x="2292" y="11705"/>
                    <a:pt x="1713" y="11705"/>
                  </a:cubicBezTo>
                  <a:cubicBezTo>
                    <a:pt x="1134" y="11705"/>
                    <a:pt x="556" y="11327"/>
                    <a:pt x="556" y="10570"/>
                  </a:cubicBezTo>
                  <a:lnTo>
                    <a:pt x="556" y="1867"/>
                  </a:lnTo>
                  <a:cubicBezTo>
                    <a:pt x="556" y="1713"/>
                    <a:pt x="648" y="1590"/>
                    <a:pt x="803" y="1590"/>
                  </a:cubicBezTo>
                  <a:lnTo>
                    <a:pt x="2222" y="1590"/>
                  </a:lnTo>
                  <a:lnTo>
                    <a:pt x="2222" y="2053"/>
                  </a:lnTo>
                  <a:cubicBezTo>
                    <a:pt x="2222" y="2593"/>
                    <a:pt x="2616" y="2863"/>
                    <a:pt x="3009" y="2863"/>
                  </a:cubicBezTo>
                  <a:cubicBezTo>
                    <a:pt x="3403" y="2863"/>
                    <a:pt x="3796" y="2593"/>
                    <a:pt x="3796" y="2053"/>
                  </a:cubicBezTo>
                  <a:lnTo>
                    <a:pt x="3796" y="1590"/>
                  </a:lnTo>
                  <a:lnTo>
                    <a:pt x="5555" y="1590"/>
                  </a:lnTo>
                  <a:lnTo>
                    <a:pt x="5555" y="2053"/>
                  </a:lnTo>
                  <a:cubicBezTo>
                    <a:pt x="5586" y="2546"/>
                    <a:pt x="5964" y="2793"/>
                    <a:pt x="6342" y="2793"/>
                  </a:cubicBezTo>
                  <a:cubicBezTo>
                    <a:pt x="6720" y="2793"/>
                    <a:pt x="7099" y="2546"/>
                    <a:pt x="7129" y="2053"/>
                  </a:cubicBezTo>
                  <a:lnTo>
                    <a:pt x="7129" y="1590"/>
                  </a:lnTo>
                  <a:lnTo>
                    <a:pt x="8919" y="1590"/>
                  </a:lnTo>
                  <a:lnTo>
                    <a:pt x="8919" y="2053"/>
                  </a:lnTo>
                  <a:cubicBezTo>
                    <a:pt x="8919" y="2593"/>
                    <a:pt x="9313" y="2863"/>
                    <a:pt x="9706" y="2863"/>
                  </a:cubicBezTo>
                  <a:cubicBezTo>
                    <a:pt x="10100" y="2863"/>
                    <a:pt x="10493" y="2593"/>
                    <a:pt x="10493" y="2053"/>
                  </a:cubicBezTo>
                  <a:lnTo>
                    <a:pt x="10493" y="1590"/>
                  </a:lnTo>
                  <a:close/>
                  <a:moveTo>
                    <a:pt x="12962" y="10817"/>
                  </a:moveTo>
                  <a:cubicBezTo>
                    <a:pt x="12839" y="11342"/>
                    <a:pt x="12376" y="11712"/>
                    <a:pt x="11851" y="11712"/>
                  </a:cubicBezTo>
                  <a:lnTo>
                    <a:pt x="2932" y="11712"/>
                  </a:lnTo>
                  <a:cubicBezTo>
                    <a:pt x="3148" y="11465"/>
                    <a:pt x="3303" y="11157"/>
                    <a:pt x="3364" y="10817"/>
                  </a:cubicBezTo>
                  <a:close/>
                  <a:moveTo>
                    <a:pt x="556" y="11774"/>
                  </a:moveTo>
                  <a:cubicBezTo>
                    <a:pt x="864" y="12083"/>
                    <a:pt x="1266" y="12237"/>
                    <a:pt x="1698" y="12237"/>
                  </a:cubicBezTo>
                  <a:lnTo>
                    <a:pt x="11820" y="12237"/>
                  </a:lnTo>
                  <a:cubicBezTo>
                    <a:pt x="11944" y="12237"/>
                    <a:pt x="12036" y="12237"/>
                    <a:pt x="12129" y="12206"/>
                  </a:cubicBezTo>
                  <a:lnTo>
                    <a:pt x="12160" y="12731"/>
                  </a:lnTo>
                  <a:cubicBezTo>
                    <a:pt x="12160" y="12854"/>
                    <a:pt x="12036" y="12978"/>
                    <a:pt x="11882" y="12978"/>
                  </a:cubicBezTo>
                  <a:lnTo>
                    <a:pt x="803" y="12978"/>
                  </a:lnTo>
                  <a:cubicBezTo>
                    <a:pt x="648" y="12978"/>
                    <a:pt x="556" y="12854"/>
                    <a:pt x="556" y="12731"/>
                  </a:cubicBezTo>
                  <a:lnTo>
                    <a:pt x="556" y="11774"/>
                  </a:lnTo>
                  <a:close/>
                  <a:moveTo>
                    <a:pt x="2982" y="0"/>
                  </a:moveTo>
                  <a:cubicBezTo>
                    <a:pt x="2585" y="0"/>
                    <a:pt x="2191" y="263"/>
                    <a:pt x="2191" y="787"/>
                  </a:cubicBezTo>
                  <a:lnTo>
                    <a:pt x="2191" y="1065"/>
                  </a:lnTo>
                  <a:lnTo>
                    <a:pt x="803" y="1065"/>
                  </a:lnTo>
                  <a:cubicBezTo>
                    <a:pt x="371" y="1065"/>
                    <a:pt x="0" y="1405"/>
                    <a:pt x="31" y="1867"/>
                  </a:cubicBezTo>
                  <a:lnTo>
                    <a:pt x="31" y="12731"/>
                  </a:lnTo>
                  <a:cubicBezTo>
                    <a:pt x="0" y="13163"/>
                    <a:pt x="371" y="13502"/>
                    <a:pt x="803" y="13502"/>
                  </a:cubicBezTo>
                  <a:lnTo>
                    <a:pt x="11882" y="13502"/>
                  </a:lnTo>
                  <a:cubicBezTo>
                    <a:pt x="12314" y="13502"/>
                    <a:pt x="12654" y="13132"/>
                    <a:pt x="12654" y="12731"/>
                  </a:cubicBezTo>
                  <a:lnTo>
                    <a:pt x="12654" y="12021"/>
                  </a:lnTo>
                  <a:cubicBezTo>
                    <a:pt x="13178" y="11712"/>
                    <a:pt x="13487" y="11157"/>
                    <a:pt x="13487" y="10570"/>
                  </a:cubicBezTo>
                  <a:lnTo>
                    <a:pt x="13518" y="10570"/>
                  </a:lnTo>
                  <a:cubicBezTo>
                    <a:pt x="13518" y="10416"/>
                    <a:pt x="13394" y="10293"/>
                    <a:pt x="13271" y="10293"/>
                  </a:cubicBezTo>
                  <a:lnTo>
                    <a:pt x="12685" y="10293"/>
                  </a:lnTo>
                  <a:lnTo>
                    <a:pt x="12685" y="1867"/>
                  </a:lnTo>
                  <a:cubicBezTo>
                    <a:pt x="12685" y="1435"/>
                    <a:pt x="12345" y="1065"/>
                    <a:pt x="11913" y="1065"/>
                  </a:cubicBezTo>
                  <a:lnTo>
                    <a:pt x="10493" y="1065"/>
                  </a:lnTo>
                  <a:lnTo>
                    <a:pt x="10493" y="787"/>
                  </a:lnTo>
                  <a:cubicBezTo>
                    <a:pt x="10493" y="263"/>
                    <a:pt x="10100" y="0"/>
                    <a:pt x="9706" y="0"/>
                  </a:cubicBezTo>
                  <a:cubicBezTo>
                    <a:pt x="9313" y="0"/>
                    <a:pt x="8919" y="263"/>
                    <a:pt x="8919" y="787"/>
                  </a:cubicBezTo>
                  <a:lnTo>
                    <a:pt x="8919" y="1065"/>
                  </a:lnTo>
                  <a:lnTo>
                    <a:pt x="7129" y="1065"/>
                  </a:lnTo>
                  <a:lnTo>
                    <a:pt x="7129" y="787"/>
                  </a:lnTo>
                  <a:cubicBezTo>
                    <a:pt x="7099" y="294"/>
                    <a:pt x="6720" y="47"/>
                    <a:pt x="6342" y="47"/>
                  </a:cubicBezTo>
                  <a:cubicBezTo>
                    <a:pt x="5964" y="47"/>
                    <a:pt x="5586" y="294"/>
                    <a:pt x="5555" y="787"/>
                  </a:cubicBezTo>
                  <a:lnTo>
                    <a:pt x="5555" y="1065"/>
                  </a:lnTo>
                  <a:lnTo>
                    <a:pt x="3796" y="1065"/>
                  </a:lnTo>
                  <a:lnTo>
                    <a:pt x="3796" y="787"/>
                  </a:lnTo>
                  <a:cubicBezTo>
                    <a:pt x="3781" y="263"/>
                    <a:pt x="3380" y="0"/>
                    <a:pt x="2982"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1"/>
            <p:cNvSpPr/>
            <p:nvPr/>
          </p:nvSpPr>
          <p:spPr>
            <a:xfrm>
              <a:off x="4807975" y="2235450"/>
              <a:ext cx="201800" cy="116300"/>
            </a:xfrm>
            <a:custGeom>
              <a:avLst/>
              <a:gdLst/>
              <a:ahLst/>
              <a:cxnLst/>
              <a:rect l="l" t="t" r="r" b="b"/>
              <a:pathLst>
                <a:path w="8072" h="4652" extrusionOk="0">
                  <a:moveTo>
                    <a:pt x="2346" y="825"/>
                  </a:moveTo>
                  <a:lnTo>
                    <a:pt x="4013" y="1380"/>
                  </a:lnTo>
                  <a:lnTo>
                    <a:pt x="3149" y="1874"/>
                  </a:lnTo>
                  <a:lnTo>
                    <a:pt x="2161" y="948"/>
                  </a:lnTo>
                  <a:lnTo>
                    <a:pt x="2346" y="825"/>
                  </a:lnTo>
                  <a:close/>
                  <a:moveTo>
                    <a:pt x="6617" y="566"/>
                  </a:moveTo>
                  <a:cubicBezTo>
                    <a:pt x="6646" y="566"/>
                    <a:pt x="6673" y="570"/>
                    <a:pt x="6698" y="578"/>
                  </a:cubicBezTo>
                  <a:cubicBezTo>
                    <a:pt x="6821" y="609"/>
                    <a:pt x="6914" y="701"/>
                    <a:pt x="6976" y="794"/>
                  </a:cubicBezTo>
                  <a:cubicBezTo>
                    <a:pt x="7099" y="1010"/>
                    <a:pt x="7037" y="1288"/>
                    <a:pt x="6821" y="1411"/>
                  </a:cubicBezTo>
                  <a:lnTo>
                    <a:pt x="4908" y="2491"/>
                  </a:lnTo>
                  <a:lnTo>
                    <a:pt x="2161" y="4065"/>
                  </a:lnTo>
                  <a:lnTo>
                    <a:pt x="772" y="3078"/>
                  </a:lnTo>
                  <a:lnTo>
                    <a:pt x="1235" y="2800"/>
                  </a:lnTo>
                  <a:lnTo>
                    <a:pt x="1853" y="3078"/>
                  </a:lnTo>
                  <a:cubicBezTo>
                    <a:pt x="1899" y="3109"/>
                    <a:pt x="1945" y="3124"/>
                    <a:pt x="1988" y="3124"/>
                  </a:cubicBezTo>
                  <a:cubicBezTo>
                    <a:pt x="2030" y="3124"/>
                    <a:pt x="2069" y="3109"/>
                    <a:pt x="2099" y="3078"/>
                  </a:cubicBezTo>
                  <a:lnTo>
                    <a:pt x="6358" y="640"/>
                  </a:lnTo>
                  <a:cubicBezTo>
                    <a:pt x="6449" y="595"/>
                    <a:pt x="6539" y="566"/>
                    <a:pt x="6617" y="566"/>
                  </a:cubicBezTo>
                  <a:close/>
                  <a:moveTo>
                    <a:pt x="6662" y="0"/>
                  </a:moveTo>
                  <a:cubicBezTo>
                    <a:pt x="6489" y="0"/>
                    <a:pt x="6302" y="53"/>
                    <a:pt x="6111" y="177"/>
                  </a:cubicBezTo>
                  <a:lnTo>
                    <a:pt x="4599" y="1041"/>
                  </a:lnTo>
                  <a:lnTo>
                    <a:pt x="2408" y="269"/>
                  </a:lnTo>
                  <a:cubicBezTo>
                    <a:pt x="2377" y="254"/>
                    <a:pt x="2339" y="246"/>
                    <a:pt x="2300" y="246"/>
                  </a:cubicBezTo>
                  <a:cubicBezTo>
                    <a:pt x="2261" y="246"/>
                    <a:pt x="2223" y="254"/>
                    <a:pt x="2192" y="269"/>
                  </a:cubicBezTo>
                  <a:lnTo>
                    <a:pt x="1575" y="640"/>
                  </a:lnTo>
                  <a:cubicBezTo>
                    <a:pt x="1420" y="732"/>
                    <a:pt x="1390" y="948"/>
                    <a:pt x="1513" y="1072"/>
                  </a:cubicBezTo>
                  <a:lnTo>
                    <a:pt x="2686" y="2121"/>
                  </a:lnTo>
                  <a:lnTo>
                    <a:pt x="1976" y="2553"/>
                  </a:lnTo>
                  <a:lnTo>
                    <a:pt x="1359" y="2245"/>
                  </a:lnTo>
                  <a:cubicBezTo>
                    <a:pt x="1312" y="2229"/>
                    <a:pt x="1274" y="2221"/>
                    <a:pt x="1235" y="2221"/>
                  </a:cubicBezTo>
                  <a:cubicBezTo>
                    <a:pt x="1197" y="2221"/>
                    <a:pt x="1158" y="2229"/>
                    <a:pt x="1112" y="2245"/>
                  </a:cubicBezTo>
                  <a:lnTo>
                    <a:pt x="124" y="2862"/>
                  </a:lnTo>
                  <a:cubicBezTo>
                    <a:pt x="63" y="2893"/>
                    <a:pt x="1" y="2985"/>
                    <a:pt x="1" y="3078"/>
                  </a:cubicBezTo>
                  <a:cubicBezTo>
                    <a:pt x="1" y="3139"/>
                    <a:pt x="32" y="3232"/>
                    <a:pt x="124" y="3294"/>
                  </a:cubicBezTo>
                  <a:lnTo>
                    <a:pt x="2007" y="4590"/>
                  </a:lnTo>
                  <a:cubicBezTo>
                    <a:pt x="2038" y="4621"/>
                    <a:pt x="2099" y="4652"/>
                    <a:pt x="2161" y="4652"/>
                  </a:cubicBezTo>
                  <a:cubicBezTo>
                    <a:pt x="2192" y="4652"/>
                    <a:pt x="2254" y="4621"/>
                    <a:pt x="2285" y="4621"/>
                  </a:cubicBezTo>
                  <a:lnTo>
                    <a:pt x="7068" y="1843"/>
                  </a:lnTo>
                  <a:cubicBezTo>
                    <a:pt x="8071" y="1329"/>
                    <a:pt x="7531" y="0"/>
                    <a:pt x="6662"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1"/>
            <p:cNvSpPr/>
            <p:nvPr/>
          </p:nvSpPr>
          <p:spPr>
            <a:xfrm>
              <a:off x="4956900" y="2347875"/>
              <a:ext cx="13900" cy="13150"/>
            </a:xfrm>
            <a:custGeom>
              <a:avLst/>
              <a:gdLst/>
              <a:ahLst/>
              <a:cxnLst/>
              <a:rect l="l" t="t" r="r" b="b"/>
              <a:pathLst>
                <a:path w="556" h="526" extrusionOk="0">
                  <a:moveTo>
                    <a:pt x="278" y="0"/>
                  </a:moveTo>
                  <a:cubicBezTo>
                    <a:pt x="216" y="0"/>
                    <a:pt x="154" y="31"/>
                    <a:pt x="93" y="62"/>
                  </a:cubicBezTo>
                  <a:cubicBezTo>
                    <a:pt x="31" y="124"/>
                    <a:pt x="0" y="186"/>
                    <a:pt x="0" y="247"/>
                  </a:cubicBezTo>
                  <a:cubicBezTo>
                    <a:pt x="0" y="432"/>
                    <a:pt x="131" y="525"/>
                    <a:pt x="262" y="525"/>
                  </a:cubicBezTo>
                  <a:cubicBezTo>
                    <a:pt x="394" y="525"/>
                    <a:pt x="525" y="432"/>
                    <a:pt x="525" y="247"/>
                  </a:cubicBezTo>
                  <a:cubicBezTo>
                    <a:pt x="556" y="186"/>
                    <a:pt x="525" y="124"/>
                    <a:pt x="463" y="62"/>
                  </a:cubicBezTo>
                  <a:cubicBezTo>
                    <a:pt x="401" y="31"/>
                    <a:pt x="340"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0" name="Google Shape;2740;p71"/>
          <p:cNvGrpSpPr/>
          <p:nvPr/>
        </p:nvGrpSpPr>
        <p:grpSpPr>
          <a:xfrm>
            <a:off x="4719438" y="2028932"/>
            <a:ext cx="406039" cy="362942"/>
            <a:chOff x="3959275" y="2114075"/>
            <a:chExt cx="377325" cy="337275"/>
          </a:xfrm>
        </p:grpSpPr>
        <p:sp>
          <p:nvSpPr>
            <p:cNvPr id="2741" name="Google Shape;2741;p71"/>
            <p:cNvSpPr/>
            <p:nvPr/>
          </p:nvSpPr>
          <p:spPr>
            <a:xfrm>
              <a:off x="3959275" y="2114075"/>
              <a:ext cx="377325" cy="337275"/>
            </a:xfrm>
            <a:custGeom>
              <a:avLst/>
              <a:gdLst/>
              <a:ahLst/>
              <a:cxnLst/>
              <a:rect l="l" t="t" r="r" b="b"/>
              <a:pathLst>
                <a:path w="15093" h="13491" extrusionOk="0">
                  <a:moveTo>
                    <a:pt x="8275" y="512"/>
                  </a:moveTo>
                  <a:cubicBezTo>
                    <a:pt x="11472" y="512"/>
                    <a:pt x="14537" y="2992"/>
                    <a:pt x="14537" y="6729"/>
                  </a:cubicBezTo>
                  <a:cubicBezTo>
                    <a:pt x="14537" y="10186"/>
                    <a:pt x="11759" y="12963"/>
                    <a:pt x="8333" y="12963"/>
                  </a:cubicBezTo>
                  <a:cubicBezTo>
                    <a:pt x="2778" y="12963"/>
                    <a:pt x="1" y="6266"/>
                    <a:pt x="3920" y="2347"/>
                  </a:cubicBezTo>
                  <a:cubicBezTo>
                    <a:pt x="5188" y="1079"/>
                    <a:pt x="6747" y="512"/>
                    <a:pt x="8275" y="512"/>
                  </a:cubicBezTo>
                  <a:close/>
                  <a:moveTo>
                    <a:pt x="8342" y="1"/>
                  </a:moveTo>
                  <a:cubicBezTo>
                    <a:pt x="7042" y="1"/>
                    <a:pt x="5736" y="377"/>
                    <a:pt x="4599" y="1143"/>
                  </a:cubicBezTo>
                  <a:cubicBezTo>
                    <a:pt x="1914" y="2933"/>
                    <a:pt x="865" y="6359"/>
                    <a:pt x="2099" y="9322"/>
                  </a:cubicBezTo>
                  <a:cubicBezTo>
                    <a:pt x="3164" y="11877"/>
                    <a:pt x="5652" y="13490"/>
                    <a:pt x="8355" y="13490"/>
                  </a:cubicBezTo>
                  <a:cubicBezTo>
                    <a:pt x="8786" y="13490"/>
                    <a:pt x="9223" y="13449"/>
                    <a:pt x="9661" y="13364"/>
                  </a:cubicBezTo>
                  <a:cubicBezTo>
                    <a:pt x="12808" y="12716"/>
                    <a:pt x="15092" y="9939"/>
                    <a:pt x="15061" y="6729"/>
                  </a:cubicBezTo>
                  <a:cubicBezTo>
                    <a:pt x="15092" y="4939"/>
                    <a:pt x="14382" y="3242"/>
                    <a:pt x="13086" y="1976"/>
                  </a:cubicBezTo>
                  <a:cubicBezTo>
                    <a:pt x="11798" y="671"/>
                    <a:pt x="10076" y="1"/>
                    <a:pt x="8342"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1"/>
            <p:cNvSpPr/>
            <p:nvPr/>
          </p:nvSpPr>
          <p:spPr>
            <a:xfrm>
              <a:off x="4009425" y="2140050"/>
              <a:ext cx="300175" cy="284875"/>
            </a:xfrm>
            <a:custGeom>
              <a:avLst/>
              <a:gdLst/>
              <a:ahLst/>
              <a:cxnLst/>
              <a:rect l="l" t="t" r="r" b="b"/>
              <a:pathLst>
                <a:path w="12007" h="11395" extrusionOk="0">
                  <a:moveTo>
                    <a:pt x="6287" y="543"/>
                  </a:moveTo>
                  <a:cubicBezTo>
                    <a:pt x="6675" y="543"/>
                    <a:pt x="7048" y="876"/>
                    <a:pt x="7006" y="1339"/>
                  </a:cubicBezTo>
                  <a:lnTo>
                    <a:pt x="6636" y="4857"/>
                  </a:lnTo>
                  <a:cubicBezTo>
                    <a:pt x="6513" y="4826"/>
                    <a:pt x="6420" y="4795"/>
                    <a:pt x="6297" y="4795"/>
                  </a:cubicBezTo>
                  <a:cubicBezTo>
                    <a:pt x="6204" y="4795"/>
                    <a:pt x="6081" y="4826"/>
                    <a:pt x="5988" y="4857"/>
                  </a:cubicBezTo>
                  <a:lnTo>
                    <a:pt x="5618" y="1339"/>
                  </a:lnTo>
                  <a:cubicBezTo>
                    <a:pt x="5587" y="1123"/>
                    <a:pt x="5649" y="937"/>
                    <a:pt x="5772" y="783"/>
                  </a:cubicBezTo>
                  <a:cubicBezTo>
                    <a:pt x="5920" y="616"/>
                    <a:pt x="6105" y="543"/>
                    <a:pt x="6287" y="543"/>
                  </a:cubicBezTo>
                  <a:close/>
                  <a:moveTo>
                    <a:pt x="6297" y="5320"/>
                  </a:moveTo>
                  <a:cubicBezTo>
                    <a:pt x="6513" y="5320"/>
                    <a:pt x="6698" y="5474"/>
                    <a:pt x="6698" y="5690"/>
                  </a:cubicBezTo>
                  <a:cubicBezTo>
                    <a:pt x="6698" y="5922"/>
                    <a:pt x="6497" y="6081"/>
                    <a:pt x="6291" y="6081"/>
                  </a:cubicBezTo>
                  <a:cubicBezTo>
                    <a:pt x="6195" y="6081"/>
                    <a:pt x="6097" y="6047"/>
                    <a:pt x="6019" y="5968"/>
                  </a:cubicBezTo>
                  <a:cubicBezTo>
                    <a:pt x="5772" y="5721"/>
                    <a:pt x="5957" y="5320"/>
                    <a:pt x="6297" y="5320"/>
                  </a:cubicBezTo>
                  <a:close/>
                  <a:moveTo>
                    <a:pt x="5196" y="671"/>
                  </a:moveTo>
                  <a:cubicBezTo>
                    <a:pt x="5086" y="904"/>
                    <a:pt x="5033" y="1138"/>
                    <a:pt x="5062" y="1400"/>
                  </a:cubicBezTo>
                  <a:lnTo>
                    <a:pt x="5494" y="5258"/>
                  </a:lnTo>
                  <a:lnTo>
                    <a:pt x="2778" y="6462"/>
                  </a:lnTo>
                  <a:cubicBezTo>
                    <a:pt x="2593" y="5598"/>
                    <a:pt x="2717" y="4703"/>
                    <a:pt x="3149" y="3962"/>
                  </a:cubicBezTo>
                  <a:cubicBezTo>
                    <a:pt x="3241" y="3838"/>
                    <a:pt x="3210" y="3653"/>
                    <a:pt x="3087" y="3592"/>
                  </a:cubicBezTo>
                  <a:cubicBezTo>
                    <a:pt x="3036" y="3561"/>
                    <a:pt x="2984" y="3547"/>
                    <a:pt x="2936" y="3547"/>
                  </a:cubicBezTo>
                  <a:cubicBezTo>
                    <a:pt x="2840" y="3547"/>
                    <a:pt x="2758" y="3602"/>
                    <a:pt x="2717" y="3684"/>
                  </a:cubicBezTo>
                  <a:cubicBezTo>
                    <a:pt x="2192" y="4579"/>
                    <a:pt x="2069" y="5659"/>
                    <a:pt x="2315" y="6678"/>
                  </a:cubicBezTo>
                  <a:lnTo>
                    <a:pt x="1976" y="6801"/>
                  </a:lnTo>
                  <a:cubicBezTo>
                    <a:pt x="1760" y="6894"/>
                    <a:pt x="1544" y="7079"/>
                    <a:pt x="1420" y="7295"/>
                  </a:cubicBezTo>
                  <a:cubicBezTo>
                    <a:pt x="469" y="4411"/>
                    <a:pt x="2233" y="1343"/>
                    <a:pt x="5196" y="671"/>
                  </a:cubicBezTo>
                  <a:close/>
                  <a:moveTo>
                    <a:pt x="7408" y="660"/>
                  </a:moveTo>
                  <a:lnTo>
                    <a:pt x="7408" y="660"/>
                  </a:lnTo>
                  <a:cubicBezTo>
                    <a:pt x="9779" y="1152"/>
                    <a:pt x="11474" y="3274"/>
                    <a:pt x="11481" y="5705"/>
                  </a:cubicBezTo>
                  <a:lnTo>
                    <a:pt x="11481" y="5705"/>
                  </a:lnTo>
                  <a:cubicBezTo>
                    <a:pt x="11480" y="6255"/>
                    <a:pt x="11387" y="6775"/>
                    <a:pt x="11235" y="7295"/>
                  </a:cubicBezTo>
                  <a:cubicBezTo>
                    <a:pt x="11111" y="7079"/>
                    <a:pt x="10895" y="6894"/>
                    <a:pt x="10679" y="6770"/>
                  </a:cubicBezTo>
                  <a:lnTo>
                    <a:pt x="7130" y="5227"/>
                  </a:lnTo>
                  <a:lnTo>
                    <a:pt x="7469" y="2265"/>
                  </a:lnTo>
                  <a:cubicBezTo>
                    <a:pt x="7685" y="2357"/>
                    <a:pt x="7901" y="2450"/>
                    <a:pt x="8117" y="2573"/>
                  </a:cubicBezTo>
                  <a:cubicBezTo>
                    <a:pt x="8673" y="2882"/>
                    <a:pt x="9105" y="3314"/>
                    <a:pt x="9414" y="3869"/>
                  </a:cubicBezTo>
                  <a:cubicBezTo>
                    <a:pt x="9475" y="3931"/>
                    <a:pt x="9568" y="3993"/>
                    <a:pt x="9661" y="3993"/>
                  </a:cubicBezTo>
                  <a:cubicBezTo>
                    <a:pt x="9691" y="3993"/>
                    <a:pt x="9753" y="3962"/>
                    <a:pt x="9784" y="3962"/>
                  </a:cubicBezTo>
                  <a:cubicBezTo>
                    <a:pt x="9907" y="3869"/>
                    <a:pt x="9938" y="3715"/>
                    <a:pt x="9877" y="3592"/>
                  </a:cubicBezTo>
                  <a:cubicBezTo>
                    <a:pt x="9352" y="2697"/>
                    <a:pt x="8488" y="2048"/>
                    <a:pt x="7500" y="1740"/>
                  </a:cubicBezTo>
                  <a:lnTo>
                    <a:pt x="7562" y="1400"/>
                  </a:lnTo>
                  <a:cubicBezTo>
                    <a:pt x="7593" y="1154"/>
                    <a:pt x="7531" y="876"/>
                    <a:pt x="7408" y="660"/>
                  </a:cubicBezTo>
                  <a:close/>
                  <a:moveTo>
                    <a:pt x="5432" y="5844"/>
                  </a:moveTo>
                  <a:cubicBezTo>
                    <a:pt x="5463" y="6061"/>
                    <a:pt x="5587" y="6246"/>
                    <a:pt x="5741" y="6400"/>
                  </a:cubicBezTo>
                  <a:lnTo>
                    <a:pt x="2871" y="8499"/>
                  </a:lnTo>
                  <a:cubicBezTo>
                    <a:pt x="2753" y="8593"/>
                    <a:pt x="2599" y="8633"/>
                    <a:pt x="2451" y="8633"/>
                  </a:cubicBezTo>
                  <a:cubicBezTo>
                    <a:pt x="2405" y="8633"/>
                    <a:pt x="2359" y="8629"/>
                    <a:pt x="2315" y="8622"/>
                  </a:cubicBezTo>
                  <a:cubicBezTo>
                    <a:pt x="2130" y="8591"/>
                    <a:pt x="1945" y="8437"/>
                    <a:pt x="1853" y="8283"/>
                  </a:cubicBezTo>
                  <a:cubicBezTo>
                    <a:pt x="1760" y="8097"/>
                    <a:pt x="1729" y="7881"/>
                    <a:pt x="1791" y="7696"/>
                  </a:cubicBezTo>
                  <a:cubicBezTo>
                    <a:pt x="1853" y="7511"/>
                    <a:pt x="2007" y="7357"/>
                    <a:pt x="2192" y="7264"/>
                  </a:cubicBezTo>
                  <a:lnTo>
                    <a:pt x="5432" y="5844"/>
                  </a:lnTo>
                  <a:close/>
                  <a:moveTo>
                    <a:pt x="7192" y="5844"/>
                  </a:moveTo>
                  <a:lnTo>
                    <a:pt x="10463" y="7264"/>
                  </a:lnTo>
                  <a:cubicBezTo>
                    <a:pt x="10648" y="7357"/>
                    <a:pt x="10772" y="7511"/>
                    <a:pt x="10833" y="7696"/>
                  </a:cubicBezTo>
                  <a:cubicBezTo>
                    <a:pt x="10957" y="8097"/>
                    <a:pt x="10710" y="8529"/>
                    <a:pt x="10309" y="8622"/>
                  </a:cubicBezTo>
                  <a:cubicBezTo>
                    <a:pt x="10265" y="8629"/>
                    <a:pt x="10220" y="8633"/>
                    <a:pt x="10174" y="8633"/>
                  </a:cubicBezTo>
                  <a:cubicBezTo>
                    <a:pt x="10025" y="8633"/>
                    <a:pt x="9871" y="8593"/>
                    <a:pt x="9753" y="8499"/>
                  </a:cubicBezTo>
                  <a:lnTo>
                    <a:pt x="6883" y="6400"/>
                  </a:lnTo>
                  <a:cubicBezTo>
                    <a:pt x="7068" y="6246"/>
                    <a:pt x="7161" y="6061"/>
                    <a:pt x="7192" y="5844"/>
                  </a:cubicBezTo>
                  <a:close/>
                  <a:moveTo>
                    <a:pt x="6297" y="6616"/>
                  </a:moveTo>
                  <a:lnTo>
                    <a:pt x="8704" y="8406"/>
                  </a:lnTo>
                  <a:cubicBezTo>
                    <a:pt x="8519" y="8560"/>
                    <a:pt x="8334" y="8715"/>
                    <a:pt x="8117" y="8838"/>
                  </a:cubicBezTo>
                  <a:cubicBezTo>
                    <a:pt x="7562" y="9147"/>
                    <a:pt x="6976" y="9301"/>
                    <a:pt x="6358" y="9301"/>
                  </a:cubicBezTo>
                  <a:cubicBezTo>
                    <a:pt x="6019" y="9301"/>
                    <a:pt x="6019" y="9826"/>
                    <a:pt x="6358" y="9826"/>
                  </a:cubicBezTo>
                  <a:cubicBezTo>
                    <a:pt x="7377" y="9826"/>
                    <a:pt x="8364" y="9424"/>
                    <a:pt x="9136" y="8715"/>
                  </a:cubicBezTo>
                  <a:lnTo>
                    <a:pt x="9414" y="8931"/>
                  </a:lnTo>
                  <a:cubicBezTo>
                    <a:pt x="9630" y="9085"/>
                    <a:pt x="9877" y="9147"/>
                    <a:pt x="10123" y="9147"/>
                  </a:cubicBezTo>
                  <a:cubicBezTo>
                    <a:pt x="9167" y="10258"/>
                    <a:pt x="7778" y="10875"/>
                    <a:pt x="6297" y="10875"/>
                  </a:cubicBezTo>
                  <a:cubicBezTo>
                    <a:pt x="4846" y="10875"/>
                    <a:pt x="3457" y="10258"/>
                    <a:pt x="2470" y="9147"/>
                  </a:cubicBezTo>
                  <a:cubicBezTo>
                    <a:pt x="2717" y="9147"/>
                    <a:pt x="2964" y="9085"/>
                    <a:pt x="3180" y="8931"/>
                  </a:cubicBezTo>
                  <a:lnTo>
                    <a:pt x="6297" y="6616"/>
                  </a:lnTo>
                  <a:close/>
                  <a:moveTo>
                    <a:pt x="6324" y="1"/>
                  </a:moveTo>
                  <a:cubicBezTo>
                    <a:pt x="5222" y="1"/>
                    <a:pt x="4115" y="320"/>
                    <a:pt x="3149" y="968"/>
                  </a:cubicBezTo>
                  <a:cubicBezTo>
                    <a:pt x="896" y="2481"/>
                    <a:pt x="1" y="5351"/>
                    <a:pt x="1050" y="7881"/>
                  </a:cubicBezTo>
                  <a:cubicBezTo>
                    <a:pt x="1949" y="10023"/>
                    <a:pt x="4026" y="11394"/>
                    <a:pt x="6290" y="11394"/>
                  </a:cubicBezTo>
                  <a:cubicBezTo>
                    <a:pt x="6669" y="11394"/>
                    <a:pt x="7054" y="11356"/>
                    <a:pt x="7439" y="11276"/>
                  </a:cubicBezTo>
                  <a:cubicBezTo>
                    <a:pt x="10093" y="10751"/>
                    <a:pt x="12006" y="8406"/>
                    <a:pt x="12006" y="5690"/>
                  </a:cubicBezTo>
                  <a:cubicBezTo>
                    <a:pt x="12006" y="4178"/>
                    <a:pt x="11420" y="2727"/>
                    <a:pt x="10340" y="1678"/>
                  </a:cubicBezTo>
                  <a:cubicBezTo>
                    <a:pt x="9246" y="567"/>
                    <a:pt x="7791" y="1"/>
                    <a:pt x="632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1"/>
            <p:cNvSpPr/>
            <p:nvPr/>
          </p:nvSpPr>
          <p:spPr>
            <a:xfrm>
              <a:off x="4092000" y="2207250"/>
              <a:ext cx="13125" cy="13350"/>
            </a:xfrm>
            <a:custGeom>
              <a:avLst/>
              <a:gdLst/>
              <a:ahLst/>
              <a:cxnLst/>
              <a:rect l="l" t="t" r="r" b="b"/>
              <a:pathLst>
                <a:path w="525" h="534" extrusionOk="0">
                  <a:moveTo>
                    <a:pt x="274" y="1"/>
                  </a:moveTo>
                  <a:cubicBezTo>
                    <a:pt x="201" y="1"/>
                    <a:pt x="123" y="24"/>
                    <a:pt x="62" y="70"/>
                  </a:cubicBezTo>
                  <a:cubicBezTo>
                    <a:pt x="31" y="132"/>
                    <a:pt x="0" y="194"/>
                    <a:pt x="0" y="255"/>
                  </a:cubicBezTo>
                  <a:cubicBezTo>
                    <a:pt x="0" y="348"/>
                    <a:pt x="31" y="410"/>
                    <a:pt x="62" y="472"/>
                  </a:cubicBezTo>
                  <a:cubicBezTo>
                    <a:pt x="123" y="502"/>
                    <a:pt x="185" y="533"/>
                    <a:pt x="247" y="533"/>
                  </a:cubicBezTo>
                  <a:lnTo>
                    <a:pt x="278" y="533"/>
                  </a:lnTo>
                  <a:cubicBezTo>
                    <a:pt x="339" y="533"/>
                    <a:pt x="401" y="502"/>
                    <a:pt x="463" y="472"/>
                  </a:cubicBezTo>
                  <a:cubicBezTo>
                    <a:pt x="494" y="410"/>
                    <a:pt x="525" y="348"/>
                    <a:pt x="525" y="255"/>
                  </a:cubicBezTo>
                  <a:cubicBezTo>
                    <a:pt x="525" y="194"/>
                    <a:pt x="494" y="132"/>
                    <a:pt x="463" y="70"/>
                  </a:cubicBezTo>
                  <a:cubicBezTo>
                    <a:pt x="417" y="24"/>
                    <a:pt x="347" y="1"/>
                    <a:pt x="27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1"/>
            <p:cNvSpPr/>
            <p:nvPr/>
          </p:nvSpPr>
          <p:spPr>
            <a:xfrm>
              <a:off x="4135975" y="2369475"/>
              <a:ext cx="13125" cy="13150"/>
            </a:xfrm>
            <a:custGeom>
              <a:avLst/>
              <a:gdLst/>
              <a:ahLst/>
              <a:cxnLst/>
              <a:rect l="l" t="t" r="r" b="b"/>
              <a:pathLst>
                <a:path w="525" h="526" extrusionOk="0">
                  <a:moveTo>
                    <a:pt x="247" y="1"/>
                  </a:moveTo>
                  <a:cubicBezTo>
                    <a:pt x="185" y="1"/>
                    <a:pt x="124" y="31"/>
                    <a:pt x="62" y="62"/>
                  </a:cubicBezTo>
                  <a:cubicBezTo>
                    <a:pt x="31" y="124"/>
                    <a:pt x="0" y="186"/>
                    <a:pt x="0" y="278"/>
                  </a:cubicBezTo>
                  <a:cubicBezTo>
                    <a:pt x="0" y="340"/>
                    <a:pt x="31" y="402"/>
                    <a:pt x="62" y="463"/>
                  </a:cubicBezTo>
                  <a:cubicBezTo>
                    <a:pt x="124" y="494"/>
                    <a:pt x="185" y="525"/>
                    <a:pt x="247" y="525"/>
                  </a:cubicBezTo>
                  <a:cubicBezTo>
                    <a:pt x="401" y="525"/>
                    <a:pt x="525" y="402"/>
                    <a:pt x="525" y="278"/>
                  </a:cubicBezTo>
                  <a:cubicBezTo>
                    <a:pt x="525" y="186"/>
                    <a:pt x="494" y="124"/>
                    <a:pt x="432" y="62"/>
                  </a:cubicBezTo>
                  <a:cubicBezTo>
                    <a:pt x="401" y="31"/>
                    <a:pt x="309" y="1"/>
                    <a:pt x="247"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1"/>
            <p:cNvSpPr/>
            <p:nvPr/>
          </p:nvSpPr>
          <p:spPr>
            <a:xfrm>
              <a:off x="4254025" y="2250650"/>
              <a:ext cx="15450" cy="13150"/>
            </a:xfrm>
            <a:custGeom>
              <a:avLst/>
              <a:gdLst/>
              <a:ahLst/>
              <a:cxnLst/>
              <a:rect l="l" t="t" r="r" b="b"/>
              <a:pathLst>
                <a:path w="618" h="526" extrusionOk="0">
                  <a:moveTo>
                    <a:pt x="278" y="1"/>
                  </a:moveTo>
                  <a:cubicBezTo>
                    <a:pt x="216" y="1"/>
                    <a:pt x="154" y="32"/>
                    <a:pt x="93" y="93"/>
                  </a:cubicBezTo>
                  <a:cubicBezTo>
                    <a:pt x="31" y="124"/>
                    <a:pt x="0" y="186"/>
                    <a:pt x="31" y="279"/>
                  </a:cubicBezTo>
                  <a:cubicBezTo>
                    <a:pt x="0" y="340"/>
                    <a:pt x="31" y="402"/>
                    <a:pt x="93" y="464"/>
                  </a:cubicBezTo>
                  <a:cubicBezTo>
                    <a:pt x="154" y="495"/>
                    <a:pt x="216" y="525"/>
                    <a:pt x="278" y="525"/>
                  </a:cubicBezTo>
                  <a:cubicBezTo>
                    <a:pt x="617" y="525"/>
                    <a:pt x="617"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6" name="Google Shape;2746;p71"/>
          <p:cNvGrpSpPr/>
          <p:nvPr/>
        </p:nvGrpSpPr>
        <p:grpSpPr>
          <a:xfrm>
            <a:off x="3939831" y="2035254"/>
            <a:ext cx="375317" cy="363184"/>
            <a:chOff x="3234800" y="2119950"/>
            <a:chExt cx="348775" cy="337500"/>
          </a:xfrm>
        </p:grpSpPr>
        <p:sp>
          <p:nvSpPr>
            <p:cNvPr id="2747" name="Google Shape;2747;p71"/>
            <p:cNvSpPr/>
            <p:nvPr/>
          </p:nvSpPr>
          <p:spPr>
            <a:xfrm>
              <a:off x="3403775" y="2146500"/>
              <a:ext cx="14675" cy="13925"/>
            </a:xfrm>
            <a:custGeom>
              <a:avLst/>
              <a:gdLst/>
              <a:ahLst/>
              <a:cxnLst/>
              <a:rect l="l" t="t" r="r" b="b"/>
              <a:pathLst>
                <a:path w="587" h="557" extrusionOk="0">
                  <a:moveTo>
                    <a:pt x="309" y="1"/>
                  </a:moveTo>
                  <a:cubicBezTo>
                    <a:pt x="216" y="1"/>
                    <a:pt x="155" y="31"/>
                    <a:pt x="124" y="93"/>
                  </a:cubicBezTo>
                  <a:cubicBezTo>
                    <a:pt x="0" y="186"/>
                    <a:pt x="0" y="371"/>
                    <a:pt x="124" y="463"/>
                  </a:cubicBezTo>
                  <a:cubicBezTo>
                    <a:pt x="155" y="525"/>
                    <a:pt x="216" y="556"/>
                    <a:pt x="309" y="556"/>
                  </a:cubicBezTo>
                  <a:cubicBezTo>
                    <a:pt x="371" y="556"/>
                    <a:pt x="432" y="525"/>
                    <a:pt x="494" y="463"/>
                  </a:cubicBezTo>
                  <a:cubicBezTo>
                    <a:pt x="587" y="371"/>
                    <a:pt x="587" y="186"/>
                    <a:pt x="494" y="93"/>
                  </a:cubicBezTo>
                  <a:cubicBezTo>
                    <a:pt x="432" y="31"/>
                    <a:pt x="371" y="1"/>
                    <a:pt x="309"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1"/>
            <p:cNvSpPr/>
            <p:nvPr/>
          </p:nvSpPr>
          <p:spPr>
            <a:xfrm>
              <a:off x="3234800" y="2119950"/>
              <a:ext cx="348775" cy="337500"/>
            </a:xfrm>
            <a:custGeom>
              <a:avLst/>
              <a:gdLst/>
              <a:ahLst/>
              <a:cxnLst/>
              <a:rect l="l" t="t" r="r" b="b"/>
              <a:pathLst>
                <a:path w="13951" h="13500" extrusionOk="0">
                  <a:moveTo>
                    <a:pt x="3032" y="532"/>
                  </a:moveTo>
                  <a:cubicBezTo>
                    <a:pt x="3338" y="532"/>
                    <a:pt x="3651" y="658"/>
                    <a:pt x="3889" y="939"/>
                  </a:cubicBezTo>
                  <a:cubicBezTo>
                    <a:pt x="3272" y="1402"/>
                    <a:pt x="2809" y="2019"/>
                    <a:pt x="2531" y="2729"/>
                  </a:cubicBezTo>
                  <a:lnTo>
                    <a:pt x="1204" y="2729"/>
                  </a:lnTo>
                  <a:cubicBezTo>
                    <a:pt x="679" y="2729"/>
                    <a:pt x="679" y="1958"/>
                    <a:pt x="1204" y="1958"/>
                  </a:cubicBezTo>
                  <a:cubicBezTo>
                    <a:pt x="1328" y="1958"/>
                    <a:pt x="1420" y="1988"/>
                    <a:pt x="1482" y="2050"/>
                  </a:cubicBezTo>
                  <a:cubicBezTo>
                    <a:pt x="1533" y="2101"/>
                    <a:pt x="1593" y="2124"/>
                    <a:pt x="1653" y="2124"/>
                  </a:cubicBezTo>
                  <a:cubicBezTo>
                    <a:pt x="1701" y="2124"/>
                    <a:pt x="1749" y="2109"/>
                    <a:pt x="1790" y="2081"/>
                  </a:cubicBezTo>
                  <a:cubicBezTo>
                    <a:pt x="1883" y="2019"/>
                    <a:pt x="1945" y="1927"/>
                    <a:pt x="1914" y="1803"/>
                  </a:cubicBezTo>
                  <a:cubicBezTo>
                    <a:pt x="1914" y="1741"/>
                    <a:pt x="1914" y="1711"/>
                    <a:pt x="1914" y="1649"/>
                  </a:cubicBezTo>
                  <a:cubicBezTo>
                    <a:pt x="1914" y="967"/>
                    <a:pt x="2462" y="532"/>
                    <a:pt x="3032" y="532"/>
                  </a:cubicBezTo>
                  <a:close/>
                  <a:moveTo>
                    <a:pt x="7994" y="538"/>
                  </a:moveTo>
                  <a:lnTo>
                    <a:pt x="7994" y="538"/>
                  </a:lnTo>
                  <a:cubicBezTo>
                    <a:pt x="10432" y="877"/>
                    <a:pt x="11882" y="3377"/>
                    <a:pt x="10987" y="5661"/>
                  </a:cubicBezTo>
                  <a:cubicBezTo>
                    <a:pt x="10801" y="5603"/>
                    <a:pt x="10606" y="5575"/>
                    <a:pt x="10410" y="5575"/>
                  </a:cubicBezTo>
                  <a:cubicBezTo>
                    <a:pt x="10087" y="5575"/>
                    <a:pt x="9763" y="5650"/>
                    <a:pt x="9475" y="5784"/>
                  </a:cubicBezTo>
                  <a:cubicBezTo>
                    <a:pt x="9599" y="5198"/>
                    <a:pt x="9691" y="4581"/>
                    <a:pt x="9691" y="3964"/>
                  </a:cubicBezTo>
                  <a:cubicBezTo>
                    <a:pt x="9691" y="2636"/>
                    <a:pt x="9074" y="1371"/>
                    <a:pt x="7994" y="538"/>
                  </a:cubicBezTo>
                  <a:close/>
                  <a:moveTo>
                    <a:pt x="6019" y="569"/>
                  </a:moveTo>
                  <a:lnTo>
                    <a:pt x="6019" y="569"/>
                  </a:lnTo>
                  <a:cubicBezTo>
                    <a:pt x="4969" y="1402"/>
                    <a:pt x="4352" y="2667"/>
                    <a:pt x="4352" y="3994"/>
                  </a:cubicBezTo>
                  <a:cubicBezTo>
                    <a:pt x="4352" y="5291"/>
                    <a:pt x="4661" y="6556"/>
                    <a:pt x="5216" y="7698"/>
                  </a:cubicBezTo>
                  <a:lnTo>
                    <a:pt x="5988" y="9210"/>
                  </a:lnTo>
                  <a:lnTo>
                    <a:pt x="3796" y="6865"/>
                  </a:lnTo>
                  <a:cubicBezTo>
                    <a:pt x="3148" y="6186"/>
                    <a:pt x="2778" y="5260"/>
                    <a:pt x="2778" y="4303"/>
                  </a:cubicBezTo>
                  <a:lnTo>
                    <a:pt x="2747" y="4272"/>
                  </a:lnTo>
                  <a:cubicBezTo>
                    <a:pt x="2747" y="2390"/>
                    <a:pt x="4136" y="816"/>
                    <a:pt x="6019" y="569"/>
                  </a:cubicBezTo>
                  <a:close/>
                  <a:moveTo>
                    <a:pt x="7037" y="569"/>
                  </a:moveTo>
                  <a:cubicBezTo>
                    <a:pt x="8364" y="1217"/>
                    <a:pt x="9197" y="2544"/>
                    <a:pt x="9197" y="3994"/>
                  </a:cubicBezTo>
                  <a:cubicBezTo>
                    <a:pt x="9197" y="4766"/>
                    <a:pt x="9074" y="5568"/>
                    <a:pt x="8827" y="6309"/>
                  </a:cubicBezTo>
                  <a:cubicBezTo>
                    <a:pt x="8457" y="6679"/>
                    <a:pt x="8241" y="7204"/>
                    <a:pt x="8210" y="7729"/>
                  </a:cubicBezTo>
                  <a:lnTo>
                    <a:pt x="8179" y="7698"/>
                  </a:lnTo>
                  <a:cubicBezTo>
                    <a:pt x="8063" y="7663"/>
                    <a:pt x="7943" y="7646"/>
                    <a:pt x="7824" y="7646"/>
                  </a:cubicBezTo>
                  <a:cubicBezTo>
                    <a:pt x="7624" y="7646"/>
                    <a:pt x="7427" y="7694"/>
                    <a:pt x="7253" y="7790"/>
                  </a:cubicBezTo>
                  <a:lnTo>
                    <a:pt x="7253" y="2359"/>
                  </a:lnTo>
                  <a:cubicBezTo>
                    <a:pt x="7238" y="2204"/>
                    <a:pt x="7114" y="2127"/>
                    <a:pt x="6991" y="2127"/>
                  </a:cubicBezTo>
                  <a:cubicBezTo>
                    <a:pt x="6867" y="2127"/>
                    <a:pt x="6744" y="2204"/>
                    <a:pt x="6728" y="2359"/>
                  </a:cubicBezTo>
                  <a:lnTo>
                    <a:pt x="6728" y="8315"/>
                  </a:lnTo>
                  <a:cubicBezTo>
                    <a:pt x="6574" y="8654"/>
                    <a:pt x="6574" y="9056"/>
                    <a:pt x="6728" y="9395"/>
                  </a:cubicBezTo>
                  <a:lnTo>
                    <a:pt x="6728" y="9549"/>
                  </a:lnTo>
                  <a:lnTo>
                    <a:pt x="5710" y="7482"/>
                  </a:lnTo>
                  <a:cubicBezTo>
                    <a:pt x="5154" y="6402"/>
                    <a:pt x="4877" y="5198"/>
                    <a:pt x="4877" y="3994"/>
                  </a:cubicBezTo>
                  <a:cubicBezTo>
                    <a:pt x="4877" y="2544"/>
                    <a:pt x="5710" y="1217"/>
                    <a:pt x="7037" y="569"/>
                  </a:cubicBezTo>
                  <a:close/>
                  <a:moveTo>
                    <a:pt x="7623" y="10074"/>
                  </a:moveTo>
                  <a:lnTo>
                    <a:pt x="7778" y="11247"/>
                  </a:lnTo>
                  <a:lnTo>
                    <a:pt x="6296" y="11247"/>
                  </a:lnTo>
                  <a:lnTo>
                    <a:pt x="6451" y="10074"/>
                  </a:lnTo>
                  <a:close/>
                  <a:moveTo>
                    <a:pt x="7839" y="11772"/>
                  </a:moveTo>
                  <a:lnTo>
                    <a:pt x="7809" y="12944"/>
                  </a:lnTo>
                  <a:lnTo>
                    <a:pt x="6235" y="12944"/>
                  </a:lnTo>
                  <a:lnTo>
                    <a:pt x="6235" y="11772"/>
                  </a:lnTo>
                  <a:close/>
                  <a:moveTo>
                    <a:pt x="3014" y="0"/>
                  </a:moveTo>
                  <a:cubicBezTo>
                    <a:pt x="2250" y="0"/>
                    <a:pt x="1504" y="532"/>
                    <a:pt x="1389" y="1433"/>
                  </a:cubicBezTo>
                  <a:lnTo>
                    <a:pt x="1204" y="1433"/>
                  </a:lnTo>
                  <a:cubicBezTo>
                    <a:pt x="0" y="1433"/>
                    <a:pt x="0" y="3285"/>
                    <a:pt x="1204" y="3285"/>
                  </a:cubicBezTo>
                  <a:lnTo>
                    <a:pt x="2377" y="3285"/>
                  </a:lnTo>
                  <a:cubicBezTo>
                    <a:pt x="2284" y="3624"/>
                    <a:pt x="2253" y="3964"/>
                    <a:pt x="2253" y="4303"/>
                  </a:cubicBezTo>
                  <a:cubicBezTo>
                    <a:pt x="2253" y="5383"/>
                    <a:pt x="2655" y="6432"/>
                    <a:pt x="3426" y="7235"/>
                  </a:cubicBezTo>
                  <a:lnTo>
                    <a:pt x="5957" y="9920"/>
                  </a:lnTo>
                  <a:lnTo>
                    <a:pt x="5710" y="11525"/>
                  </a:lnTo>
                  <a:lnTo>
                    <a:pt x="5710" y="11555"/>
                  </a:lnTo>
                  <a:lnTo>
                    <a:pt x="5710" y="13222"/>
                  </a:lnTo>
                  <a:cubicBezTo>
                    <a:pt x="5710" y="13376"/>
                    <a:pt x="5833" y="13500"/>
                    <a:pt x="5988" y="13500"/>
                  </a:cubicBezTo>
                  <a:lnTo>
                    <a:pt x="8086" y="13500"/>
                  </a:lnTo>
                  <a:cubicBezTo>
                    <a:pt x="8241" y="13500"/>
                    <a:pt x="8364" y="13376"/>
                    <a:pt x="8364" y="13222"/>
                  </a:cubicBezTo>
                  <a:lnTo>
                    <a:pt x="8364" y="11525"/>
                  </a:lnTo>
                  <a:lnTo>
                    <a:pt x="8148" y="10105"/>
                  </a:lnTo>
                  <a:lnTo>
                    <a:pt x="9382" y="10105"/>
                  </a:lnTo>
                  <a:cubicBezTo>
                    <a:pt x="9691" y="10074"/>
                    <a:pt x="9691" y="9611"/>
                    <a:pt x="9382" y="9580"/>
                  </a:cubicBezTo>
                  <a:lnTo>
                    <a:pt x="7870" y="9580"/>
                  </a:lnTo>
                  <a:cubicBezTo>
                    <a:pt x="7376" y="9580"/>
                    <a:pt x="7037" y="9087"/>
                    <a:pt x="7222" y="8624"/>
                  </a:cubicBezTo>
                  <a:cubicBezTo>
                    <a:pt x="7319" y="8353"/>
                    <a:pt x="7584" y="8192"/>
                    <a:pt x="7860" y="8192"/>
                  </a:cubicBezTo>
                  <a:cubicBezTo>
                    <a:pt x="8026" y="8192"/>
                    <a:pt x="8195" y="8250"/>
                    <a:pt x="8333" y="8377"/>
                  </a:cubicBezTo>
                  <a:cubicBezTo>
                    <a:pt x="8371" y="8415"/>
                    <a:pt x="8433" y="8441"/>
                    <a:pt x="8504" y="8441"/>
                  </a:cubicBezTo>
                  <a:cubicBezTo>
                    <a:pt x="8548" y="8441"/>
                    <a:pt x="8595" y="8431"/>
                    <a:pt x="8642" y="8408"/>
                  </a:cubicBezTo>
                  <a:cubicBezTo>
                    <a:pt x="8734" y="8346"/>
                    <a:pt x="8765" y="8253"/>
                    <a:pt x="8765" y="8130"/>
                  </a:cubicBezTo>
                  <a:cubicBezTo>
                    <a:pt x="8734" y="8037"/>
                    <a:pt x="8734" y="7945"/>
                    <a:pt x="8734" y="7852"/>
                  </a:cubicBezTo>
                  <a:cubicBezTo>
                    <a:pt x="8719" y="6710"/>
                    <a:pt x="9591" y="6123"/>
                    <a:pt x="10460" y="6123"/>
                  </a:cubicBezTo>
                  <a:cubicBezTo>
                    <a:pt x="11282" y="6123"/>
                    <a:pt x="12100" y="6648"/>
                    <a:pt x="12160" y="7729"/>
                  </a:cubicBezTo>
                  <a:cubicBezTo>
                    <a:pt x="12191" y="7852"/>
                    <a:pt x="12284" y="7976"/>
                    <a:pt x="12438" y="7976"/>
                  </a:cubicBezTo>
                  <a:cubicBezTo>
                    <a:pt x="12458" y="7974"/>
                    <a:pt x="12477" y="7974"/>
                    <a:pt x="12496" y="7974"/>
                  </a:cubicBezTo>
                  <a:cubicBezTo>
                    <a:pt x="13550" y="7974"/>
                    <a:pt x="13531" y="9584"/>
                    <a:pt x="12493" y="9584"/>
                  </a:cubicBezTo>
                  <a:cubicBezTo>
                    <a:pt x="12465" y="9584"/>
                    <a:pt x="12436" y="9583"/>
                    <a:pt x="12407" y="9580"/>
                  </a:cubicBezTo>
                  <a:lnTo>
                    <a:pt x="11450" y="9580"/>
                  </a:lnTo>
                  <a:cubicBezTo>
                    <a:pt x="11442" y="9580"/>
                    <a:pt x="11435" y="9579"/>
                    <a:pt x="11427" y="9579"/>
                  </a:cubicBezTo>
                  <a:cubicBezTo>
                    <a:pt x="11149" y="9579"/>
                    <a:pt x="11149" y="10106"/>
                    <a:pt x="11427" y="10106"/>
                  </a:cubicBezTo>
                  <a:cubicBezTo>
                    <a:pt x="11435" y="10106"/>
                    <a:pt x="11442" y="10106"/>
                    <a:pt x="11450" y="10105"/>
                  </a:cubicBezTo>
                  <a:lnTo>
                    <a:pt x="12469" y="10105"/>
                  </a:lnTo>
                  <a:cubicBezTo>
                    <a:pt x="13333" y="10105"/>
                    <a:pt x="13950" y="9272"/>
                    <a:pt x="13734" y="8438"/>
                  </a:cubicBezTo>
                  <a:lnTo>
                    <a:pt x="13734" y="8408"/>
                  </a:lnTo>
                  <a:cubicBezTo>
                    <a:pt x="13641" y="8068"/>
                    <a:pt x="13425" y="7790"/>
                    <a:pt x="13117" y="7605"/>
                  </a:cubicBezTo>
                  <a:cubicBezTo>
                    <a:pt x="12962" y="7513"/>
                    <a:pt x="12808" y="7451"/>
                    <a:pt x="12654" y="7451"/>
                  </a:cubicBezTo>
                  <a:cubicBezTo>
                    <a:pt x="12592" y="6957"/>
                    <a:pt x="12345" y="6525"/>
                    <a:pt x="11975" y="6186"/>
                  </a:cubicBezTo>
                  <a:cubicBezTo>
                    <a:pt x="11851" y="6062"/>
                    <a:pt x="11697" y="5939"/>
                    <a:pt x="11512" y="5846"/>
                  </a:cubicBezTo>
                  <a:cubicBezTo>
                    <a:pt x="11728" y="5352"/>
                    <a:pt x="11821" y="4828"/>
                    <a:pt x="11821" y="4272"/>
                  </a:cubicBezTo>
                  <a:cubicBezTo>
                    <a:pt x="11821" y="1927"/>
                    <a:pt x="9907" y="13"/>
                    <a:pt x="7562" y="13"/>
                  </a:cubicBezTo>
                  <a:lnTo>
                    <a:pt x="6512" y="13"/>
                  </a:lnTo>
                  <a:cubicBezTo>
                    <a:pt x="5741" y="13"/>
                    <a:pt x="4969" y="229"/>
                    <a:pt x="4290" y="630"/>
                  </a:cubicBezTo>
                  <a:cubicBezTo>
                    <a:pt x="3951" y="198"/>
                    <a:pt x="3479" y="0"/>
                    <a:pt x="3014"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1"/>
            <p:cNvSpPr/>
            <p:nvPr/>
          </p:nvSpPr>
          <p:spPr>
            <a:xfrm>
              <a:off x="3487875" y="2358675"/>
              <a:ext cx="13900" cy="13150"/>
            </a:xfrm>
            <a:custGeom>
              <a:avLst/>
              <a:gdLst/>
              <a:ahLst/>
              <a:cxnLst/>
              <a:rect l="l" t="t" r="r" b="b"/>
              <a:pathLst>
                <a:path w="556" h="526" extrusionOk="0">
                  <a:moveTo>
                    <a:pt x="278" y="0"/>
                  </a:moveTo>
                  <a:cubicBezTo>
                    <a:pt x="124" y="0"/>
                    <a:pt x="0" y="124"/>
                    <a:pt x="0" y="278"/>
                  </a:cubicBezTo>
                  <a:cubicBezTo>
                    <a:pt x="0" y="340"/>
                    <a:pt x="31" y="402"/>
                    <a:pt x="93" y="463"/>
                  </a:cubicBezTo>
                  <a:cubicBezTo>
                    <a:pt x="154" y="494"/>
                    <a:pt x="216" y="525"/>
                    <a:pt x="278" y="525"/>
                  </a:cubicBezTo>
                  <a:cubicBezTo>
                    <a:pt x="432" y="525"/>
                    <a:pt x="525" y="402"/>
                    <a:pt x="556" y="278"/>
                  </a:cubicBezTo>
                  <a:cubicBezTo>
                    <a:pt x="556" y="186"/>
                    <a:pt x="525" y="124"/>
                    <a:pt x="463" y="93"/>
                  </a:cubicBezTo>
                  <a:cubicBezTo>
                    <a:pt x="401" y="31"/>
                    <a:pt x="340"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0" name="Google Shape;2750;p71"/>
          <p:cNvGrpSpPr/>
          <p:nvPr/>
        </p:nvGrpSpPr>
        <p:grpSpPr>
          <a:xfrm>
            <a:off x="3132809" y="2048679"/>
            <a:ext cx="383603" cy="325682"/>
            <a:chOff x="2484850" y="2132425"/>
            <a:chExt cx="356475" cy="302650"/>
          </a:xfrm>
        </p:grpSpPr>
        <p:sp>
          <p:nvSpPr>
            <p:cNvPr id="2751" name="Google Shape;2751;p71"/>
            <p:cNvSpPr/>
            <p:nvPr/>
          </p:nvSpPr>
          <p:spPr>
            <a:xfrm>
              <a:off x="2484850" y="2132425"/>
              <a:ext cx="356475" cy="302650"/>
            </a:xfrm>
            <a:custGeom>
              <a:avLst/>
              <a:gdLst/>
              <a:ahLst/>
              <a:cxnLst/>
              <a:rect l="l" t="t" r="r" b="b"/>
              <a:pathLst>
                <a:path w="14259" h="12106" extrusionOk="0">
                  <a:moveTo>
                    <a:pt x="7130" y="0"/>
                  </a:moveTo>
                  <a:cubicBezTo>
                    <a:pt x="6590" y="0"/>
                    <a:pt x="6050" y="270"/>
                    <a:pt x="5741" y="810"/>
                  </a:cubicBezTo>
                  <a:lnTo>
                    <a:pt x="618" y="9699"/>
                  </a:lnTo>
                  <a:cubicBezTo>
                    <a:pt x="1" y="10779"/>
                    <a:pt x="741" y="12106"/>
                    <a:pt x="1976" y="12106"/>
                  </a:cubicBezTo>
                  <a:lnTo>
                    <a:pt x="12284" y="12106"/>
                  </a:lnTo>
                  <a:cubicBezTo>
                    <a:pt x="13487" y="12106"/>
                    <a:pt x="14259" y="10779"/>
                    <a:pt x="13642" y="9699"/>
                  </a:cubicBezTo>
                  <a:lnTo>
                    <a:pt x="11759" y="6458"/>
                  </a:lnTo>
                  <a:cubicBezTo>
                    <a:pt x="11718" y="6376"/>
                    <a:pt x="11622" y="6335"/>
                    <a:pt x="11526" y="6335"/>
                  </a:cubicBezTo>
                  <a:cubicBezTo>
                    <a:pt x="11478" y="6335"/>
                    <a:pt x="11430" y="6345"/>
                    <a:pt x="11389" y="6366"/>
                  </a:cubicBezTo>
                  <a:cubicBezTo>
                    <a:pt x="11265" y="6427"/>
                    <a:pt x="11234" y="6612"/>
                    <a:pt x="11296" y="6736"/>
                  </a:cubicBezTo>
                  <a:lnTo>
                    <a:pt x="13179" y="9976"/>
                  </a:lnTo>
                  <a:cubicBezTo>
                    <a:pt x="13580" y="10686"/>
                    <a:pt x="13086" y="11581"/>
                    <a:pt x="12253" y="11581"/>
                  </a:cubicBezTo>
                  <a:lnTo>
                    <a:pt x="1976" y="11581"/>
                  </a:lnTo>
                  <a:cubicBezTo>
                    <a:pt x="1143" y="11581"/>
                    <a:pt x="649" y="10686"/>
                    <a:pt x="1050" y="9976"/>
                  </a:cubicBezTo>
                  <a:lnTo>
                    <a:pt x="6204" y="1057"/>
                  </a:lnTo>
                  <a:cubicBezTo>
                    <a:pt x="6405" y="702"/>
                    <a:pt x="6760" y="525"/>
                    <a:pt x="7114" y="525"/>
                  </a:cubicBezTo>
                  <a:cubicBezTo>
                    <a:pt x="7469" y="525"/>
                    <a:pt x="7824" y="702"/>
                    <a:pt x="8025" y="1057"/>
                  </a:cubicBezTo>
                  <a:lnTo>
                    <a:pt x="10247" y="4884"/>
                  </a:lnTo>
                  <a:cubicBezTo>
                    <a:pt x="10307" y="4984"/>
                    <a:pt x="10393" y="5026"/>
                    <a:pt x="10477" y="5026"/>
                  </a:cubicBezTo>
                  <a:cubicBezTo>
                    <a:pt x="10651" y="5026"/>
                    <a:pt x="10814" y="4846"/>
                    <a:pt x="10710" y="4637"/>
                  </a:cubicBezTo>
                  <a:lnTo>
                    <a:pt x="8519" y="810"/>
                  </a:lnTo>
                  <a:cubicBezTo>
                    <a:pt x="8210" y="270"/>
                    <a:pt x="7670" y="0"/>
                    <a:pt x="7130"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1"/>
            <p:cNvSpPr/>
            <p:nvPr/>
          </p:nvSpPr>
          <p:spPr>
            <a:xfrm>
              <a:off x="2753350" y="2267625"/>
              <a:ext cx="13150" cy="13150"/>
            </a:xfrm>
            <a:custGeom>
              <a:avLst/>
              <a:gdLst/>
              <a:ahLst/>
              <a:cxnLst/>
              <a:rect l="l" t="t" r="r" b="b"/>
              <a:pathLst>
                <a:path w="526" h="526" extrusionOk="0">
                  <a:moveTo>
                    <a:pt x="278" y="1"/>
                  </a:moveTo>
                  <a:cubicBezTo>
                    <a:pt x="124" y="1"/>
                    <a:pt x="1" y="124"/>
                    <a:pt x="1" y="279"/>
                  </a:cubicBezTo>
                  <a:cubicBezTo>
                    <a:pt x="1" y="340"/>
                    <a:pt x="32" y="402"/>
                    <a:pt x="93" y="464"/>
                  </a:cubicBezTo>
                  <a:cubicBezTo>
                    <a:pt x="124" y="495"/>
                    <a:pt x="186" y="525"/>
                    <a:pt x="278" y="525"/>
                  </a:cubicBezTo>
                  <a:cubicBezTo>
                    <a:pt x="402" y="525"/>
                    <a:pt x="525" y="402"/>
                    <a:pt x="525" y="279"/>
                  </a:cubicBezTo>
                  <a:cubicBezTo>
                    <a:pt x="525" y="186"/>
                    <a:pt x="494" y="124"/>
                    <a:pt x="464" y="93"/>
                  </a:cubicBezTo>
                  <a:cubicBezTo>
                    <a:pt x="402" y="32"/>
                    <a:pt x="340"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1"/>
            <p:cNvSpPr/>
            <p:nvPr/>
          </p:nvSpPr>
          <p:spPr>
            <a:xfrm>
              <a:off x="2604450" y="2247575"/>
              <a:ext cx="128875" cy="129650"/>
            </a:xfrm>
            <a:custGeom>
              <a:avLst/>
              <a:gdLst/>
              <a:ahLst/>
              <a:cxnLst/>
              <a:rect l="l" t="t" r="r" b="b"/>
              <a:pathLst>
                <a:path w="5155" h="5186" extrusionOk="0">
                  <a:moveTo>
                    <a:pt x="2408" y="525"/>
                  </a:moveTo>
                  <a:lnTo>
                    <a:pt x="3333" y="1852"/>
                  </a:lnTo>
                  <a:lnTo>
                    <a:pt x="2531" y="1852"/>
                  </a:lnTo>
                  <a:lnTo>
                    <a:pt x="2130" y="525"/>
                  </a:lnTo>
                  <a:close/>
                  <a:moveTo>
                    <a:pt x="926" y="1852"/>
                  </a:moveTo>
                  <a:lnTo>
                    <a:pt x="1111" y="2222"/>
                  </a:lnTo>
                  <a:cubicBezTo>
                    <a:pt x="1142" y="2315"/>
                    <a:pt x="1235" y="2377"/>
                    <a:pt x="1327" y="2377"/>
                  </a:cubicBezTo>
                  <a:lnTo>
                    <a:pt x="3920" y="2377"/>
                  </a:lnTo>
                  <a:cubicBezTo>
                    <a:pt x="4136" y="2377"/>
                    <a:pt x="4352" y="2438"/>
                    <a:pt x="4506" y="2593"/>
                  </a:cubicBezTo>
                  <a:cubicBezTo>
                    <a:pt x="4352" y="2747"/>
                    <a:pt x="4136" y="2809"/>
                    <a:pt x="3920" y="2809"/>
                  </a:cubicBezTo>
                  <a:lnTo>
                    <a:pt x="1327" y="2809"/>
                  </a:lnTo>
                  <a:cubicBezTo>
                    <a:pt x="1235" y="2809"/>
                    <a:pt x="1142" y="2871"/>
                    <a:pt x="1111" y="2963"/>
                  </a:cubicBezTo>
                  <a:lnTo>
                    <a:pt x="926" y="3333"/>
                  </a:lnTo>
                  <a:lnTo>
                    <a:pt x="648" y="3333"/>
                  </a:lnTo>
                  <a:lnTo>
                    <a:pt x="864" y="2685"/>
                  </a:lnTo>
                  <a:cubicBezTo>
                    <a:pt x="895" y="2624"/>
                    <a:pt x="895" y="2562"/>
                    <a:pt x="864" y="2500"/>
                  </a:cubicBezTo>
                  <a:lnTo>
                    <a:pt x="648" y="1852"/>
                  </a:lnTo>
                  <a:close/>
                  <a:moveTo>
                    <a:pt x="3333" y="3333"/>
                  </a:moveTo>
                  <a:lnTo>
                    <a:pt x="2408" y="4661"/>
                  </a:lnTo>
                  <a:lnTo>
                    <a:pt x="2130" y="4661"/>
                  </a:lnTo>
                  <a:lnTo>
                    <a:pt x="2531" y="3333"/>
                  </a:lnTo>
                  <a:close/>
                  <a:moveTo>
                    <a:pt x="1790" y="0"/>
                  </a:moveTo>
                  <a:cubicBezTo>
                    <a:pt x="1698" y="0"/>
                    <a:pt x="1605" y="62"/>
                    <a:pt x="1574" y="124"/>
                  </a:cubicBezTo>
                  <a:cubicBezTo>
                    <a:pt x="1513" y="186"/>
                    <a:pt x="1513" y="278"/>
                    <a:pt x="1543" y="340"/>
                  </a:cubicBezTo>
                  <a:lnTo>
                    <a:pt x="2006" y="1852"/>
                  </a:lnTo>
                  <a:lnTo>
                    <a:pt x="1513" y="1852"/>
                  </a:lnTo>
                  <a:lnTo>
                    <a:pt x="1420" y="1605"/>
                  </a:lnTo>
                  <a:cubicBezTo>
                    <a:pt x="1327" y="1420"/>
                    <a:pt x="1173" y="1327"/>
                    <a:pt x="988" y="1327"/>
                  </a:cubicBezTo>
                  <a:lnTo>
                    <a:pt x="556" y="1327"/>
                  </a:lnTo>
                  <a:cubicBezTo>
                    <a:pt x="247" y="1327"/>
                    <a:pt x="0" y="1636"/>
                    <a:pt x="124" y="1914"/>
                  </a:cubicBezTo>
                  <a:lnTo>
                    <a:pt x="340" y="2593"/>
                  </a:lnTo>
                  <a:lnTo>
                    <a:pt x="124" y="3241"/>
                  </a:lnTo>
                  <a:cubicBezTo>
                    <a:pt x="62" y="3395"/>
                    <a:pt x="93" y="3549"/>
                    <a:pt x="186" y="3673"/>
                  </a:cubicBezTo>
                  <a:lnTo>
                    <a:pt x="155" y="3673"/>
                  </a:lnTo>
                  <a:cubicBezTo>
                    <a:pt x="247" y="3796"/>
                    <a:pt x="402" y="3858"/>
                    <a:pt x="556" y="3858"/>
                  </a:cubicBezTo>
                  <a:lnTo>
                    <a:pt x="988" y="3858"/>
                  </a:lnTo>
                  <a:cubicBezTo>
                    <a:pt x="1173" y="3858"/>
                    <a:pt x="1327" y="3766"/>
                    <a:pt x="1420" y="3580"/>
                  </a:cubicBezTo>
                  <a:lnTo>
                    <a:pt x="1513" y="3333"/>
                  </a:lnTo>
                  <a:lnTo>
                    <a:pt x="2006" y="3333"/>
                  </a:lnTo>
                  <a:lnTo>
                    <a:pt x="1543" y="4846"/>
                  </a:lnTo>
                  <a:cubicBezTo>
                    <a:pt x="1513" y="4907"/>
                    <a:pt x="1513" y="5000"/>
                    <a:pt x="1574" y="5062"/>
                  </a:cubicBezTo>
                  <a:cubicBezTo>
                    <a:pt x="1636" y="5123"/>
                    <a:pt x="1698" y="5185"/>
                    <a:pt x="1790" y="5185"/>
                  </a:cubicBezTo>
                  <a:lnTo>
                    <a:pt x="2562" y="5185"/>
                  </a:lnTo>
                  <a:cubicBezTo>
                    <a:pt x="2654" y="5185"/>
                    <a:pt x="2716" y="5123"/>
                    <a:pt x="2778" y="5062"/>
                  </a:cubicBezTo>
                  <a:lnTo>
                    <a:pt x="4012" y="3333"/>
                  </a:lnTo>
                  <a:cubicBezTo>
                    <a:pt x="4444" y="3333"/>
                    <a:pt x="4846" y="3087"/>
                    <a:pt x="5093" y="2747"/>
                  </a:cubicBezTo>
                  <a:cubicBezTo>
                    <a:pt x="5154" y="2654"/>
                    <a:pt x="5154" y="2531"/>
                    <a:pt x="5093" y="2438"/>
                  </a:cubicBezTo>
                  <a:cubicBezTo>
                    <a:pt x="4846" y="2099"/>
                    <a:pt x="4444" y="1852"/>
                    <a:pt x="4012" y="1852"/>
                  </a:cubicBezTo>
                  <a:lnTo>
                    <a:pt x="2778" y="124"/>
                  </a:lnTo>
                  <a:cubicBezTo>
                    <a:pt x="2716" y="62"/>
                    <a:pt x="2654" y="0"/>
                    <a:pt x="2562"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1"/>
            <p:cNvSpPr/>
            <p:nvPr/>
          </p:nvSpPr>
          <p:spPr>
            <a:xfrm>
              <a:off x="2519575" y="2158850"/>
              <a:ext cx="285500" cy="250025"/>
            </a:xfrm>
            <a:custGeom>
              <a:avLst/>
              <a:gdLst/>
              <a:ahLst/>
              <a:cxnLst/>
              <a:rect l="l" t="t" r="r" b="b"/>
              <a:pathLst>
                <a:path w="11420" h="10001" extrusionOk="0">
                  <a:moveTo>
                    <a:pt x="5722" y="0"/>
                  </a:moveTo>
                  <a:cubicBezTo>
                    <a:pt x="5540" y="0"/>
                    <a:pt x="5355" y="93"/>
                    <a:pt x="5247" y="278"/>
                  </a:cubicBezTo>
                  <a:lnTo>
                    <a:pt x="124" y="9197"/>
                  </a:lnTo>
                  <a:cubicBezTo>
                    <a:pt x="1" y="9351"/>
                    <a:pt x="1" y="9567"/>
                    <a:pt x="124" y="9722"/>
                  </a:cubicBezTo>
                  <a:cubicBezTo>
                    <a:pt x="217" y="9876"/>
                    <a:pt x="371" y="9999"/>
                    <a:pt x="587" y="9999"/>
                  </a:cubicBezTo>
                  <a:lnTo>
                    <a:pt x="1729" y="9999"/>
                  </a:lnTo>
                  <a:cubicBezTo>
                    <a:pt x="1736" y="10000"/>
                    <a:pt x="1742" y="10001"/>
                    <a:pt x="1749" y="10001"/>
                  </a:cubicBezTo>
                  <a:cubicBezTo>
                    <a:pt x="2000" y="10001"/>
                    <a:pt x="2000" y="9443"/>
                    <a:pt x="1749" y="9443"/>
                  </a:cubicBezTo>
                  <a:cubicBezTo>
                    <a:pt x="1742" y="9443"/>
                    <a:pt x="1736" y="9443"/>
                    <a:pt x="1729" y="9444"/>
                  </a:cubicBezTo>
                  <a:lnTo>
                    <a:pt x="556" y="9444"/>
                  </a:lnTo>
                  <a:lnTo>
                    <a:pt x="5710" y="556"/>
                  </a:lnTo>
                  <a:lnTo>
                    <a:pt x="10864" y="9444"/>
                  </a:lnTo>
                  <a:lnTo>
                    <a:pt x="3797" y="9444"/>
                  </a:lnTo>
                  <a:cubicBezTo>
                    <a:pt x="3488" y="9506"/>
                    <a:pt x="3488" y="9938"/>
                    <a:pt x="3797" y="9999"/>
                  </a:cubicBezTo>
                  <a:lnTo>
                    <a:pt x="10864" y="9999"/>
                  </a:lnTo>
                  <a:cubicBezTo>
                    <a:pt x="11049" y="9999"/>
                    <a:pt x="11234" y="9876"/>
                    <a:pt x="11327" y="9722"/>
                  </a:cubicBezTo>
                  <a:cubicBezTo>
                    <a:pt x="11419" y="9567"/>
                    <a:pt x="11419" y="9351"/>
                    <a:pt x="11327" y="9197"/>
                  </a:cubicBezTo>
                  <a:lnTo>
                    <a:pt x="6173" y="278"/>
                  </a:lnTo>
                  <a:cubicBezTo>
                    <a:pt x="6080" y="93"/>
                    <a:pt x="5903" y="0"/>
                    <a:pt x="5722"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1"/>
            <p:cNvSpPr/>
            <p:nvPr/>
          </p:nvSpPr>
          <p:spPr>
            <a:xfrm>
              <a:off x="2582075" y="2395700"/>
              <a:ext cx="13125" cy="13150"/>
            </a:xfrm>
            <a:custGeom>
              <a:avLst/>
              <a:gdLst/>
              <a:ahLst/>
              <a:cxnLst/>
              <a:rect l="l" t="t" r="r" b="b"/>
              <a:pathLst>
                <a:path w="525" h="526" extrusionOk="0">
                  <a:moveTo>
                    <a:pt x="278" y="1"/>
                  </a:moveTo>
                  <a:cubicBezTo>
                    <a:pt x="186" y="1"/>
                    <a:pt x="124" y="1"/>
                    <a:pt x="93" y="63"/>
                  </a:cubicBezTo>
                  <a:cubicBezTo>
                    <a:pt x="31" y="124"/>
                    <a:pt x="0" y="186"/>
                    <a:pt x="0" y="248"/>
                  </a:cubicBezTo>
                  <a:cubicBezTo>
                    <a:pt x="0" y="402"/>
                    <a:pt x="124" y="525"/>
                    <a:pt x="278" y="525"/>
                  </a:cubicBezTo>
                  <a:cubicBezTo>
                    <a:pt x="340" y="525"/>
                    <a:pt x="402" y="495"/>
                    <a:pt x="463" y="433"/>
                  </a:cubicBezTo>
                  <a:cubicBezTo>
                    <a:pt x="494" y="402"/>
                    <a:pt x="525" y="309"/>
                    <a:pt x="525" y="248"/>
                  </a:cubicBezTo>
                  <a:cubicBezTo>
                    <a:pt x="525" y="186"/>
                    <a:pt x="494" y="124"/>
                    <a:pt x="463" y="63"/>
                  </a:cubicBezTo>
                  <a:cubicBezTo>
                    <a:pt x="402" y="1"/>
                    <a:pt x="340"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6" name="Google Shape;2756;p71"/>
          <p:cNvGrpSpPr/>
          <p:nvPr/>
        </p:nvGrpSpPr>
        <p:grpSpPr>
          <a:xfrm>
            <a:off x="2340746" y="2036546"/>
            <a:ext cx="362861" cy="362726"/>
            <a:chOff x="1748800" y="2121150"/>
            <a:chExt cx="337200" cy="337075"/>
          </a:xfrm>
        </p:grpSpPr>
        <p:sp>
          <p:nvSpPr>
            <p:cNvPr id="2757" name="Google Shape;2757;p71"/>
            <p:cNvSpPr/>
            <p:nvPr/>
          </p:nvSpPr>
          <p:spPr>
            <a:xfrm>
              <a:off x="1748800" y="2121150"/>
              <a:ext cx="337200" cy="337075"/>
            </a:xfrm>
            <a:custGeom>
              <a:avLst/>
              <a:gdLst/>
              <a:ahLst/>
              <a:cxnLst/>
              <a:rect l="l" t="t" r="r" b="b"/>
              <a:pathLst>
                <a:path w="13488" h="13483" extrusionOk="0">
                  <a:moveTo>
                    <a:pt x="12376" y="768"/>
                  </a:moveTo>
                  <a:lnTo>
                    <a:pt x="12777" y="1200"/>
                  </a:lnTo>
                  <a:lnTo>
                    <a:pt x="11265" y="1971"/>
                  </a:lnTo>
                  <a:lnTo>
                    <a:pt x="10494" y="1200"/>
                  </a:lnTo>
                  <a:lnTo>
                    <a:pt x="12376" y="768"/>
                  </a:lnTo>
                  <a:close/>
                  <a:moveTo>
                    <a:pt x="10463" y="3545"/>
                  </a:moveTo>
                  <a:lnTo>
                    <a:pt x="10771" y="3854"/>
                  </a:lnTo>
                  <a:lnTo>
                    <a:pt x="10648" y="4409"/>
                  </a:lnTo>
                  <a:lnTo>
                    <a:pt x="10648" y="4440"/>
                  </a:lnTo>
                  <a:cubicBezTo>
                    <a:pt x="10524" y="4255"/>
                    <a:pt x="10401" y="4070"/>
                    <a:pt x="10278" y="3916"/>
                  </a:cubicBezTo>
                  <a:lnTo>
                    <a:pt x="10463" y="3545"/>
                  </a:lnTo>
                  <a:close/>
                  <a:moveTo>
                    <a:pt x="8642" y="521"/>
                  </a:moveTo>
                  <a:lnTo>
                    <a:pt x="8642" y="521"/>
                  </a:lnTo>
                  <a:cubicBezTo>
                    <a:pt x="8920" y="552"/>
                    <a:pt x="9197" y="675"/>
                    <a:pt x="9413" y="860"/>
                  </a:cubicBezTo>
                  <a:lnTo>
                    <a:pt x="11018" y="2465"/>
                  </a:lnTo>
                  <a:lnTo>
                    <a:pt x="11728" y="3144"/>
                  </a:lnTo>
                  <a:cubicBezTo>
                    <a:pt x="11773" y="3189"/>
                    <a:pt x="11835" y="3218"/>
                    <a:pt x="11901" y="3218"/>
                  </a:cubicBezTo>
                  <a:cubicBezTo>
                    <a:pt x="11925" y="3218"/>
                    <a:pt x="11950" y="3214"/>
                    <a:pt x="11975" y="3206"/>
                  </a:cubicBezTo>
                  <a:lnTo>
                    <a:pt x="11944" y="3206"/>
                  </a:lnTo>
                  <a:lnTo>
                    <a:pt x="12500" y="3082"/>
                  </a:lnTo>
                  <a:lnTo>
                    <a:pt x="12746" y="3360"/>
                  </a:lnTo>
                  <a:lnTo>
                    <a:pt x="11944" y="3730"/>
                  </a:lnTo>
                  <a:cubicBezTo>
                    <a:pt x="11913" y="3761"/>
                    <a:pt x="11851" y="3792"/>
                    <a:pt x="11821" y="3854"/>
                  </a:cubicBezTo>
                  <a:lnTo>
                    <a:pt x="11450" y="4656"/>
                  </a:lnTo>
                  <a:lnTo>
                    <a:pt x="11173" y="4378"/>
                  </a:lnTo>
                  <a:lnTo>
                    <a:pt x="11296" y="3823"/>
                  </a:lnTo>
                  <a:cubicBezTo>
                    <a:pt x="11327" y="3730"/>
                    <a:pt x="11296" y="3638"/>
                    <a:pt x="11234" y="3576"/>
                  </a:cubicBezTo>
                  <a:lnTo>
                    <a:pt x="10586" y="2928"/>
                  </a:lnTo>
                  <a:lnTo>
                    <a:pt x="8950" y="1292"/>
                  </a:lnTo>
                  <a:cubicBezTo>
                    <a:pt x="8765" y="1107"/>
                    <a:pt x="8642" y="829"/>
                    <a:pt x="8642" y="521"/>
                  </a:cubicBezTo>
                  <a:close/>
                  <a:moveTo>
                    <a:pt x="9290" y="2403"/>
                  </a:moveTo>
                  <a:lnTo>
                    <a:pt x="10062" y="3175"/>
                  </a:lnTo>
                  <a:lnTo>
                    <a:pt x="9290" y="4687"/>
                  </a:lnTo>
                  <a:lnTo>
                    <a:pt x="8858" y="4286"/>
                  </a:lnTo>
                  <a:lnTo>
                    <a:pt x="9290" y="2403"/>
                  </a:lnTo>
                  <a:close/>
                  <a:moveTo>
                    <a:pt x="6451" y="4101"/>
                  </a:moveTo>
                  <a:cubicBezTo>
                    <a:pt x="7191" y="4101"/>
                    <a:pt x="7191" y="5243"/>
                    <a:pt x="6451" y="5243"/>
                  </a:cubicBezTo>
                  <a:lnTo>
                    <a:pt x="6327" y="5243"/>
                  </a:lnTo>
                  <a:cubicBezTo>
                    <a:pt x="5710" y="5243"/>
                    <a:pt x="5216" y="5705"/>
                    <a:pt x="5216" y="6323"/>
                  </a:cubicBezTo>
                  <a:cubicBezTo>
                    <a:pt x="5216" y="6631"/>
                    <a:pt x="4969" y="6878"/>
                    <a:pt x="4661" y="6878"/>
                  </a:cubicBezTo>
                  <a:lnTo>
                    <a:pt x="2747" y="6878"/>
                  </a:lnTo>
                  <a:lnTo>
                    <a:pt x="2747" y="6755"/>
                  </a:lnTo>
                  <a:cubicBezTo>
                    <a:pt x="2747" y="6199"/>
                    <a:pt x="2871" y="5644"/>
                    <a:pt x="3087" y="5150"/>
                  </a:cubicBezTo>
                  <a:lnTo>
                    <a:pt x="4167" y="5150"/>
                  </a:lnTo>
                  <a:cubicBezTo>
                    <a:pt x="4506" y="5150"/>
                    <a:pt x="4506" y="4625"/>
                    <a:pt x="4167" y="4625"/>
                  </a:cubicBezTo>
                  <a:lnTo>
                    <a:pt x="3364" y="4625"/>
                  </a:lnTo>
                  <a:cubicBezTo>
                    <a:pt x="3457" y="4440"/>
                    <a:pt x="3611" y="4255"/>
                    <a:pt x="3735" y="4101"/>
                  </a:cubicBezTo>
                  <a:close/>
                  <a:moveTo>
                    <a:pt x="2840" y="9069"/>
                  </a:moveTo>
                  <a:cubicBezTo>
                    <a:pt x="2963" y="9255"/>
                    <a:pt x="3087" y="9440"/>
                    <a:pt x="3210" y="9594"/>
                  </a:cubicBezTo>
                  <a:lnTo>
                    <a:pt x="3025" y="9964"/>
                  </a:lnTo>
                  <a:lnTo>
                    <a:pt x="2716" y="9656"/>
                  </a:lnTo>
                  <a:lnTo>
                    <a:pt x="2840" y="9100"/>
                  </a:lnTo>
                  <a:cubicBezTo>
                    <a:pt x="2840" y="9069"/>
                    <a:pt x="2840" y="9069"/>
                    <a:pt x="2840" y="9069"/>
                  </a:cubicBezTo>
                  <a:close/>
                  <a:moveTo>
                    <a:pt x="6759" y="2743"/>
                  </a:moveTo>
                  <a:cubicBezTo>
                    <a:pt x="7377" y="2743"/>
                    <a:pt x="7994" y="2897"/>
                    <a:pt x="8580" y="3175"/>
                  </a:cubicBezTo>
                  <a:lnTo>
                    <a:pt x="8333" y="4286"/>
                  </a:lnTo>
                  <a:cubicBezTo>
                    <a:pt x="8302" y="4378"/>
                    <a:pt x="8333" y="4471"/>
                    <a:pt x="8395" y="4533"/>
                  </a:cubicBezTo>
                  <a:lnTo>
                    <a:pt x="9167" y="5304"/>
                  </a:lnTo>
                  <a:cubicBezTo>
                    <a:pt x="9197" y="5366"/>
                    <a:pt x="9290" y="5397"/>
                    <a:pt x="9352" y="5397"/>
                  </a:cubicBezTo>
                  <a:lnTo>
                    <a:pt x="9383" y="5397"/>
                  </a:lnTo>
                  <a:cubicBezTo>
                    <a:pt x="9475" y="5366"/>
                    <a:pt x="9537" y="5335"/>
                    <a:pt x="9568" y="5243"/>
                  </a:cubicBezTo>
                  <a:lnTo>
                    <a:pt x="10000" y="4440"/>
                  </a:lnTo>
                  <a:cubicBezTo>
                    <a:pt x="10308" y="4841"/>
                    <a:pt x="10494" y="5304"/>
                    <a:pt x="10617" y="5798"/>
                  </a:cubicBezTo>
                  <a:lnTo>
                    <a:pt x="9197" y="5798"/>
                  </a:lnTo>
                  <a:cubicBezTo>
                    <a:pt x="8580" y="5798"/>
                    <a:pt x="8117" y="6261"/>
                    <a:pt x="8117" y="6878"/>
                  </a:cubicBezTo>
                  <a:cubicBezTo>
                    <a:pt x="8086" y="7187"/>
                    <a:pt x="7839" y="7403"/>
                    <a:pt x="7562" y="7434"/>
                  </a:cubicBezTo>
                  <a:lnTo>
                    <a:pt x="7407" y="7434"/>
                  </a:lnTo>
                  <a:cubicBezTo>
                    <a:pt x="7397" y="7434"/>
                    <a:pt x="7387" y="7433"/>
                    <a:pt x="7377" y="7433"/>
                  </a:cubicBezTo>
                  <a:cubicBezTo>
                    <a:pt x="5957" y="7433"/>
                    <a:pt x="5967" y="9594"/>
                    <a:pt x="7407" y="9594"/>
                  </a:cubicBezTo>
                  <a:lnTo>
                    <a:pt x="7994" y="9594"/>
                  </a:lnTo>
                  <a:cubicBezTo>
                    <a:pt x="8002" y="9595"/>
                    <a:pt x="8009" y="9595"/>
                    <a:pt x="8017" y="9595"/>
                  </a:cubicBezTo>
                  <a:cubicBezTo>
                    <a:pt x="8295" y="9595"/>
                    <a:pt x="8295" y="9068"/>
                    <a:pt x="8017" y="9068"/>
                  </a:cubicBezTo>
                  <a:cubicBezTo>
                    <a:pt x="8009" y="9068"/>
                    <a:pt x="8002" y="9069"/>
                    <a:pt x="7994" y="9069"/>
                  </a:cubicBezTo>
                  <a:lnTo>
                    <a:pt x="7407" y="9069"/>
                  </a:lnTo>
                  <a:cubicBezTo>
                    <a:pt x="6667" y="9069"/>
                    <a:pt x="6667" y="7958"/>
                    <a:pt x="7407" y="7958"/>
                  </a:cubicBezTo>
                  <a:lnTo>
                    <a:pt x="7562" y="7958"/>
                  </a:lnTo>
                  <a:cubicBezTo>
                    <a:pt x="8148" y="7958"/>
                    <a:pt x="8642" y="7465"/>
                    <a:pt x="8642" y="6847"/>
                  </a:cubicBezTo>
                  <a:cubicBezTo>
                    <a:pt x="8642" y="6539"/>
                    <a:pt x="8889" y="6292"/>
                    <a:pt x="9197" y="6292"/>
                  </a:cubicBezTo>
                  <a:lnTo>
                    <a:pt x="10710" y="6292"/>
                  </a:lnTo>
                  <a:cubicBezTo>
                    <a:pt x="10740" y="6446"/>
                    <a:pt x="10740" y="6570"/>
                    <a:pt x="10740" y="6724"/>
                  </a:cubicBezTo>
                  <a:cubicBezTo>
                    <a:pt x="10740" y="8946"/>
                    <a:pt x="8950" y="10736"/>
                    <a:pt x="6759" y="10736"/>
                  </a:cubicBezTo>
                  <a:cubicBezTo>
                    <a:pt x="6111" y="10736"/>
                    <a:pt x="5494" y="10582"/>
                    <a:pt x="4908" y="10304"/>
                  </a:cubicBezTo>
                  <a:lnTo>
                    <a:pt x="5154" y="9193"/>
                  </a:lnTo>
                  <a:cubicBezTo>
                    <a:pt x="5185" y="9100"/>
                    <a:pt x="5154" y="9008"/>
                    <a:pt x="5093" y="8946"/>
                  </a:cubicBezTo>
                  <a:lnTo>
                    <a:pt x="4321" y="8174"/>
                  </a:lnTo>
                  <a:cubicBezTo>
                    <a:pt x="4276" y="8129"/>
                    <a:pt x="4231" y="8101"/>
                    <a:pt x="4174" y="8101"/>
                  </a:cubicBezTo>
                  <a:cubicBezTo>
                    <a:pt x="4153" y="8101"/>
                    <a:pt x="4130" y="8104"/>
                    <a:pt x="4105" y="8113"/>
                  </a:cubicBezTo>
                  <a:cubicBezTo>
                    <a:pt x="4013" y="8113"/>
                    <a:pt x="3951" y="8174"/>
                    <a:pt x="3920" y="8236"/>
                  </a:cubicBezTo>
                  <a:lnTo>
                    <a:pt x="3488" y="9069"/>
                  </a:lnTo>
                  <a:cubicBezTo>
                    <a:pt x="3118" y="8576"/>
                    <a:pt x="2902" y="7989"/>
                    <a:pt x="2809" y="7403"/>
                  </a:cubicBezTo>
                  <a:lnTo>
                    <a:pt x="4661" y="7403"/>
                  </a:lnTo>
                  <a:cubicBezTo>
                    <a:pt x="5247" y="7403"/>
                    <a:pt x="5741" y="6909"/>
                    <a:pt x="5741" y="6323"/>
                  </a:cubicBezTo>
                  <a:cubicBezTo>
                    <a:pt x="5741" y="5983"/>
                    <a:pt x="5988" y="5736"/>
                    <a:pt x="6327" y="5736"/>
                  </a:cubicBezTo>
                  <a:lnTo>
                    <a:pt x="6451" y="5736"/>
                  </a:lnTo>
                  <a:cubicBezTo>
                    <a:pt x="7901" y="5736"/>
                    <a:pt x="7901" y="3576"/>
                    <a:pt x="6451" y="3576"/>
                  </a:cubicBezTo>
                  <a:lnTo>
                    <a:pt x="4321" y="3576"/>
                  </a:lnTo>
                  <a:cubicBezTo>
                    <a:pt x="5031" y="3021"/>
                    <a:pt x="5864" y="2743"/>
                    <a:pt x="6759" y="2743"/>
                  </a:cubicBezTo>
                  <a:close/>
                  <a:moveTo>
                    <a:pt x="4198" y="8823"/>
                  </a:moveTo>
                  <a:lnTo>
                    <a:pt x="4630" y="9224"/>
                  </a:lnTo>
                  <a:lnTo>
                    <a:pt x="4198" y="11106"/>
                  </a:lnTo>
                  <a:lnTo>
                    <a:pt x="3426" y="10335"/>
                  </a:lnTo>
                  <a:lnTo>
                    <a:pt x="4198" y="8823"/>
                  </a:lnTo>
                  <a:close/>
                  <a:moveTo>
                    <a:pt x="2223" y="11538"/>
                  </a:moveTo>
                  <a:lnTo>
                    <a:pt x="2994" y="12310"/>
                  </a:lnTo>
                  <a:lnTo>
                    <a:pt x="1112" y="12742"/>
                  </a:lnTo>
                  <a:lnTo>
                    <a:pt x="710" y="12310"/>
                  </a:lnTo>
                  <a:lnTo>
                    <a:pt x="2223" y="11538"/>
                  </a:lnTo>
                  <a:close/>
                  <a:moveTo>
                    <a:pt x="2037" y="8853"/>
                  </a:moveTo>
                  <a:lnTo>
                    <a:pt x="2315" y="9100"/>
                  </a:lnTo>
                  <a:lnTo>
                    <a:pt x="2192" y="9656"/>
                  </a:lnTo>
                  <a:cubicBezTo>
                    <a:pt x="2161" y="9748"/>
                    <a:pt x="2192" y="9841"/>
                    <a:pt x="2253" y="9903"/>
                  </a:cubicBezTo>
                  <a:lnTo>
                    <a:pt x="2902" y="10582"/>
                  </a:lnTo>
                  <a:lnTo>
                    <a:pt x="4537" y="12186"/>
                  </a:lnTo>
                  <a:cubicBezTo>
                    <a:pt x="4722" y="12402"/>
                    <a:pt x="4846" y="12680"/>
                    <a:pt x="4846" y="12958"/>
                  </a:cubicBezTo>
                  <a:cubicBezTo>
                    <a:pt x="4568" y="12958"/>
                    <a:pt x="4290" y="12835"/>
                    <a:pt x="4074" y="12618"/>
                  </a:cubicBezTo>
                  <a:lnTo>
                    <a:pt x="4074" y="12649"/>
                  </a:lnTo>
                  <a:lnTo>
                    <a:pt x="2469" y="11014"/>
                  </a:lnTo>
                  <a:lnTo>
                    <a:pt x="1791" y="10366"/>
                  </a:lnTo>
                  <a:cubicBezTo>
                    <a:pt x="1760" y="10304"/>
                    <a:pt x="1667" y="10273"/>
                    <a:pt x="1605" y="10273"/>
                  </a:cubicBezTo>
                  <a:lnTo>
                    <a:pt x="1544" y="10273"/>
                  </a:lnTo>
                  <a:lnTo>
                    <a:pt x="1019" y="10396"/>
                  </a:lnTo>
                  <a:lnTo>
                    <a:pt x="741" y="10150"/>
                  </a:lnTo>
                  <a:lnTo>
                    <a:pt x="1544" y="9748"/>
                  </a:lnTo>
                  <a:cubicBezTo>
                    <a:pt x="1574" y="9748"/>
                    <a:pt x="1636" y="9687"/>
                    <a:pt x="1667" y="9656"/>
                  </a:cubicBezTo>
                  <a:lnTo>
                    <a:pt x="2037" y="8853"/>
                  </a:lnTo>
                  <a:close/>
                  <a:moveTo>
                    <a:pt x="8630" y="1"/>
                  </a:moveTo>
                  <a:cubicBezTo>
                    <a:pt x="8531" y="1"/>
                    <a:pt x="8432" y="10"/>
                    <a:pt x="8333" y="27"/>
                  </a:cubicBezTo>
                  <a:cubicBezTo>
                    <a:pt x="8241" y="27"/>
                    <a:pt x="8148" y="120"/>
                    <a:pt x="8117" y="243"/>
                  </a:cubicBezTo>
                  <a:cubicBezTo>
                    <a:pt x="8055" y="768"/>
                    <a:pt x="8210" y="1292"/>
                    <a:pt x="8580" y="1663"/>
                  </a:cubicBezTo>
                  <a:lnTo>
                    <a:pt x="8858" y="1910"/>
                  </a:lnTo>
                  <a:lnTo>
                    <a:pt x="8704" y="2650"/>
                  </a:lnTo>
                  <a:cubicBezTo>
                    <a:pt x="8037" y="2333"/>
                    <a:pt x="7366" y="2189"/>
                    <a:pt x="6722" y="2189"/>
                  </a:cubicBezTo>
                  <a:cubicBezTo>
                    <a:pt x="3612" y="2189"/>
                    <a:pt x="1126" y="5534"/>
                    <a:pt x="2686" y="8730"/>
                  </a:cubicBezTo>
                  <a:lnTo>
                    <a:pt x="2161" y="8205"/>
                  </a:lnTo>
                  <a:cubicBezTo>
                    <a:pt x="2099" y="8144"/>
                    <a:pt x="2007" y="8113"/>
                    <a:pt x="1914" y="8113"/>
                  </a:cubicBezTo>
                  <a:cubicBezTo>
                    <a:pt x="1852" y="8144"/>
                    <a:pt x="1760" y="8174"/>
                    <a:pt x="1729" y="8267"/>
                  </a:cubicBezTo>
                  <a:lnTo>
                    <a:pt x="1235" y="9316"/>
                  </a:lnTo>
                  <a:lnTo>
                    <a:pt x="186" y="9810"/>
                  </a:lnTo>
                  <a:cubicBezTo>
                    <a:pt x="93" y="9841"/>
                    <a:pt x="62" y="9934"/>
                    <a:pt x="31" y="9995"/>
                  </a:cubicBezTo>
                  <a:cubicBezTo>
                    <a:pt x="31" y="10088"/>
                    <a:pt x="62" y="10180"/>
                    <a:pt x="124" y="10242"/>
                  </a:cubicBezTo>
                  <a:lnTo>
                    <a:pt x="741" y="10859"/>
                  </a:lnTo>
                  <a:cubicBezTo>
                    <a:pt x="786" y="10905"/>
                    <a:pt x="848" y="10933"/>
                    <a:pt x="914" y="10933"/>
                  </a:cubicBezTo>
                  <a:cubicBezTo>
                    <a:pt x="938" y="10933"/>
                    <a:pt x="963" y="10929"/>
                    <a:pt x="988" y="10921"/>
                  </a:cubicBezTo>
                  <a:lnTo>
                    <a:pt x="1544" y="10798"/>
                  </a:lnTo>
                  <a:lnTo>
                    <a:pt x="1852" y="11106"/>
                  </a:lnTo>
                  <a:lnTo>
                    <a:pt x="155" y="12001"/>
                  </a:lnTo>
                  <a:cubicBezTo>
                    <a:pt x="62" y="12032"/>
                    <a:pt x="1" y="12125"/>
                    <a:pt x="1" y="12186"/>
                  </a:cubicBezTo>
                  <a:cubicBezTo>
                    <a:pt x="1" y="12279"/>
                    <a:pt x="31" y="12372"/>
                    <a:pt x="62" y="12433"/>
                  </a:cubicBezTo>
                  <a:lnTo>
                    <a:pt x="834" y="13205"/>
                  </a:lnTo>
                  <a:cubicBezTo>
                    <a:pt x="896" y="13236"/>
                    <a:pt x="957" y="13267"/>
                    <a:pt x="1050" y="13267"/>
                  </a:cubicBezTo>
                  <a:lnTo>
                    <a:pt x="1081" y="13267"/>
                  </a:lnTo>
                  <a:lnTo>
                    <a:pt x="3426" y="12742"/>
                  </a:lnTo>
                  <a:lnTo>
                    <a:pt x="3704" y="12989"/>
                  </a:lnTo>
                  <a:cubicBezTo>
                    <a:pt x="4013" y="13297"/>
                    <a:pt x="4414" y="13483"/>
                    <a:pt x="4846" y="13483"/>
                  </a:cubicBezTo>
                  <a:cubicBezTo>
                    <a:pt x="4938" y="13483"/>
                    <a:pt x="5031" y="13483"/>
                    <a:pt x="5124" y="13452"/>
                  </a:cubicBezTo>
                  <a:cubicBezTo>
                    <a:pt x="5247" y="13452"/>
                    <a:pt x="5340" y="13359"/>
                    <a:pt x="5340" y="13236"/>
                  </a:cubicBezTo>
                  <a:cubicBezTo>
                    <a:pt x="5432" y="12711"/>
                    <a:pt x="5247" y="12186"/>
                    <a:pt x="4877" y="11816"/>
                  </a:cubicBezTo>
                  <a:lnTo>
                    <a:pt x="4630" y="11538"/>
                  </a:lnTo>
                  <a:lnTo>
                    <a:pt x="4784" y="10829"/>
                  </a:lnTo>
                  <a:cubicBezTo>
                    <a:pt x="5446" y="11146"/>
                    <a:pt x="6113" y="11289"/>
                    <a:pt x="6754" y="11289"/>
                  </a:cubicBezTo>
                  <a:cubicBezTo>
                    <a:pt x="9854" y="11289"/>
                    <a:pt x="12362" y="7945"/>
                    <a:pt x="10802" y="4749"/>
                  </a:cubicBezTo>
                  <a:lnTo>
                    <a:pt x="10802" y="4749"/>
                  </a:lnTo>
                  <a:lnTo>
                    <a:pt x="11327" y="5273"/>
                  </a:lnTo>
                  <a:cubicBezTo>
                    <a:pt x="11358" y="5335"/>
                    <a:pt x="11450" y="5366"/>
                    <a:pt x="11512" y="5366"/>
                  </a:cubicBezTo>
                  <a:lnTo>
                    <a:pt x="11543" y="5366"/>
                  </a:lnTo>
                  <a:cubicBezTo>
                    <a:pt x="11635" y="5335"/>
                    <a:pt x="11697" y="5304"/>
                    <a:pt x="11759" y="5212"/>
                  </a:cubicBezTo>
                  <a:lnTo>
                    <a:pt x="12253" y="4162"/>
                  </a:lnTo>
                  <a:lnTo>
                    <a:pt x="13302" y="3669"/>
                  </a:lnTo>
                  <a:cubicBezTo>
                    <a:pt x="13364" y="3638"/>
                    <a:pt x="13425" y="3545"/>
                    <a:pt x="13425" y="3483"/>
                  </a:cubicBezTo>
                  <a:cubicBezTo>
                    <a:pt x="13456" y="3391"/>
                    <a:pt x="13425" y="3298"/>
                    <a:pt x="13364" y="3237"/>
                  </a:cubicBezTo>
                  <a:lnTo>
                    <a:pt x="12746" y="2619"/>
                  </a:lnTo>
                  <a:cubicBezTo>
                    <a:pt x="12701" y="2574"/>
                    <a:pt x="12640" y="2545"/>
                    <a:pt x="12573" y="2545"/>
                  </a:cubicBezTo>
                  <a:cubicBezTo>
                    <a:pt x="12549" y="2545"/>
                    <a:pt x="12524" y="2549"/>
                    <a:pt x="12500" y="2558"/>
                  </a:cubicBezTo>
                  <a:lnTo>
                    <a:pt x="11944" y="2681"/>
                  </a:lnTo>
                  <a:lnTo>
                    <a:pt x="11635" y="2372"/>
                  </a:lnTo>
                  <a:lnTo>
                    <a:pt x="13333" y="1477"/>
                  </a:lnTo>
                  <a:cubicBezTo>
                    <a:pt x="13395" y="1447"/>
                    <a:pt x="13456" y="1385"/>
                    <a:pt x="13456" y="1292"/>
                  </a:cubicBezTo>
                  <a:lnTo>
                    <a:pt x="13487" y="1292"/>
                  </a:lnTo>
                  <a:cubicBezTo>
                    <a:pt x="13487" y="1200"/>
                    <a:pt x="13456" y="1107"/>
                    <a:pt x="13395" y="1045"/>
                  </a:cubicBezTo>
                  <a:lnTo>
                    <a:pt x="12623" y="274"/>
                  </a:lnTo>
                  <a:cubicBezTo>
                    <a:pt x="12578" y="229"/>
                    <a:pt x="12516" y="200"/>
                    <a:pt x="12462" y="200"/>
                  </a:cubicBezTo>
                  <a:cubicBezTo>
                    <a:pt x="12442" y="200"/>
                    <a:pt x="12424" y="204"/>
                    <a:pt x="12407" y="212"/>
                  </a:cubicBezTo>
                  <a:lnTo>
                    <a:pt x="10031" y="737"/>
                  </a:lnTo>
                  <a:lnTo>
                    <a:pt x="9784" y="490"/>
                  </a:lnTo>
                  <a:cubicBezTo>
                    <a:pt x="9483" y="164"/>
                    <a:pt x="9060" y="1"/>
                    <a:pt x="8630"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1"/>
            <p:cNvSpPr/>
            <p:nvPr/>
          </p:nvSpPr>
          <p:spPr>
            <a:xfrm>
              <a:off x="1763450" y="2308375"/>
              <a:ext cx="16250" cy="19450"/>
            </a:xfrm>
            <a:custGeom>
              <a:avLst/>
              <a:gdLst/>
              <a:ahLst/>
              <a:cxnLst/>
              <a:rect l="l" t="t" r="r" b="b"/>
              <a:pathLst>
                <a:path w="650" h="778" extrusionOk="0">
                  <a:moveTo>
                    <a:pt x="306" y="1"/>
                  </a:moveTo>
                  <a:cubicBezTo>
                    <a:pt x="287" y="1"/>
                    <a:pt x="268" y="2"/>
                    <a:pt x="248" y="6"/>
                  </a:cubicBezTo>
                  <a:cubicBezTo>
                    <a:pt x="93" y="37"/>
                    <a:pt x="1" y="161"/>
                    <a:pt x="32" y="315"/>
                  </a:cubicBezTo>
                  <a:cubicBezTo>
                    <a:pt x="32" y="408"/>
                    <a:pt x="63" y="500"/>
                    <a:pt x="93" y="593"/>
                  </a:cubicBezTo>
                  <a:cubicBezTo>
                    <a:pt x="124" y="685"/>
                    <a:pt x="217" y="778"/>
                    <a:pt x="340" y="778"/>
                  </a:cubicBezTo>
                  <a:lnTo>
                    <a:pt x="402" y="778"/>
                  </a:lnTo>
                  <a:cubicBezTo>
                    <a:pt x="556" y="747"/>
                    <a:pt x="649" y="624"/>
                    <a:pt x="587" y="469"/>
                  </a:cubicBezTo>
                  <a:cubicBezTo>
                    <a:pt x="587" y="408"/>
                    <a:pt x="556" y="315"/>
                    <a:pt x="556" y="222"/>
                  </a:cubicBezTo>
                  <a:cubicBezTo>
                    <a:pt x="530" y="88"/>
                    <a:pt x="432" y="1"/>
                    <a:pt x="306"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1"/>
            <p:cNvSpPr/>
            <p:nvPr/>
          </p:nvSpPr>
          <p:spPr>
            <a:xfrm>
              <a:off x="1853200" y="2142925"/>
              <a:ext cx="22925" cy="15225"/>
            </a:xfrm>
            <a:custGeom>
              <a:avLst/>
              <a:gdLst/>
              <a:ahLst/>
              <a:cxnLst/>
              <a:rect l="l" t="t" r="r" b="b"/>
              <a:pathLst>
                <a:path w="917" h="609" extrusionOk="0">
                  <a:moveTo>
                    <a:pt x="612" y="0"/>
                  </a:moveTo>
                  <a:cubicBezTo>
                    <a:pt x="582" y="0"/>
                    <a:pt x="549" y="7"/>
                    <a:pt x="516" y="20"/>
                  </a:cubicBezTo>
                  <a:lnTo>
                    <a:pt x="269" y="113"/>
                  </a:lnTo>
                  <a:cubicBezTo>
                    <a:pt x="0" y="202"/>
                    <a:pt x="49" y="608"/>
                    <a:pt x="330" y="608"/>
                  </a:cubicBezTo>
                  <a:cubicBezTo>
                    <a:pt x="340" y="608"/>
                    <a:pt x="351" y="608"/>
                    <a:pt x="361" y="606"/>
                  </a:cubicBezTo>
                  <a:lnTo>
                    <a:pt x="454" y="606"/>
                  </a:lnTo>
                  <a:lnTo>
                    <a:pt x="701" y="514"/>
                  </a:lnTo>
                  <a:cubicBezTo>
                    <a:pt x="824" y="452"/>
                    <a:pt x="917" y="329"/>
                    <a:pt x="855" y="174"/>
                  </a:cubicBezTo>
                  <a:cubicBezTo>
                    <a:pt x="807" y="78"/>
                    <a:pt x="721" y="0"/>
                    <a:pt x="612"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1"/>
            <p:cNvSpPr/>
            <p:nvPr/>
          </p:nvSpPr>
          <p:spPr>
            <a:xfrm>
              <a:off x="1765775" y="2238900"/>
              <a:ext cx="16225" cy="19500"/>
            </a:xfrm>
            <a:custGeom>
              <a:avLst/>
              <a:gdLst/>
              <a:ahLst/>
              <a:cxnLst/>
              <a:rect l="l" t="t" r="r" b="b"/>
              <a:pathLst>
                <a:path w="649" h="780" extrusionOk="0">
                  <a:moveTo>
                    <a:pt x="369" y="0"/>
                  </a:moveTo>
                  <a:cubicBezTo>
                    <a:pt x="261" y="0"/>
                    <a:pt x="150" y="64"/>
                    <a:pt x="124" y="193"/>
                  </a:cubicBezTo>
                  <a:cubicBezTo>
                    <a:pt x="93" y="286"/>
                    <a:pt x="62" y="347"/>
                    <a:pt x="31" y="440"/>
                  </a:cubicBezTo>
                  <a:cubicBezTo>
                    <a:pt x="0" y="594"/>
                    <a:pt x="93" y="749"/>
                    <a:pt x="247" y="779"/>
                  </a:cubicBezTo>
                  <a:lnTo>
                    <a:pt x="309" y="779"/>
                  </a:lnTo>
                  <a:cubicBezTo>
                    <a:pt x="433" y="779"/>
                    <a:pt x="525" y="687"/>
                    <a:pt x="556" y="594"/>
                  </a:cubicBezTo>
                  <a:cubicBezTo>
                    <a:pt x="556" y="502"/>
                    <a:pt x="587" y="409"/>
                    <a:pt x="618" y="347"/>
                  </a:cubicBezTo>
                  <a:cubicBezTo>
                    <a:pt x="649" y="193"/>
                    <a:pt x="587" y="39"/>
                    <a:pt x="433" y="8"/>
                  </a:cubicBezTo>
                  <a:cubicBezTo>
                    <a:pt x="412" y="3"/>
                    <a:pt x="391" y="0"/>
                    <a:pt x="36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1"/>
            <p:cNvSpPr/>
            <p:nvPr/>
          </p:nvSpPr>
          <p:spPr>
            <a:xfrm>
              <a:off x="1761925" y="2273675"/>
              <a:ext cx="13125" cy="19450"/>
            </a:xfrm>
            <a:custGeom>
              <a:avLst/>
              <a:gdLst/>
              <a:ahLst/>
              <a:cxnLst/>
              <a:rect l="l" t="t" r="r" b="b"/>
              <a:pathLst>
                <a:path w="525" h="778" extrusionOk="0">
                  <a:moveTo>
                    <a:pt x="231" y="1"/>
                  </a:moveTo>
                  <a:cubicBezTo>
                    <a:pt x="99" y="1"/>
                    <a:pt x="0" y="114"/>
                    <a:pt x="0" y="253"/>
                  </a:cubicBezTo>
                  <a:lnTo>
                    <a:pt x="0" y="530"/>
                  </a:lnTo>
                  <a:cubicBezTo>
                    <a:pt x="0" y="654"/>
                    <a:pt x="124" y="777"/>
                    <a:pt x="247" y="777"/>
                  </a:cubicBezTo>
                  <a:lnTo>
                    <a:pt x="278" y="777"/>
                  </a:lnTo>
                  <a:cubicBezTo>
                    <a:pt x="401" y="777"/>
                    <a:pt x="525" y="685"/>
                    <a:pt x="525" y="530"/>
                  </a:cubicBezTo>
                  <a:lnTo>
                    <a:pt x="525" y="283"/>
                  </a:lnTo>
                  <a:cubicBezTo>
                    <a:pt x="525" y="129"/>
                    <a:pt x="432" y="6"/>
                    <a:pt x="278" y="6"/>
                  </a:cubicBezTo>
                  <a:cubicBezTo>
                    <a:pt x="262" y="2"/>
                    <a:pt x="246" y="1"/>
                    <a:pt x="231"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1"/>
            <p:cNvSpPr/>
            <p:nvPr/>
          </p:nvSpPr>
          <p:spPr>
            <a:xfrm>
              <a:off x="1798175" y="2179850"/>
              <a:ext cx="21100" cy="18375"/>
            </a:xfrm>
            <a:custGeom>
              <a:avLst/>
              <a:gdLst/>
              <a:ahLst/>
              <a:cxnLst/>
              <a:rect l="l" t="t" r="r" b="b"/>
              <a:pathLst>
                <a:path w="844" h="735" extrusionOk="0">
                  <a:moveTo>
                    <a:pt x="470" y="1"/>
                  </a:moveTo>
                  <a:cubicBezTo>
                    <a:pt x="406" y="1"/>
                    <a:pt x="338" y="26"/>
                    <a:pt x="278" y="86"/>
                  </a:cubicBezTo>
                  <a:cubicBezTo>
                    <a:pt x="217" y="148"/>
                    <a:pt x="155" y="210"/>
                    <a:pt x="93" y="271"/>
                  </a:cubicBezTo>
                  <a:cubicBezTo>
                    <a:pt x="1" y="395"/>
                    <a:pt x="1" y="580"/>
                    <a:pt x="124" y="673"/>
                  </a:cubicBezTo>
                  <a:lnTo>
                    <a:pt x="124" y="642"/>
                  </a:lnTo>
                  <a:cubicBezTo>
                    <a:pt x="186" y="703"/>
                    <a:pt x="248" y="734"/>
                    <a:pt x="309" y="734"/>
                  </a:cubicBezTo>
                  <a:cubicBezTo>
                    <a:pt x="371" y="734"/>
                    <a:pt x="464" y="673"/>
                    <a:pt x="494" y="642"/>
                  </a:cubicBezTo>
                  <a:lnTo>
                    <a:pt x="680" y="456"/>
                  </a:lnTo>
                  <a:cubicBezTo>
                    <a:pt x="843" y="246"/>
                    <a:pt x="671" y="1"/>
                    <a:pt x="470"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1"/>
            <p:cNvSpPr/>
            <p:nvPr/>
          </p:nvSpPr>
          <p:spPr>
            <a:xfrm>
              <a:off x="1824400" y="2157725"/>
              <a:ext cx="20100" cy="16575"/>
            </a:xfrm>
            <a:custGeom>
              <a:avLst/>
              <a:gdLst/>
              <a:ahLst/>
              <a:cxnLst/>
              <a:rect l="l" t="t" r="r" b="b"/>
              <a:pathLst>
                <a:path w="804" h="663" extrusionOk="0">
                  <a:moveTo>
                    <a:pt x="502" y="1"/>
                  </a:moveTo>
                  <a:cubicBezTo>
                    <a:pt x="457" y="1"/>
                    <a:pt x="412" y="14"/>
                    <a:pt x="371" y="45"/>
                  </a:cubicBezTo>
                  <a:cubicBezTo>
                    <a:pt x="279" y="107"/>
                    <a:pt x="217" y="138"/>
                    <a:pt x="124" y="200"/>
                  </a:cubicBezTo>
                  <a:cubicBezTo>
                    <a:pt x="32" y="292"/>
                    <a:pt x="1" y="447"/>
                    <a:pt x="63" y="570"/>
                  </a:cubicBezTo>
                  <a:cubicBezTo>
                    <a:pt x="124" y="632"/>
                    <a:pt x="217" y="663"/>
                    <a:pt x="279" y="663"/>
                  </a:cubicBezTo>
                  <a:cubicBezTo>
                    <a:pt x="340" y="663"/>
                    <a:pt x="402" y="663"/>
                    <a:pt x="433" y="632"/>
                  </a:cubicBezTo>
                  <a:cubicBezTo>
                    <a:pt x="495" y="570"/>
                    <a:pt x="587" y="539"/>
                    <a:pt x="649" y="477"/>
                  </a:cubicBezTo>
                  <a:cubicBezTo>
                    <a:pt x="773" y="416"/>
                    <a:pt x="803" y="230"/>
                    <a:pt x="742" y="138"/>
                  </a:cubicBezTo>
                  <a:cubicBezTo>
                    <a:pt x="680" y="56"/>
                    <a:pt x="591" y="1"/>
                    <a:pt x="502"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1"/>
            <p:cNvSpPr/>
            <p:nvPr/>
          </p:nvSpPr>
          <p:spPr>
            <a:xfrm>
              <a:off x="1778125" y="2207525"/>
              <a:ext cx="19675" cy="19250"/>
            </a:xfrm>
            <a:custGeom>
              <a:avLst/>
              <a:gdLst/>
              <a:ahLst/>
              <a:cxnLst/>
              <a:rect l="l" t="t" r="r" b="b"/>
              <a:pathLst>
                <a:path w="787" h="770" extrusionOk="0">
                  <a:moveTo>
                    <a:pt x="432" y="0"/>
                  </a:moveTo>
                  <a:cubicBezTo>
                    <a:pt x="353" y="0"/>
                    <a:pt x="273" y="36"/>
                    <a:pt x="216" y="121"/>
                  </a:cubicBezTo>
                  <a:cubicBezTo>
                    <a:pt x="185" y="214"/>
                    <a:pt x="124" y="306"/>
                    <a:pt x="93" y="368"/>
                  </a:cubicBezTo>
                  <a:cubicBezTo>
                    <a:pt x="0" y="491"/>
                    <a:pt x="62" y="646"/>
                    <a:pt x="185" y="738"/>
                  </a:cubicBezTo>
                  <a:cubicBezTo>
                    <a:pt x="216" y="738"/>
                    <a:pt x="278" y="769"/>
                    <a:pt x="309" y="769"/>
                  </a:cubicBezTo>
                  <a:cubicBezTo>
                    <a:pt x="401" y="769"/>
                    <a:pt x="494" y="707"/>
                    <a:pt x="556" y="615"/>
                  </a:cubicBezTo>
                  <a:cubicBezTo>
                    <a:pt x="587" y="553"/>
                    <a:pt x="618" y="461"/>
                    <a:pt x="679" y="399"/>
                  </a:cubicBezTo>
                  <a:cubicBezTo>
                    <a:pt x="786" y="185"/>
                    <a:pt x="611" y="0"/>
                    <a:pt x="432"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1"/>
            <p:cNvSpPr/>
            <p:nvPr/>
          </p:nvSpPr>
          <p:spPr>
            <a:xfrm>
              <a:off x="1957900" y="2421450"/>
              <a:ext cx="24625" cy="15175"/>
            </a:xfrm>
            <a:custGeom>
              <a:avLst/>
              <a:gdLst/>
              <a:ahLst/>
              <a:cxnLst/>
              <a:rect l="l" t="t" r="r" b="b"/>
              <a:pathLst>
                <a:path w="985" h="607" extrusionOk="0">
                  <a:moveTo>
                    <a:pt x="600" y="0"/>
                  </a:moveTo>
                  <a:cubicBezTo>
                    <a:pt x="566" y="0"/>
                    <a:pt x="531" y="7"/>
                    <a:pt x="494" y="20"/>
                  </a:cubicBezTo>
                  <a:lnTo>
                    <a:pt x="278" y="113"/>
                  </a:lnTo>
                  <a:cubicBezTo>
                    <a:pt x="0" y="205"/>
                    <a:pt x="62" y="606"/>
                    <a:pt x="340" y="606"/>
                  </a:cubicBezTo>
                  <a:lnTo>
                    <a:pt x="432" y="606"/>
                  </a:lnTo>
                  <a:lnTo>
                    <a:pt x="710" y="514"/>
                  </a:lnTo>
                  <a:cubicBezTo>
                    <a:pt x="985" y="404"/>
                    <a:pt x="868" y="0"/>
                    <a:pt x="600"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1"/>
            <p:cNvSpPr/>
            <p:nvPr/>
          </p:nvSpPr>
          <p:spPr>
            <a:xfrm>
              <a:off x="2016525" y="2381050"/>
              <a:ext cx="20100" cy="18550"/>
            </a:xfrm>
            <a:custGeom>
              <a:avLst/>
              <a:gdLst/>
              <a:ahLst/>
              <a:cxnLst/>
              <a:rect l="l" t="t" r="r" b="b"/>
              <a:pathLst>
                <a:path w="804" h="742" extrusionOk="0">
                  <a:moveTo>
                    <a:pt x="494" y="0"/>
                  </a:moveTo>
                  <a:cubicBezTo>
                    <a:pt x="425" y="0"/>
                    <a:pt x="356" y="31"/>
                    <a:pt x="309" y="93"/>
                  </a:cubicBezTo>
                  <a:lnTo>
                    <a:pt x="124" y="278"/>
                  </a:lnTo>
                  <a:cubicBezTo>
                    <a:pt x="1" y="402"/>
                    <a:pt x="1" y="556"/>
                    <a:pt x="124" y="679"/>
                  </a:cubicBezTo>
                  <a:cubicBezTo>
                    <a:pt x="186" y="710"/>
                    <a:pt x="247" y="741"/>
                    <a:pt x="309" y="741"/>
                  </a:cubicBezTo>
                  <a:cubicBezTo>
                    <a:pt x="371" y="741"/>
                    <a:pt x="464" y="710"/>
                    <a:pt x="494" y="679"/>
                  </a:cubicBezTo>
                  <a:lnTo>
                    <a:pt x="680" y="463"/>
                  </a:lnTo>
                  <a:cubicBezTo>
                    <a:pt x="803" y="340"/>
                    <a:pt x="772" y="186"/>
                    <a:pt x="680" y="93"/>
                  </a:cubicBezTo>
                  <a:cubicBezTo>
                    <a:pt x="633" y="31"/>
                    <a:pt x="564" y="0"/>
                    <a:pt x="494"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1"/>
            <p:cNvSpPr/>
            <p:nvPr/>
          </p:nvSpPr>
          <p:spPr>
            <a:xfrm>
              <a:off x="1990300" y="2404400"/>
              <a:ext cx="20850" cy="16800"/>
            </a:xfrm>
            <a:custGeom>
              <a:avLst/>
              <a:gdLst/>
              <a:ahLst/>
              <a:cxnLst/>
              <a:rect l="l" t="t" r="r" b="b"/>
              <a:pathLst>
                <a:path w="834" h="672" extrusionOk="0">
                  <a:moveTo>
                    <a:pt x="525" y="0"/>
                  </a:moveTo>
                  <a:cubicBezTo>
                    <a:pt x="473" y="0"/>
                    <a:pt x="419" y="18"/>
                    <a:pt x="371" y="54"/>
                  </a:cubicBezTo>
                  <a:lnTo>
                    <a:pt x="155" y="208"/>
                  </a:lnTo>
                  <a:cubicBezTo>
                    <a:pt x="31" y="270"/>
                    <a:pt x="0" y="424"/>
                    <a:pt x="93" y="548"/>
                  </a:cubicBezTo>
                  <a:cubicBezTo>
                    <a:pt x="124" y="640"/>
                    <a:pt x="216" y="671"/>
                    <a:pt x="309" y="671"/>
                  </a:cubicBezTo>
                  <a:cubicBezTo>
                    <a:pt x="371" y="671"/>
                    <a:pt x="402" y="671"/>
                    <a:pt x="432" y="640"/>
                  </a:cubicBezTo>
                  <a:cubicBezTo>
                    <a:pt x="525" y="579"/>
                    <a:pt x="587" y="548"/>
                    <a:pt x="679" y="486"/>
                  </a:cubicBezTo>
                  <a:cubicBezTo>
                    <a:pt x="803" y="394"/>
                    <a:pt x="834" y="239"/>
                    <a:pt x="741" y="116"/>
                  </a:cubicBezTo>
                  <a:cubicBezTo>
                    <a:pt x="685" y="41"/>
                    <a:pt x="606" y="0"/>
                    <a:pt x="525"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1"/>
            <p:cNvSpPr/>
            <p:nvPr/>
          </p:nvSpPr>
          <p:spPr>
            <a:xfrm>
              <a:off x="2055325" y="2251175"/>
              <a:ext cx="16000" cy="19575"/>
            </a:xfrm>
            <a:custGeom>
              <a:avLst/>
              <a:gdLst/>
              <a:ahLst/>
              <a:cxnLst/>
              <a:rect l="l" t="t" r="r" b="b"/>
              <a:pathLst>
                <a:path w="640" h="783" extrusionOk="0">
                  <a:moveTo>
                    <a:pt x="300" y="1"/>
                  </a:moveTo>
                  <a:cubicBezTo>
                    <a:pt x="150" y="1"/>
                    <a:pt x="0" y="124"/>
                    <a:pt x="53" y="319"/>
                  </a:cubicBezTo>
                  <a:cubicBezTo>
                    <a:pt x="53" y="412"/>
                    <a:pt x="84" y="504"/>
                    <a:pt x="84" y="566"/>
                  </a:cubicBezTo>
                  <a:cubicBezTo>
                    <a:pt x="115" y="690"/>
                    <a:pt x="239" y="782"/>
                    <a:pt x="362" y="782"/>
                  </a:cubicBezTo>
                  <a:lnTo>
                    <a:pt x="393" y="782"/>
                  </a:lnTo>
                  <a:cubicBezTo>
                    <a:pt x="547" y="751"/>
                    <a:pt x="640" y="628"/>
                    <a:pt x="609" y="474"/>
                  </a:cubicBezTo>
                  <a:cubicBezTo>
                    <a:pt x="609" y="381"/>
                    <a:pt x="578" y="288"/>
                    <a:pt x="547" y="227"/>
                  </a:cubicBezTo>
                  <a:cubicBezTo>
                    <a:pt x="521" y="69"/>
                    <a:pt x="411" y="1"/>
                    <a:pt x="300"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1"/>
            <p:cNvSpPr/>
            <p:nvPr/>
          </p:nvSpPr>
          <p:spPr>
            <a:xfrm>
              <a:off x="2059725" y="2285375"/>
              <a:ext cx="13150" cy="20100"/>
            </a:xfrm>
            <a:custGeom>
              <a:avLst/>
              <a:gdLst/>
              <a:ahLst/>
              <a:cxnLst/>
              <a:rect l="l" t="t" r="r" b="b"/>
              <a:pathLst>
                <a:path w="526" h="804" extrusionOk="0">
                  <a:moveTo>
                    <a:pt x="279" y="1"/>
                  </a:moveTo>
                  <a:cubicBezTo>
                    <a:pt x="124" y="31"/>
                    <a:pt x="1" y="124"/>
                    <a:pt x="1" y="278"/>
                  </a:cubicBezTo>
                  <a:lnTo>
                    <a:pt x="1" y="525"/>
                  </a:lnTo>
                  <a:cubicBezTo>
                    <a:pt x="1" y="680"/>
                    <a:pt x="93" y="803"/>
                    <a:pt x="248" y="803"/>
                  </a:cubicBezTo>
                  <a:cubicBezTo>
                    <a:pt x="402" y="803"/>
                    <a:pt x="495" y="710"/>
                    <a:pt x="526" y="556"/>
                  </a:cubicBezTo>
                  <a:lnTo>
                    <a:pt x="526" y="278"/>
                  </a:lnTo>
                  <a:cubicBezTo>
                    <a:pt x="526" y="155"/>
                    <a:pt x="402" y="31"/>
                    <a:pt x="248" y="31"/>
                  </a:cubicBezTo>
                  <a:lnTo>
                    <a:pt x="279" y="1"/>
                  </a:ln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1"/>
            <p:cNvSpPr/>
            <p:nvPr/>
          </p:nvSpPr>
          <p:spPr>
            <a:xfrm>
              <a:off x="2052800" y="2320100"/>
              <a:ext cx="16225" cy="19300"/>
            </a:xfrm>
            <a:custGeom>
              <a:avLst/>
              <a:gdLst/>
              <a:ahLst/>
              <a:cxnLst/>
              <a:rect l="l" t="t" r="r" b="b"/>
              <a:pathLst>
                <a:path w="649" h="772" extrusionOk="0">
                  <a:moveTo>
                    <a:pt x="401" y="0"/>
                  </a:moveTo>
                  <a:lnTo>
                    <a:pt x="432" y="31"/>
                  </a:lnTo>
                  <a:cubicBezTo>
                    <a:pt x="399" y="18"/>
                    <a:pt x="366" y="12"/>
                    <a:pt x="334" y="12"/>
                  </a:cubicBezTo>
                  <a:cubicBezTo>
                    <a:pt x="218" y="12"/>
                    <a:pt x="117" y="95"/>
                    <a:pt x="93" y="216"/>
                  </a:cubicBezTo>
                  <a:cubicBezTo>
                    <a:pt x="93" y="278"/>
                    <a:pt x="62" y="371"/>
                    <a:pt x="31" y="432"/>
                  </a:cubicBezTo>
                  <a:cubicBezTo>
                    <a:pt x="0" y="587"/>
                    <a:pt x="62" y="741"/>
                    <a:pt x="216" y="772"/>
                  </a:cubicBezTo>
                  <a:lnTo>
                    <a:pt x="278" y="772"/>
                  </a:lnTo>
                  <a:cubicBezTo>
                    <a:pt x="401" y="772"/>
                    <a:pt x="494" y="710"/>
                    <a:pt x="525" y="587"/>
                  </a:cubicBezTo>
                  <a:cubicBezTo>
                    <a:pt x="556" y="494"/>
                    <a:pt x="586" y="402"/>
                    <a:pt x="617" y="340"/>
                  </a:cubicBezTo>
                  <a:cubicBezTo>
                    <a:pt x="648" y="186"/>
                    <a:pt x="556" y="31"/>
                    <a:pt x="401"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1"/>
            <p:cNvSpPr/>
            <p:nvPr/>
          </p:nvSpPr>
          <p:spPr>
            <a:xfrm>
              <a:off x="2038125" y="2352675"/>
              <a:ext cx="18550" cy="19150"/>
            </a:xfrm>
            <a:custGeom>
              <a:avLst/>
              <a:gdLst/>
              <a:ahLst/>
              <a:cxnLst/>
              <a:rect l="l" t="t" r="r" b="b"/>
              <a:pathLst>
                <a:path w="742" h="766" extrusionOk="0">
                  <a:moveTo>
                    <a:pt x="452" y="0"/>
                  </a:moveTo>
                  <a:cubicBezTo>
                    <a:pt x="355" y="0"/>
                    <a:pt x="254" y="58"/>
                    <a:pt x="186" y="148"/>
                  </a:cubicBezTo>
                  <a:cubicBezTo>
                    <a:pt x="155" y="210"/>
                    <a:pt x="124" y="271"/>
                    <a:pt x="62" y="364"/>
                  </a:cubicBezTo>
                  <a:cubicBezTo>
                    <a:pt x="1" y="487"/>
                    <a:pt x="62" y="642"/>
                    <a:pt x="186" y="703"/>
                  </a:cubicBezTo>
                  <a:cubicBezTo>
                    <a:pt x="217" y="734"/>
                    <a:pt x="248" y="765"/>
                    <a:pt x="309" y="765"/>
                  </a:cubicBezTo>
                  <a:cubicBezTo>
                    <a:pt x="402" y="765"/>
                    <a:pt x="495" y="703"/>
                    <a:pt x="525" y="642"/>
                  </a:cubicBezTo>
                  <a:cubicBezTo>
                    <a:pt x="587" y="549"/>
                    <a:pt x="618" y="457"/>
                    <a:pt x="680" y="395"/>
                  </a:cubicBezTo>
                  <a:cubicBezTo>
                    <a:pt x="741" y="271"/>
                    <a:pt x="680" y="86"/>
                    <a:pt x="556" y="24"/>
                  </a:cubicBezTo>
                  <a:cubicBezTo>
                    <a:pt x="523" y="8"/>
                    <a:pt x="488" y="0"/>
                    <a:pt x="452"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1"/>
            <p:cNvSpPr/>
            <p:nvPr/>
          </p:nvSpPr>
          <p:spPr>
            <a:xfrm>
              <a:off x="1968700" y="2347875"/>
              <a:ext cx="15450" cy="13900"/>
            </a:xfrm>
            <a:custGeom>
              <a:avLst/>
              <a:gdLst/>
              <a:ahLst/>
              <a:cxnLst/>
              <a:rect l="l" t="t" r="r" b="b"/>
              <a:pathLst>
                <a:path w="618" h="556" extrusionOk="0">
                  <a:moveTo>
                    <a:pt x="278" y="0"/>
                  </a:moveTo>
                  <a:cubicBezTo>
                    <a:pt x="185" y="31"/>
                    <a:pt x="124" y="31"/>
                    <a:pt x="93" y="93"/>
                  </a:cubicBezTo>
                  <a:cubicBezTo>
                    <a:pt x="31" y="155"/>
                    <a:pt x="0" y="216"/>
                    <a:pt x="0" y="278"/>
                  </a:cubicBezTo>
                  <a:cubicBezTo>
                    <a:pt x="0" y="432"/>
                    <a:pt x="124" y="556"/>
                    <a:pt x="278" y="556"/>
                  </a:cubicBezTo>
                  <a:cubicBezTo>
                    <a:pt x="340" y="556"/>
                    <a:pt x="401" y="525"/>
                    <a:pt x="463" y="463"/>
                  </a:cubicBezTo>
                  <a:cubicBezTo>
                    <a:pt x="617" y="309"/>
                    <a:pt x="494" y="31"/>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1"/>
            <p:cNvSpPr/>
            <p:nvPr/>
          </p:nvSpPr>
          <p:spPr>
            <a:xfrm>
              <a:off x="1873025" y="2236000"/>
              <a:ext cx="13125" cy="13450"/>
            </a:xfrm>
            <a:custGeom>
              <a:avLst/>
              <a:gdLst/>
              <a:ahLst/>
              <a:cxnLst/>
              <a:rect l="l" t="t" r="r" b="b"/>
              <a:pathLst>
                <a:path w="525" h="538" extrusionOk="0">
                  <a:moveTo>
                    <a:pt x="247" y="0"/>
                  </a:moveTo>
                  <a:cubicBezTo>
                    <a:pt x="124" y="31"/>
                    <a:pt x="0" y="124"/>
                    <a:pt x="0" y="278"/>
                  </a:cubicBezTo>
                  <a:cubicBezTo>
                    <a:pt x="0" y="340"/>
                    <a:pt x="31" y="402"/>
                    <a:pt x="62" y="463"/>
                  </a:cubicBezTo>
                  <a:cubicBezTo>
                    <a:pt x="107" y="509"/>
                    <a:pt x="152" y="537"/>
                    <a:pt x="198" y="537"/>
                  </a:cubicBezTo>
                  <a:cubicBezTo>
                    <a:pt x="214" y="537"/>
                    <a:pt x="231" y="533"/>
                    <a:pt x="247" y="525"/>
                  </a:cubicBezTo>
                  <a:cubicBezTo>
                    <a:pt x="401" y="525"/>
                    <a:pt x="525" y="433"/>
                    <a:pt x="525" y="278"/>
                  </a:cubicBezTo>
                  <a:cubicBezTo>
                    <a:pt x="525" y="217"/>
                    <a:pt x="494" y="155"/>
                    <a:pt x="432" y="93"/>
                  </a:cubicBezTo>
                  <a:cubicBezTo>
                    <a:pt x="401" y="31"/>
                    <a:pt x="340" y="0"/>
                    <a:pt x="247"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4" name="Google Shape;2774;p71"/>
          <p:cNvGrpSpPr/>
          <p:nvPr/>
        </p:nvGrpSpPr>
        <p:grpSpPr>
          <a:xfrm>
            <a:off x="1564447" y="2038079"/>
            <a:ext cx="297273" cy="363695"/>
            <a:chOff x="1027400" y="2122575"/>
            <a:chExt cx="276250" cy="337975"/>
          </a:xfrm>
        </p:grpSpPr>
        <p:sp>
          <p:nvSpPr>
            <p:cNvPr id="2775" name="Google Shape;2775;p71"/>
            <p:cNvSpPr/>
            <p:nvPr/>
          </p:nvSpPr>
          <p:spPr>
            <a:xfrm>
              <a:off x="1223375" y="2419625"/>
              <a:ext cx="14675" cy="13925"/>
            </a:xfrm>
            <a:custGeom>
              <a:avLst/>
              <a:gdLst/>
              <a:ahLst/>
              <a:cxnLst/>
              <a:rect l="l" t="t" r="r" b="b"/>
              <a:pathLst>
                <a:path w="587" h="557" extrusionOk="0">
                  <a:moveTo>
                    <a:pt x="278" y="1"/>
                  </a:moveTo>
                  <a:cubicBezTo>
                    <a:pt x="217" y="1"/>
                    <a:pt x="155" y="31"/>
                    <a:pt x="93" y="93"/>
                  </a:cubicBezTo>
                  <a:cubicBezTo>
                    <a:pt x="1" y="186"/>
                    <a:pt x="1" y="371"/>
                    <a:pt x="93" y="463"/>
                  </a:cubicBezTo>
                  <a:cubicBezTo>
                    <a:pt x="155" y="525"/>
                    <a:pt x="217" y="556"/>
                    <a:pt x="278" y="556"/>
                  </a:cubicBezTo>
                  <a:cubicBezTo>
                    <a:pt x="371" y="556"/>
                    <a:pt x="433" y="525"/>
                    <a:pt x="464" y="463"/>
                  </a:cubicBezTo>
                  <a:cubicBezTo>
                    <a:pt x="587" y="371"/>
                    <a:pt x="587" y="186"/>
                    <a:pt x="464" y="93"/>
                  </a:cubicBezTo>
                  <a:cubicBezTo>
                    <a:pt x="433" y="31"/>
                    <a:pt x="371"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1"/>
            <p:cNvSpPr/>
            <p:nvPr/>
          </p:nvSpPr>
          <p:spPr>
            <a:xfrm>
              <a:off x="1027400" y="2122575"/>
              <a:ext cx="276250" cy="337975"/>
            </a:xfrm>
            <a:custGeom>
              <a:avLst/>
              <a:gdLst/>
              <a:ahLst/>
              <a:cxnLst/>
              <a:rect l="l" t="t" r="r" b="b"/>
              <a:pathLst>
                <a:path w="11050" h="13519" extrusionOk="0">
                  <a:moveTo>
                    <a:pt x="5525" y="1575"/>
                  </a:moveTo>
                  <a:cubicBezTo>
                    <a:pt x="6543" y="1575"/>
                    <a:pt x="7562" y="2254"/>
                    <a:pt x="7562" y="3612"/>
                  </a:cubicBezTo>
                  <a:lnTo>
                    <a:pt x="7562" y="3704"/>
                  </a:lnTo>
                  <a:lnTo>
                    <a:pt x="6852" y="3704"/>
                  </a:lnTo>
                  <a:cubicBezTo>
                    <a:pt x="6698" y="3704"/>
                    <a:pt x="6543" y="3642"/>
                    <a:pt x="6420" y="3581"/>
                  </a:cubicBezTo>
                  <a:cubicBezTo>
                    <a:pt x="6574" y="3457"/>
                    <a:pt x="6729" y="3334"/>
                    <a:pt x="6852" y="3180"/>
                  </a:cubicBezTo>
                  <a:cubicBezTo>
                    <a:pt x="6970" y="3091"/>
                    <a:pt x="6975" y="2919"/>
                    <a:pt x="6869" y="2823"/>
                  </a:cubicBezTo>
                  <a:lnTo>
                    <a:pt x="6869" y="2823"/>
                  </a:lnTo>
                  <a:cubicBezTo>
                    <a:pt x="6823" y="2773"/>
                    <a:pt x="6760" y="2747"/>
                    <a:pt x="6694" y="2747"/>
                  </a:cubicBezTo>
                  <a:cubicBezTo>
                    <a:pt x="6621" y="2747"/>
                    <a:pt x="6543" y="2778"/>
                    <a:pt x="6482" y="2840"/>
                  </a:cubicBezTo>
                  <a:cubicBezTo>
                    <a:pt x="5926" y="3396"/>
                    <a:pt x="5185" y="3704"/>
                    <a:pt x="4414" y="3704"/>
                  </a:cubicBezTo>
                  <a:lnTo>
                    <a:pt x="3488" y="3704"/>
                  </a:lnTo>
                  <a:lnTo>
                    <a:pt x="3488" y="3612"/>
                  </a:lnTo>
                  <a:cubicBezTo>
                    <a:pt x="3488" y="2254"/>
                    <a:pt x="4507" y="1575"/>
                    <a:pt x="5525" y="1575"/>
                  </a:cubicBezTo>
                  <a:close/>
                  <a:moveTo>
                    <a:pt x="5556" y="525"/>
                  </a:moveTo>
                  <a:cubicBezTo>
                    <a:pt x="7253" y="525"/>
                    <a:pt x="8642" y="1914"/>
                    <a:pt x="8642" y="3612"/>
                  </a:cubicBezTo>
                  <a:lnTo>
                    <a:pt x="8642" y="3704"/>
                  </a:lnTo>
                  <a:lnTo>
                    <a:pt x="8117" y="3704"/>
                  </a:lnTo>
                  <a:lnTo>
                    <a:pt x="8117" y="3612"/>
                  </a:lnTo>
                  <a:cubicBezTo>
                    <a:pt x="8117" y="2192"/>
                    <a:pt x="6945" y="1050"/>
                    <a:pt x="5525" y="1050"/>
                  </a:cubicBezTo>
                  <a:cubicBezTo>
                    <a:pt x="4105" y="1050"/>
                    <a:pt x="2963" y="2192"/>
                    <a:pt x="2963" y="3612"/>
                  </a:cubicBezTo>
                  <a:lnTo>
                    <a:pt x="2963" y="3704"/>
                  </a:lnTo>
                  <a:lnTo>
                    <a:pt x="2439" y="3704"/>
                  </a:lnTo>
                  <a:lnTo>
                    <a:pt x="2439" y="3612"/>
                  </a:lnTo>
                  <a:cubicBezTo>
                    <a:pt x="2439" y="1914"/>
                    <a:pt x="3828" y="525"/>
                    <a:pt x="5525" y="525"/>
                  </a:cubicBezTo>
                  <a:close/>
                  <a:moveTo>
                    <a:pt x="2994" y="4229"/>
                  </a:moveTo>
                  <a:lnTo>
                    <a:pt x="2994" y="5371"/>
                  </a:lnTo>
                  <a:lnTo>
                    <a:pt x="2562" y="5371"/>
                  </a:lnTo>
                  <a:cubicBezTo>
                    <a:pt x="2500" y="5371"/>
                    <a:pt x="2439" y="5340"/>
                    <a:pt x="2439" y="5278"/>
                  </a:cubicBezTo>
                  <a:lnTo>
                    <a:pt x="2439" y="4352"/>
                  </a:lnTo>
                  <a:cubicBezTo>
                    <a:pt x="2439" y="4260"/>
                    <a:pt x="2500" y="4229"/>
                    <a:pt x="2562" y="4229"/>
                  </a:cubicBezTo>
                  <a:close/>
                  <a:moveTo>
                    <a:pt x="8519" y="4229"/>
                  </a:moveTo>
                  <a:cubicBezTo>
                    <a:pt x="8580" y="4229"/>
                    <a:pt x="8642" y="4291"/>
                    <a:pt x="8642" y="4352"/>
                  </a:cubicBezTo>
                  <a:lnTo>
                    <a:pt x="8642" y="5278"/>
                  </a:lnTo>
                  <a:cubicBezTo>
                    <a:pt x="8642" y="5340"/>
                    <a:pt x="8580" y="5371"/>
                    <a:pt x="8519" y="5371"/>
                  </a:cubicBezTo>
                  <a:lnTo>
                    <a:pt x="8117" y="5371"/>
                  </a:lnTo>
                  <a:lnTo>
                    <a:pt x="8117" y="4229"/>
                  </a:lnTo>
                  <a:close/>
                  <a:moveTo>
                    <a:pt x="5988" y="3859"/>
                  </a:moveTo>
                  <a:cubicBezTo>
                    <a:pt x="6235" y="4105"/>
                    <a:pt x="6543" y="4229"/>
                    <a:pt x="6883" y="4229"/>
                  </a:cubicBezTo>
                  <a:lnTo>
                    <a:pt x="7593" y="4229"/>
                  </a:lnTo>
                  <a:lnTo>
                    <a:pt x="7593" y="4939"/>
                  </a:lnTo>
                  <a:cubicBezTo>
                    <a:pt x="7593" y="6081"/>
                    <a:pt x="6698" y="6976"/>
                    <a:pt x="5556" y="6976"/>
                  </a:cubicBezTo>
                  <a:cubicBezTo>
                    <a:pt x="4445" y="6976"/>
                    <a:pt x="3519" y="6081"/>
                    <a:pt x="3519" y="4939"/>
                  </a:cubicBezTo>
                  <a:lnTo>
                    <a:pt x="3519" y="4229"/>
                  </a:lnTo>
                  <a:lnTo>
                    <a:pt x="4445" y="4229"/>
                  </a:lnTo>
                  <a:cubicBezTo>
                    <a:pt x="4969" y="4229"/>
                    <a:pt x="5494" y="4105"/>
                    <a:pt x="5988" y="3859"/>
                  </a:cubicBezTo>
                  <a:close/>
                  <a:moveTo>
                    <a:pt x="6482" y="7346"/>
                  </a:moveTo>
                  <a:lnTo>
                    <a:pt x="6482" y="7531"/>
                  </a:lnTo>
                  <a:lnTo>
                    <a:pt x="5556" y="10833"/>
                  </a:lnTo>
                  <a:lnTo>
                    <a:pt x="4599" y="7408"/>
                  </a:lnTo>
                  <a:cubicBezTo>
                    <a:pt x="4599" y="7408"/>
                    <a:pt x="4599" y="7408"/>
                    <a:pt x="4599" y="7377"/>
                  </a:cubicBezTo>
                  <a:lnTo>
                    <a:pt x="4599" y="7346"/>
                  </a:lnTo>
                  <a:cubicBezTo>
                    <a:pt x="4892" y="7454"/>
                    <a:pt x="5209" y="7508"/>
                    <a:pt x="5529" y="7508"/>
                  </a:cubicBezTo>
                  <a:cubicBezTo>
                    <a:pt x="5849" y="7508"/>
                    <a:pt x="6173" y="7454"/>
                    <a:pt x="6482" y="7346"/>
                  </a:cubicBezTo>
                  <a:close/>
                  <a:moveTo>
                    <a:pt x="4198" y="7871"/>
                  </a:moveTo>
                  <a:lnTo>
                    <a:pt x="5309" y="11883"/>
                  </a:lnTo>
                  <a:cubicBezTo>
                    <a:pt x="5309" y="11883"/>
                    <a:pt x="5309" y="11913"/>
                    <a:pt x="5309" y="11913"/>
                  </a:cubicBezTo>
                  <a:lnTo>
                    <a:pt x="2161" y="11913"/>
                  </a:lnTo>
                  <a:lnTo>
                    <a:pt x="2161" y="10062"/>
                  </a:lnTo>
                  <a:lnTo>
                    <a:pt x="3179" y="10062"/>
                  </a:lnTo>
                  <a:cubicBezTo>
                    <a:pt x="3334" y="10062"/>
                    <a:pt x="3457" y="9938"/>
                    <a:pt x="3457" y="9815"/>
                  </a:cubicBezTo>
                  <a:cubicBezTo>
                    <a:pt x="3457" y="9661"/>
                    <a:pt x="3334" y="9537"/>
                    <a:pt x="3179" y="9537"/>
                  </a:cubicBezTo>
                  <a:lnTo>
                    <a:pt x="2161" y="9537"/>
                  </a:lnTo>
                  <a:lnTo>
                    <a:pt x="2161" y="8303"/>
                  </a:lnTo>
                  <a:lnTo>
                    <a:pt x="4198" y="7871"/>
                  </a:lnTo>
                  <a:close/>
                  <a:moveTo>
                    <a:pt x="6945" y="7871"/>
                  </a:moveTo>
                  <a:lnTo>
                    <a:pt x="8920" y="8303"/>
                  </a:lnTo>
                  <a:lnTo>
                    <a:pt x="8920" y="9537"/>
                  </a:lnTo>
                  <a:lnTo>
                    <a:pt x="7901" y="9537"/>
                  </a:lnTo>
                  <a:cubicBezTo>
                    <a:pt x="7747" y="9537"/>
                    <a:pt x="7624" y="9661"/>
                    <a:pt x="7624" y="9784"/>
                  </a:cubicBezTo>
                  <a:cubicBezTo>
                    <a:pt x="7624" y="9938"/>
                    <a:pt x="7747" y="10062"/>
                    <a:pt x="7901" y="10062"/>
                  </a:cubicBezTo>
                  <a:lnTo>
                    <a:pt x="8951" y="10062"/>
                  </a:lnTo>
                  <a:lnTo>
                    <a:pt x="8951" y="12963"/>
                  </a:lnTo>
                  <a:lnTo>
                    <a:pt x="2161" y="12963"/>
                  </a:lnTo>
                  <a:lnTo>
                    <a:pt x="2161" y="12438"/>
                  </a:lnTo>
                  <a:lnTo>
                    <a:pt x="7099" y="12438"/>
                  </a:lnTo>
                  <a:cubicBezTo>
                    <a:pt x="7438" y="12438"/>
                    <a:pt x="7438" y="11913"/>
                    <a:pt x="7099" y="11913"/>
                  </a:cubicBezTo>
                  <a:lnTo>
                    <a:pt x="5803" y="11913"/>
                  </a:lnTo>
                  <a:lnTo>
                    <a:pt x="5803" y="11883"/>
                  </a:lnTo>
                  <a:lnTo>
                    <a:pt x="6945" y="7871"/>
                  </a:lnTo>
                  <a:close/>
                  <a:moveTo>
                    <a:pt x="9475" y="8426"/>
                  </a:moveTo>
                  <a:cubicBezTo>
                    <a:pt x="10093" y="8611"/>
                    <a:pt x="10525" y="9198"/>
                    <a:pt x="10525" y="9877"/>
                  </a:cubicBezTo>
                  <a:lnTo>
                    <a:pt x="10525" y="12963"/>
                  </a:lnTo>
                  <a:lnTo>
                    <a:pt x="9475" y="12963"/>
                  </a:lnTo>
                  <a:lnTo>
                    <a:pt x="9475" y="8426"/>
                  </a:lnTo>
                  <a:close/>
                  <a:moveTo>
                    <a:pt x="5525" y="1"/>
                  </a:moveTo>
                  <a:cubicBezTo>
                    <a:pt x="3519" y="1"/>
                    <a:pt x="1914" y="1636"/>
                    <a:pt x="1914" y="3642"/>
                  </a:cubicBezTo>
                  <a:lnTo>
                    <a:pt x="1914" y="5278"/>
                  </a:lnTo>
                  <a:cubicBezTo>
                    <a:pt x="1914" y="5648"/>
                    <a:pt x="2192" y="5926"/>
                    <a:pt x="2531" y="5926"/>
                  </a:cubicBezTo>
                  <a:lnTo>
                    <a:pt x="3149" y="5926"/>
                  </a:lnTo>
                  <a:cubicBezTo>
                    <a:pt x="3334" y="6389"/>
                    <a:pt x="3642" y="6790"/>
                    <a:pt x="4044" y="7068"/>
                  </a:cubicBezTo>
                  <a:lnTo>
                    <a:pt x="4044" y="7377"/>
                  </a:lnTo>
                  <a:lnTo>
                    <a:pt x="1636" y="7901"/>
                  </a:lnTo>
                  <a:cubicBezTo>
                    <a:pt x="680" y="8087"/>
                    <a:pt x="32" y="8920"/>
                    <a:pt x="32" y="9877"/>
                  </a:cubicBezTo>
                  <a:lnTo>
                    <a:pt x="32" y="10123"/>
                  </a:lnTo>
                  <a:cubicBezTo>
                    <a:pt x="47" y="10278"/>
                    <a:pt x="170" y="10355"/>
                    <a:pt x="294" y="10355"/>
                  </a:cubicBezTo>
                  <a:cubicBezTo>
                    <a:pt x="417" y="10355"/>
                    <a:pt x="541" y="10278"/>
                    <a:pt x="556" y="10123"/>
                  </a:cubicBezTo>
                  <a:lnTo>
                    <a:pt x="556" y="9877"/>
                  </a:lnTo>
                  <a:cubicBezTo>
                    <a:pt x="556" y="9228"/>
                    <a:pt x="988" y="8642"/>
                    <a:pt x="1636" y="8426"/>
                  </a:cubicBezTo>
                  <a:lnTo>
                    <a:pt x="1636" y="12994"/>
                  </a:lnTo>
                  <a:lnTo>
                    <a:pt x="556" y="12994"/>
                  </a:lnTo>
                  <a:lnTo>
                    <a:pt x="556" y="12253"/>
                  </a:lnTo>
                  <a:cubicBezTo>
                    <a:pt x="572" y="12099"/>
                    <a:pt x="425" y="12021"/>
                    <a:pt x="282" y="12021"/>
                  </a:cubicBezTo>
                  <a:cubicBezTo>
                    <a:pt x="140" y="12021"/>
                    <a:pt x="1" y="12099"/>
                    <a:pt x="32" y="12253"/>
                  </a:cubicBezTo>
                  <a:lnTo>
                    <a:pt x="32" y="13240"/>
                  </a:lnTo>
                  <a:cubicBezTo>
                    <a:pt x="32" y="13395"/>
                    <a:pt x="155" y="13518"/>
                    <a:pt x="278" y="13518"/>
                  </a:cubicBezTo>
                  <a:lnTo>
                    <a:pt x="10771" y="13518"/>
                  </a:lnTo>
                  <a:cubicBezTo>
                    <a:pt x="10926" y="13518"/>
                    <a:pt x="11049" y="13395"/>
                    <a:pt x="11049" y="13240"/>
                  </a:cubicBezTo>
                  <a:lnTo>
                    <a:pt x="11049" y="9877"/>
                  </a:lnTo>
                  <a:cubicBezTo>
                    <a:pt x="11049" y="9414"/>
                    <a:pt x="10895" y="8982"/>
                    <a:pt x="10586" y="8611"/>
                  </a:cubicBezTo>
                  <a:lnTo>
                    <a:pt x="10586" y="8580"/>
                  </a:lnTo>
                  <a:cubicBezTo>
                    <a:pt x="10309" y="8241"/>
                    <a:pt x="9907" y="7963"/>
                    <a:pt x="9444" y="7871"/>
                  </a:cubicBezTo>
                  <a:lnTo>
                    <a:pt x="7006" y="7377"/>
                  </a:lnTo>
                  <a:lnTo>
                    <a:pt x="7006" y="7068"/>
                  </a:lnTo>
                  <a:cubicBezTo>
                    <a:pt x="7408" y="6790"/>
                    <a:pt x="7716" y="6389"/>
                    <a:pt x="7901" y="5926"/>
                  </a:cubicBezTo>
                  <a:lnTo>
                    <a:pt x="8519" y="5926"/>
                  </a:lnTo>
                  <a:cubicBezTo>
                    <a:pt x="8858" y="5926"/>
                    <a:pt x="9167" y="5648"/>
                    <a:pt x="9167" y="5278"/>
                  </a:cubicBezTo>
                  <a:lnTo>
                    <a:pt x="9167" y="3642"/>
                  </a:lnTo>
                  <a:cubicBezTo>
                    <a:pt x="9167" y="1636"/>
                    <a:pt x="7531" y="1"/>
                    <a:pt x="5525"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1"/>
            <p:cNvSpPr/>
            <p:nvPr/>
          </p:nvSpPr>
          <p:spPr>
            <a:xfrm>
              <a:off x="1028175" y="2394925"/>
              <a:ext cx="13150" cy="13925"/>
            </a:xfrm>
            <a:custGeom>
              <a:avLst/>
              <a:gdLst/>
              <a:ahLst/>
              <a:cxnLst/>
              <a:rect l="l" t="t" r="r" b="b"/>
              <a:pathLst>
                <a:path w="526" h="557" extrusionOk="0">
                  <a:moveTo>
                    <a:pt x="247" y="1"/>
                  </a:moveTo>
                  <a:cubicBezTo>
                    <a:pt x="186" y="1"/>
                    <a:pt x="124" y="32"/>
                    <a:pt x="62" y="94"/>
                  </a:cubicBezTo>
                  <a:cubicBezTo>
                    <a:pt x="31" y="124"/>
                    <a:pt x="1" y="217"/>
                    <a:pt x="1" y="279"/>
                  </a:cubicBezTo>
                  <a:cubicBezTo>
                    <a:pt x="1" y="433"/>
                    <a:pt x="124" y="556"/>
                    <a:pt x="247" y="556"/>
                  </a:cubicBezTo>
                  <a:cubicBezTo>
                    <a:pt x="340" y="526"/>
                    <a:pt x="402" y="526"/>
                    <a:pt x="433" y="464"/>
                  </a:cubicBezTo>
                  <a:cubicBezTo>
                    <a:pt x="494" y="402"/>
                    <a:pt x="525" y="340"/>
                    <a:pt x="525" y="279"/>
                  </a:cubicBezTo>
                  <a:cubicBezTo>
                    <a:pt x="525" y="124"/>
                    <a:pt x="402" y="1"/>
                    <a:pt x="247"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1"/>
            <p:cNvSpPr/>
            <p:nvPr/>
          </p:nvSpPr>
          <p:spPr>
            <a:xfrm>
              <a:off x="1146925" y="2262975"/>
              <a:ext cx="37200" cy="17025"/>
            </a:xfrm>
            <a:custGeom>
              <a:avLst/>
              <a:gdLst/>
              <a:ahLst/>
              <a:cxnLst/>
              <a:rect l="l" t="t" r="r" b="b"/>
              <a:pathLst>
                <a:path w="1488" h="681" extrusionOk="0">
                  <a:moveTo>
                    <a:pt x="384" y="0"/>
                  </a:moveTo>
                  <a:cubicBezTo>
                    <a:pt x="170" y="0"/>
                    <a:pt x="1" y="277"/>
                    <a:pt x="188" y="465"/>
                  </a:cubicBezTo>
                  <a:cubicBezTo>
                    <a:pt x="343" y="619"/>
                    <a:pt x="528" y="681"/>
                    <a:pt x="744" y="681"/>
                  </a:cubicBezTo>
                  <a:cubicBezTo>
                    <a:pt x="960" y="681"/>
                    <a:pt x="1145" y="619"/>
                    <a:pt x="1299" y="465"/>
                  </a:cubicBezTo>
                  <a:cubicBezTo>
                    <a:pt x="1487" y="277"/>
                    <a:pt x="1318" y="0"/>
                    <a:pt x="1104" y="0"/>
                  </a:cubicBezTo>
                  <a:cubicBezTo>
                    <a:pt x="1037" y="0"/>
                    <a:pt x="965" y="28"/>
                    <a:pt x="898" y="94"/>
                  </a:cubicBezTo>
                  <a:cubicBezTo>
                    <a:pt x="852" y="141"/>
                    <a:pt x="798" y="164"/>
                    <a:pt x="744" y="164"/>
                  </a:cubicBezTo>
                  <a:cubicBezTo>
                    <a:pt x="690" y="164"/>
                    <a:pt x="636" y="141"/>
                    <a:pt x="590" y="94"/>
                  </a:cubicBezTo>
                  <a:cubicBezTo>
                    <a:pt x="523" y="28"/>
                    <a:pt x="451" y="0"/>
                    <a:pt x="384"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9" name="Google Shape;2779;p71"/>
          <p:cNvGrpSpPr/>
          <p:nvPr/>
        </p:nvGrpSpPr>
        <p:grpSpPr>
          <a:xfrm>
            <a:off x="725062" y="2038913"/>
            <a:ext cx="363668" cy="363695"/>
            <a:chOff x="247375" y="2123350"/>
            <a:chExt cx="337950" cy="337975"/>
          </a:xfrm>
        </p:grpSpPr>
        <p:sp>
          <p:nvSpPr>
            <p:cNvPr id="2780" name="Google Shape;2780;p71"/>
            <p:cNvSpPr/>
            <p:nvPr/>
          </p:nvSpPr>
          <p:spPr>
            <a:xfrm>
              <a:off x="393975" y="2123350"/>
              <a:ext cx="191350" cy="175950"/>
            </a:xfrm>
            <a:custGeom>
              <a:avLst/>
              <a:gdLst/>
              <a:ahLst/>
              <a:cxnLst/>
              <a:rect l="l" t="t" r="r" b="b"/>
              <a:pathLst>
                <a:path w="7654" h="7038" extrusionOk="0">
                  <a:moveTo>
                    <a:pt x="2963" y="525"/>
                  </a:moveTo>
                  <a:lnTo>
                    <a:pt x="4660" y="2562"/>
                  </a:lnTo>
                  <a:lnTo>
                    <a:pt x="3271" y="2562"/>
                  </a:lnTo>
                  <a:lnTo>
                    <a:pt x="2654" y="525"/>
                  </a:lnTo>
                  <a:close/>
                  <a:moveTo>
                    <a:pt x="1080" y="2377"/>
                  </a:moveTo>
                  <a:lnTo>
                    <a:pt x="1451" y="2963"/>
                  </a:lnTo>
                  <a:cubicBezTo>
                    <a:pt x="1512" y="3056"/>
                    <a:pt x="1605" y="3087"/>
                    <a:pt x="1698" y="3087"/>
                  </a:cubicBezTo>
                  <a:lnTo>
                    <a:pt x="6080" y="3087"/>
                  </a:lnTo>
                  <a:cubicBezTo>
                    <a:pt x="6450" y="3087"/>
                    <a:pt x="6821" y="3241"/>
                    <a:pt x="7067" y="3519"/>
                  </a:cubicBezTo>
                  <a:cubicBezTo>
                    <a:pt x="6821" y="3797"/>
                    <a:pt x="6450" y="3951"/>
                    <a:pt x="6080" y="3951"/>
                  </a:cubicBezTo>
                  <a:lnTo>
                    <a:pt x="1636" y="3951"/>
                  </a:lnTo>
                  <a:cubicBezTo>
                    <a:pt x="1543" y="3951"/>
                    <a:pt x="1481" y="3982"/>
                    <a:pt x="1420" y="4074"/>
                  </a:cubicBezTo>
                  <a:lnTo>
                    <a:pt x="1049" y="4661"/>
                  </a:lnTo>
                  <a:lnTo>
                    <a:pt x="710" y="4661"/>
                  </a:lnTo>
                  <a:lnTo>
                    <a:pt x="1080" y="3611"/>
                  </a:lnTo>
                  <a:cubicBezTo>
                    <a:pt x="1080" y="3550"/>
                    <a:pt x="1080" y="3488"/>
                    <a:pt x="1080" y="3426"/>
                  </a:cubicBezTo>
                  <a:lnTo>
                    <a:pt x="710" y="2377"/>
                  </a:lnTo>
                  <a:close/>
                  <a:moveTo>
                    <a:pt x="4629" y="4476"/>
                  </a:moveTo>
                  <a:lnTo>
                    <a:pt x="2963" y="6512"/>
                  </a:lnTo>
                  <a:lnTo>
                    <a:pt x="2654" y="6512"/>
                  </a:lnTo>
                  <a:lnTo>
                    <a:pt x="3271" y="4476"/>
                  </a:lnTo>
                  <a:close/>
                  <a:moveTo>
                    <a:pt x="2284" y="1"/>
                  </a:moveTo>
                  <a:cubicBezTo>
                    <a:pt x="2191" y="1"/>
                    <a:pt x="2130" y="32"/>
                    <a:pt x="2068" y="93"/>
                  </a:cubicBezTo>
                  <a:cubicBezTo>
                    <a:pt x="2037" y="186"/>
                    <a:pt x="2006" y="278"/>
                    <a:pt x="2037" y="340"/>
                  </a:cubicBezTo>
                  <a:lnTo>
                    <a:pt x="2747" y="2562"/>
                  </a:lnTo>
                  <a:lnTo>
                    <a:pt x="1790" y="2562"/>
                  </a:lnTo>
                  <a:lnTo>
                    <a:pt x="1420" y="1976"/>
                  </a:lnTo>
                  <a:cubicBezTo>
                    <a:pt x="1358" y="1883"/>
                    <a:pt x="1296" y="1852"/>
                    <a:pt x="1204" y="1852"/>
                  </a:cubicBezTo>
                  <a:lnTo>
                    <a:pt x="340" y="1852"/>
                  </a:lnTo>
                  <a:cubicBezTo>
                    <a:pt x="247" y="1852"/>
                    <a:pt x="154" y="1883"/>
                    <a:pt x="93" y="1976"/>
                  </a:cubicBezTo>
                  <a:cubicBezTo>
                    <a:pt x="62" y="2038"/>
                    <a:pt x="31" y="2130"/>
                    <a:pt x="62" y="2192"/>
                  </a:cubicBezTo>
                  <a:lnTo>
                    <a:pt x="525" y="3519"/>
                  </a:lnTo>
                  <a:lnTo>
                    <a:pt x="62" y="4846"/>
                  </a:lnTo>
                  <a:cubicBezTo>
                    <a:pt x="0" y="5000"/>
                    <a:pt x="154" y="5185"/>
                    <a:pt x="340" y="5185"/>
                  </a:cubicBezTo>
                  <a:lnTo>
                    <a:pt x="1204" y="5185"/>
                  </a:lnTo>
                  <a:cubicBezTo>
                    <a:pt x="1296" y="5185"/>
                    <a:pt x="1389" y="5155"/>
                    <a:pt x="1420" y="5062"/>
                  </a:cubicBezTo>
                  <a:lnTo>
                    <a:pt x="1821" y="4476"/>
                  </a:lnTo>
                  <a:lnTo>
                    <a:pt x="2747" y="4476"/>
                  </a:lnTo>
                  <a:lnTo>
                    <a:pt x="2037" y="6698"/>
                  </a:lnTo>
                  <a:cubicBezTo>
                    <a:pt x="2006" y="6790"/>
                    <a:pt x="2037" y="6883"/>
                    <a:pt x="2068" y="6945"/>
                  </a:cubicBezTo>
                  <a:cubicBezTo>
                    <a:pt x="2130" y="7006"/>
                    <a:pt x="2222" y="7037"/>
                    <a:pt x="2284" y="7037"/>
                  </a:cubicBezTo>
                  <a:lnTo>
                    <a:pt x="3086" y="7037"/>
                  </a:lnTo>
                  <a:cubicBezTo>
                    <a:pt x="3179" y="7037"/>
                    <a:pt x="3241" y="7006"/>
                    <a:pt x="3302" y="6945"/>
                  </a:cubicBezTo>
                  <a:lnTo>
                    <a:pt x="5339" y="4476"/>
                  </a:lnTo>
                  <a:lnTo>
                    <a:pt x="6049" y="4476"/>
                  </a:lnTo>
                  <a:cubicBezTo>
                    <a:pt x="6666" y="4476"/>
                    <a:pt x="7253" y="4167"/>
                    <a:pt x="7592" y="3673"/>
                  </a:cubicBezTo>
                  <a:cubicBezTo>
                    <a:pt x="7654" y="3581"/>
                    <a:pt x="7654" y="3457"/>
                    <a:pt x="7592" y="3365"/>
                  </a:cubicBezTo>
                  <a:cubicBezTo>
                    <a:pt x="7253" y="2871"/>
                    <a:pt x="6666" y="2562"/>
                    <a:pt x="6049" y="2562"/>
                  </a:cubicBezTo>
                  <a:lnTo>
                    <a:pt x="5339" y="2562"/>
                  </a:lnTo>
                  <a:lnTo>
                    <a:pt x="3302" y="93"/>
                  </a:lnTo>
                  <a:cubicBezTo>
                    <a:pt x="3241" y="32"/>
                    <a:pt x="3179" y="1"/>
                    <a:pt x="3086"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1"/>
            <p:cNvSpPr/>
            <p:nvPr/>
          </p:nvSpPr>
          <p:spPr>
            <a:xfrm>
              <a:off x="274375" y="2205025"/>
              <a:ext cx="111125" cy="13250"/>
            </a:xfrm>
            <a:custGeom>
              <a:avLst/>
              <a:gdLst/>
              <a:ahLst/>
              <a:cxnLst/>
              <a:rect l="l" t="t" r="r" b="b"/>
              <a:pathLst>
                <a:path w="4445" h="530" extrusionOk="0">
                  <a:moveTo>
                    <a:pt x="4214" y="0"/>
                  </a:moveTo>
                  <a:cubicBezTo>
                    <a:pt x="4199" y="0"/>
                    <a:pt x="4183" y="2"/>
                    <a:pt x="4167" y="5"/>
                  </a:cubicBezTo>
                  <a:lnTo>
                    <a:pt x="247" y="5"/>
                  </a:lnTo>
                  <a:cubicBezTo>
                    <a:pt x="93" y="5"/>
                    <a:pt x="1" y="98"/>
                    <a:pt x="1" y="252"/>
                  </a:cubicBezTo>
                  <a:cubicBezTo>
                    <a:pt x="1" y="406"/>
                    <a:pt x="124" y="530"/>
                    <a:pt x="247" y="530"/>
                  </a:cubicBezTo>
                  <a:lnTo>
                    <a:pt x="4167" y="530"/>
                  </a:lnTo>
                  <a:cubicBezTo>
                    <a:pt x="4321" y="530"/>
                    <a:pt x="4445" y="406"/>
                    <a:pt x="4445" y="252"/>
                  </a:cubicBezTo>
                  <a:cubicBezTo>
                    <a:pt x="4445" y="114"/>
                    <a:pt x="4346" y="0"/>
                    <a:pt x="4214"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1"/>
            <p:cNvSpPr/>
            <p:nvPr/>
          </p:nvSpPr>
          <p:spPr>
            <a:xfrm>
              <a:off x="247375" y="2205025"/>
              <a:ext cx="13900" cy="13250"/>
            </a:xfrm>
            <a:custGeom>
              <a:avLst/>
              <a:gdLst/>
              <a:ahLst/>
              <a:cxnLst/>
              <a:rect l="l" t="t" r="r" b="b"/>
              <a:pathLst>
                <a:path w="556" h="530" extrusionOk="0">
                  <a:moveTo>
                    <a:pt x="325" y="0"/>
                  </a:moveTo>
                  <a:cubicBezTo>
                    <a:pt x="310" y="0"/>
                    <a:pt x="294" y="2"/>
                    <a:pt x="278" y="5"/>
                  </a:cubicBezTo>
                  <a:cubicBezTo>
                    <a:pt x="216" y="5"/>
                    <a:pt x="155" y="5"/>
                    <a:pt x="93" y="67"/>
                  </a:cubicBezTo>
                  <a:cubicBezTo>
                    <a:pt x="31" y="128"/>
                    <a:pt x="0" y="190"/>
                    <a:pt x="31" y="252"/>
                  </a:cubicBezTo>
                  <a:cubicBezTo>
                    <a:pt x="0" y="406"/>
                    <a:pt x="124" y="530"/>
                    <a:pt x="278" y="530"/>
                  </a:cubicBezTo>
                  <a:cubicBezTo>
                    <a:pt x="340" y="530"/>
                    <a:pt x="402" y="499"/>
                    <a:pt x="463" y="437"/>
                  </a:cubicBezTo>
                  <a:cubicBezTo>
                    <a:pt x="525" y="406"/>
                    <a:pt x="556" y="314"/>
                    <a:pt x="556" y="252"/>
                  </a:cubicBezTo>
                  <a:cubicBezTo>
                    <a:pt x="556" y="114"/>
                    <a:pt x="457" y="0"/>
                    <a:pt x="325"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1"/>
            <p:cNvSpPr/>
            <p:nvPr/>
          </p:nvSpPr>
          <p:spPr>
            <a:xfrm>
              <a:off x="247375" y="2284600"/>
              <a:ext cx="190600" cy="176725"/>
            </a:xfrm>
            <a:custGeom>
              <a:avLst/>
              <a:gdLst/>
              <a:ahLst/>
              <a:cxnLst/>
              <a:rect l="l" t="t" r="r" b="b"/>
              <a:pathLst>
                <a:path w="7624" h="7069" extrusionOk="0">
                  <a:moveTo>
                    <a:pt x="5031" y="525"/>
                  </a:moveTo>
                  <a:lnTo>
                    <a:pt x="4383" y="2562"/>
                  </a:lnTo>
                  <a:lnTo>
                    <a:pt x="3025" y="2562"/>
                  </a:lnTo>
                  <a:lnTo>
                    <a:pt x="4691" y="525"/>
                  </a:lnTo>
                  <a:close/>
                  <a:moveTo>
                    <a:pt x="6975" y="2377"/>
                  </a:moveTo>
                  <a:lnTo>
                    <a:pt x="6605" y="3426"/>
                  </a:lnTo>
                  <a:cubicBezTo>
                    <a:pt x="6574" y="3488"/>
                    <a:pt x="6574" y="3550"/>
                    <a:pt x="6605" y="3612"/>
                  </a:cubicBezTo>
                  <a:lnTo>
                    <a:pt x="6975" y="4661"/>
                  </a:lnTo>
                  <a:lnTo>
                    <a:pt x="6605" y="4661"/>
                  </a:lnTo>
                  <a:lnTo>
                    <a:pt x="6234" y="4074"/>
                  </a:lnTo>
                  <a:cubicBezTo>
                    <a:pt x="6173" y="4013"/>
                    <a:pt x="6080" y="3951"/>
                    <a:pt x="5988" y="3951"/>
                  </a:cubicBezTo>
                  <a:lnTo>
                    <a:pt x="1605" y="3951"/>
                  </a:lnTo>
                  <a:cubicBezTo>
                    <a:pt x="1235" y="3951"/>
                    <a:pt x="864" y="3797"/>
                    <a:pt x="618" y="3519"/>
                  </a:cubicBezTo>
                  <a:cubicBezTo>
                    <a:pt x="864" y="3272"/>
                    <a:pt x="1235" y="3118"/>
                    <a:pt x="1605" y="3118"/>
                  </a:cubicBezTo>
                  <a:lnTo>
                    <a:pt x="5988" y="3118"/>
                  </a:lnTo>
                  <a:cubicBezTo>
                    <a:pt x="6080" y="3118"/>
                    <a:pt x="6173" y="3056"/>
                    <a:pt x="6204" y="2994"/>
                  </a:cubicBezTo>
                  <a:lnTo>
                    <a:pt x="6605" y="2377"/>
                  </a:lnTo>
                  <a:close/>
                  <a:moveTo>
                    <a:pt x="4383" y="4476"/>
                  </a:moveTo>
                  <a:lnTo>
                    <a:pt x="5031" y="6513"/>
                  </a:lnTo>
                  <a:lnTo>
                    <a:pt x="4691" y="6513"/>
                  </a:lnTo>
                  <a:lnTo>
                    <a:pt x="3025" y="4476"/>
                  </a:lnTo>
                  <a:close/>
                  <a:moveTo>
                    <a:pt x="4568" y="1"/>
                  </a:moveTo>
                  <a:cubicBezTo>
                    <a:pt x="4475" y="1"/>
                    <a:pt x="4414" y="32"/>
                    <a:pt x="4352" y="93"/>
                  </a:cubicBezTo>
                  <a:lnTo>
                    <a:pt x="2346" y="2562"/>
                  </a:lnTo>
                  <a:lnTo>
                    <a:pt x="1605" y="2562"/>
                  </a:lnTo>
                  <a:cubicBezTo>
                    <a:pt x="1019" y="2593"/>
                    <a:pt x="432" y="2871"/>
                    <a:pt x="62" y="3365"/>
                  </a:cubicBezTo>
                  <a:cubicBezTo>
                    <a:pt x="0" y="3457"/>
                    <a:pt x="0" y="3581"/>
                    <a:pt x="62" y="3673"/>
                  </a:cubicBezTo>
                  <a:cubicBezTo>
                    <a:pt x="432" y="4198"/>
                    <a:pt x="1019" y="4476"/>
                    <a:pt x="1605" y="4476"/>
                  </a:cubicBezTo>
                  <a:lnTo>
                    <a:pt x="2346" y="4476"/>
                  </a:lnTo>
                  <a:lnTo>
                    <a:pt x="4383" y="6945"/>
                  </a:lnTo>
                  <a:cubicBezTo>
                    <a:pt x="4414" y="7006"/>
                    <a:pt x="4506" y="7068"/>
                    <a:pt x="4568" y="7068"/>
                  </a:cubicBezTo>
                  <a:lnTo>
                    <a:pt x="5401" y="7068"/>
                  </a:lnTo>
                  <a:cubicBezTo>
                    <a:pt x="5463" y="7068"/>
                    <a:pt x="5555" y="7006"/>
                    <a:pt x="5586" y="6945"/>
                  </a:cubicBezTo>
                  <a:cubicBezTo>
                    <a:pt x="5648" y="6883"/>
                    <a:pt x="5648" y="6790"/>
                    <a:pt x="5648" y="6698"/>
                  </a:cubicBezTo>
                  <a:lnTo>
                    <a:pt x="4938" y="4476"/>
                  </a:lnTo>
                  <a:lnTo>
                    <a:pt x="5864" y="4476"/>
                  </a:lnTo>
                  <a:lnTo>
                    <a:pt x="6265" y="5093"/>
                  </a:lnTo>
                  <a:cubicBezTo>
                    <a:pt x="6296" y="5155"/>
                    <a:pt x="6389" y="5216"/>
                    <a:pt x="6481" y="5216"/>
                  </a:cubicBezTo>
                  <a:lnTo>
                    <a:pt x="7345" y="5216"/>
                  </a:lnTo>
                  <a:cubicBezTo>
                    <a:pt x="7438" y="5186"/>
                    <a:pt x="7500" y="5155"/>
                    <a:pt x="7562" y="5093"/>
                  </a:cubicBezTo>
                  <a:cubicBezTo>
                    <a:pt x="7623" y="5031"/>
                    <a:pt x="7623" y="4939"/>
                    <a:pt x="7592" y="4846"/>
                  </a:cubicBezTo>
                  <a:lnTo>
                    <a:pt x="7129" y="3519"/>
                  </a:lnTo>
                  <a:lnTo>
                    <a:pt x="7592" y="2223"/>
                  </a:lnTo>
                  <a:cubicBezTo>
                    <a:pt x="7623" y="2130"/>
                    <a:pt x="7623" y="2038"/>
                    <a:pt x="7562" y="1976"/>
                  </a:cubicBezTo>
                  <a:cubicBezTo>
                    <a:pt x="7500" y="1914"/>
                    <a:pt x="7438" y="1852"/>
                    <a:pt x="7345" y="1852"/>
                  </a:cubicBezTo>
                  <a:lnTo>
                    <a:pt x="6450" y="1852"/>
                  </a:lnTo>
                  <a:cubicBezTo>
                    <a:pt x="6358" y="1852"/>
                    <a:pt x="6296" y="1914"/>
                    <a:pt x="6234" y="1976"/>
                  </a:cubicBezTo>
                  <a:lnTo>
                    <a:pt x="5864" y="2562"/>
                  </a:lnTo>
                  <a:lnTo>
                    <a:pt x="4907" y="2562"/>
                  </a:lnTo>
                  <a:lnTo>
                    <a:pt x="5617" y="340"/>
                  </a:lnTo>
                  <a:cubicBezTo>
                    <a:pt x="5648" y="279"/>
                    <a:pt x="5617" y="186"/>
                    <a:pt x="5586" y="124"/>
                  </a:cubicBezTo>
                  <a:cubicBezTo>
                    <a:pt x="5525" y="62"/>
                    <a:pt x="5463" y="1"/>
                    <a:pt x="5370"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1"/>
            <p:cNvSpPr/>
            <p:nvPr/>
          </p:nvSpPr>
          <p:spPr>
            <a:xfrm>
              <a:off x="447200" y="2366400"/>
              <a:ext cx="111900" cy="13125"/>
            </a:xfrm>
            <a:custGeom>
              <a:avLst/>
              <a:gdLst/>
              <a:ahLst/>
              <a:cxnLst/>
              <a:rect l="l" t="t" r="r" b="b"/>
              <a:pathLst>
                <a:path w="4476" h="525" extrusionOk="0">
                  <a:moveTo>
                    <a:pt x="278" y="0"/>
                  </a:moveTo>
                  <a:cubicBezTo>
                    <a:pt x="124" y="0"/>
                    <a:pt x="1" y="124"/>
                    <a:pt x="1" y="247"/>
                  </a:cubicBezTo>
                  <a:cubicBezTo>
                    <a:pt x="1" y="401"/>
                    <a:pt x="124" y="525"/>
                    <a:pt x="278" y="525"/>
                  </a:cubicBezTo>
                  <a:lnTo>
                    <a:pt x="4198" y="525"/>
                  </a:lnTo>
                  <a:cubicBezTo>
                    <a:pt x="4352" y="525"/>
                    <a:pt x="4476" y="401"/>
                    <a:pt x="4476" y="247"/>
                  </a:cubicBezTo>
                  <a:cubicBezTo>
                    <a:pt x="4476" y="124"/>
                    <a:pt x="4352" y="0"/>
                    <a:pt x="419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1"/>
            <p:cNvSpPr/>
            <p:nvPr/>
          </p:nvSpPr>
          <p:spPr>
            <a:xfrm>
              <a:off x="572200" y="2366400"/>
              <a:ext cx="13125" cy="13125"/>
            </a:xfrm>
            <a:custGeom>
              <a:avLst/>
              <a:gdLst/>
              <a:ahLst/>
              <a:cxnLst/>
              <a:rect l="l" t="t" r="r" b="b"/>
              <a:pathLst>
                <a:path w="525" h="525" extrusionOk="0">
                  <a:moveTo>
                    <a:pt x="278" y="0"/>
                  </a:moveTo>
                  <a:cubicBezTo>
                    <a:pt x="185" y="0"/>
                    <a:pt x="124" y="31"/>
                    <a:pt x="62" y="62"/>
                  </a:cubicBezTo>
                  <a:cubicBezTo>
                    <a:pt x="31" y="124"/>
                    <a:pt x="0" y="185"/>
                    <a:pt x="0" y="247"/>
                  </a:cubicBezTo>
                  <a:cubicBezTo>
                    <a:pt x="0" y="401"/>
                    <a:pt x="124" y="525"/>
                    <a:pt x="278" y="525"/>
                  </a:cubicBezTo>
                  <a:cubicBezTo>
                    <a:pt x="340" y="525"/>
                    <a:pt x="401" y="494"/>
                    <a:pt x="463" y="463"/>
                  </a:cubicBezTo>
                  <a:cubicBezTo>
                    <a:pt x="494" y="401"/>
                    <a:pt x="525" y="340"/>
                    <a:pt x="525" y="247"/>
                  </a:cubicBezTo>
                  <a:cubicBezTo>
                    <a:pt x="525" y="185"/>
                    <a:pt x="494" y="124"/>
                    <a:pt x="463" y="62"/>
                  </a:cubicBezTo>
                  <a:cubicBezTo>
                    <a:pt x="401" y="31"/>
                    <a:pt x="340"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6" name="Google Shape;2786;p71"/>
          <p:cNvGrpSpPr/>
          <p:nvPr/>
        </p:nvGrpSpPr>
        <p:grpSpPr>
          <a:xfrm>
            <a:off x="7978111" y="1479314"/>
            <a:ext cx="365444" cy="287319"/>
            <a:chOff x="6987500" y="1603325"/>
            <a:chExt cx="339600" cy="267000"/>
          </a:xfrm>
        </p:grpSpPr>
        <p:sp>
          <p:nvSpPr>
            <p:cNvPr id="2787" name="Google Shape;2787;p71"/>
            <p:cNvSpPr/>
            <p:nvPr/>
          </p:nvSpPr>
          <p:spPr>
            <a:xfrm>
              <a:off x="6987500" y="1646900"/>
              <a:ext cx="146725" cy="222650"/>
            </a:xfrm>
            <a:custGeom>
              <a:avLst/>
              <a:gdLst/>
              <a:ahLst/>
              <a:cxnLst/>
              <a:rect l="l" t="t" r="r" b="b"/>
              <a:pathLst>
                <a:path w="5869" h="8906" extrusionOk="0">
                  <a:moveTo>
                    <a:pt x="1213" y="0"/>
                  </a:moveTo>
                  <a:cubicBezTo>
                    <a:pt x="611" y="0"/>
                    <a:pt x="0" y="431"/>
                    <a:pt x="66" y="1221"/>
                  </a:cubicBezTo>
                  <a:lnTo>
                    <a:pt x="468" y="5418"/>
                  </a:lnTo>
                  <a:cubicBezTo>
                    <a:pt x="498" y="6004"/>
                    <a:pt x="992" y="6467"/>
                    <a:pt x="1579" y="6467"/>
                  </a:cubicBezTo>
                  <a:lnTo>
                    <a:pt x="1980" y="6467"/>
                  </a:lnTo>
                  <a:cubicBezTo>
                    <a:pt x="2288" y="6405"/>
                    <a:pt x="2288" y="5973"/>
                    <a:pt x="1980" y="5912"/>
                  </a:cubicBezTo>
                  <a:lnTo>
                    <a:pt x="1579" y="5912"/>
                  </a:lnTo>
                  <a:cubicBezTo>
                    <a:pt x="1561" y="5913"/>
                    <a:pt x="1544" y="5914"/>
                    <a:pt x="1527" y="5914"/>
                  </a:cubicBezTo>
                  <a:cubicBezTo>
                    <a:pt x="1243" y="5914"/>
                    <a:pt x="1021" y="5678"/>
                    <a:pt x="992" y="5387"/>
                  </a:cubicBezTo>
                  <a:lnTo>
                    <a:pt x="591" y="1190"/>
                  </a:lnTo>
                  <a:cubicBezTo>
                    <a:pt x="574" y="777"/>
                    <a:pt x="885" y="558"/>
                    <a:pt x="1197" y="558"/>
                  </a:cubicBezTo>
                  <a:cubicBezTo>
                    <a:pt x="1467" y="558"/>
                    <a:pt x="1737" y="722"/>
                    <a:pt x="1795" y="1066"/>
                  </a:cubicBezTo>
                  <a:lnTo>
                    <a:pt x="2103" y="4461"/>
                  </a:lnTo>
                  <a:cubicBezTo>
                    <a:pt x="2134" y="4615"/>
                    <a:pt x="2227" y="4708"/>
                    <a:pt x="2381" y="4708"/>
                  </a:cubicBezTo>
                  <a:lnTo>
                    <a:pt x="4726" y="4708"/>
                  </a:lnTo>
                  <a:cubicBezTo>
                    <a:pt x="5066" y="4708"/>
                    <a:pt x="5344" y="4986"/>
                    <a:pt x="5344" y="5325"/>
                  </a:cubicBezTo>
                  <a:cubicBezTo>
                    <a:pt x="5344" y="5665"/>
                    <a:pt x="5066" y="5912"/>
                    <a:pt x="4726" y="5912"/>
                  </a:cubicBezTo>
                  <a:lnTo>
                    <a:pt x="4109" y="5912"/>
                  </a:lnTo>
                  <a:cubicBezTo>
                    <a:pt x="4102" y="5911"/>
                    <a:pt x="4094" y="5911"/>
                    <a:pt x="4087" y="5911"/>
                  </a:cubicBezTo>
                  <a:cubicBezTo>
                    <a:pt x="3815" y="5911"/>
                    <a:pt x="3808" y="6441"/>
                    <a:pt x="4067" y="6441"/>
                  </a:cubicBezTo>
                  <a:cubicBezTo>
                    <a:pt x="4081" y="6441"/>
                    <a:pt x="4095" y="6439"/>
                    <a:pt x="4109" y="6436"/>
                  </a:cubicBezTo>
                  <a:lnTo>
                    <a:pt x="4726" y="6436"/>
                  </a:lnTo>
                  <a:cubicBezTo>
                    <a:pt x="4819" y="6436"/>
                    <a:pt x="4912" y="6529"/>
                    <a:pt x="4912" y="6621"/>
                  </a:cubicBezTo>
                  <a:lnTo>
                    <a:pt x="4912" y="8195"/>
                  </a:lnTo>
                  <a:cubicBezTo>
                    <a:pt x="4912" y="8319"/>
                    <a:pt x="4819" y="8381"/>
                    <a:pt x="4726" y="8381"/>
                  </a:cubicBezTo>
                  <a:lnTo>
                    <a:pt x="344" y="8381"/>
                  </a:lnTo>
                  <a:cubicBezTo>
                    <a:pt x="5" y="8411"/>
                    <a:pt x="5" y="8874"/>
                    <a:pt x="344" y="8905"/>
                  </a:cubicBezTo>
                  <a:lnTo>
                    <a:pt x="4726" y="8905"/>
                  </a:lnTo>
                  <a:cubicBezTo>
                    <a:pt x="5128" y="8905"/>
                    <a:pt x="5436" y="8597"/>
                    <a:pt x="5436" y="8195"/>
                  </a:cubicBezTo>
                  <a:lnTo>
                    <a:pt x="5436" y="6621"/>
                  </a:lnTo>
                  <a:cubicBezTo>
                    <a:pt x="5436" y="6498"/>
                    <a:pt x="5405" y="6375"/>
                    <a:pt x="5344" y="6282"/>
                  </a:cubicBezTo>
                  <a:cubicBezTo>
                    <a:pt x="5652" y="6066"/>
                    <a:pt x="5868" y="5696"/>
                    <a:pt x="5868" y="5325"/>
                  </a:cubicBezTo>
                  <a:cubicBezTo>
                    <a:pt x="5868" y="4708"/>
                    <a:pt x="5344" y="4183"/>
                    <a:pt x="4726" y="4183"/>
                  </a:cubicBezTo>
                  <a:lnTo>
                    <a:pt x="2628" y="4183"/>
                  </a:lnTo>
                  <a:lnTo>
                    <a:pt x="2319" y="1035"/>
                  </a:lnTo>
                  <a:cubicBezTo>
                    <a:pt x="2262" y="330"/>
                    <a:pt x="1740" y="0"/>
                    <a:pt x="1213"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1"/>
            <p:cNvSpPr/>
            <p:nvPr/>
          </p:nvSpPr>
          <p:spPr>
            <a:xfrm>
              <a:off x="7064750" y="1603325"/>
              <a:ext cx="81825" cy="98225"/>
            </a:xfrm>
            <a:custGeom>
              <a:avLst/>
              <a:gdLst/>
              <a:ahLst/>
              <a:cxnLst/>
              <a:rect l="l" t="t" r="r" b="b"/>
              <a:pathLst>
                <a:path w="3273" h="3929" extrusionOk="0">
                  <a:moveTo>
                    <a:pt x="1636" y="526"/>
                  </a:moveTo>
                  <a:cubicBezTo>
                    <a:pt x="2161" y="526"/>
                    <a:pt x="2593" y="896"/>
                    <a:pt x="2717" y="1390"/>
                  </a:cubicBezTo>
                  <a:lnTo>
                    <a:pt x="587" y="1390"/>
                  </a:lnTo>
                  <a:cubicBezTo>
                    <a:pt x="680" y="896"/>
                    <a:pt x="1143" y="526"/>
                    <a:pt x="1636" y="526"/>
                  </a:cubicBezTo>
                  <a:close/>
                  <a:moveTo>
                    <a:pt x="2778" y="1884"/>
                  </a:moveTo>
                  <a:lnTo>
                    <a:pt x="2778" y="2285"/>
                  </a:lnTo>
                  <a:cubicBezTo>
                    <a:pt x="2747" y="2902"/>
                    <a:pt x="2254" y="3396"/>
                    <a:pt x="1667" y="3396"/>
                  </a:cubicBezTo>
                  <a:lnTo>
                    <a:pt x="1636" y="3396"/>
                  </a:lnTo>
                  <a:cubicBezTo>
                    <a:pt x="1050" y="3396"/>
                    <a:pt x="556" y="2902"/>
                    <a:pt x="556" y="2285"/>
                  </a:cubicBezTo>
                  <a:lnTo>
                    <a:pt x="556" y="1884"/>
                  </a:lnTo>
                  <a:close/>
                  <a:moveTo>
                    <a:pt x="1636" y="1"/>
                  </a:moveTo>
                  <a:cubicBezTo>
                    <a:pt x="741" y="1"/>
                    <a:pt x="1" y="742"/>
                    <a:pt x="1" y="1637"/>
                  </a:cubicBezTo>
                  <a:lnTo>
                    <a:pt x="1" y="2285"/>
                  </a:lnTo>
                  <a:cubicBezTo>
                    <a:pt x="1" y="3380"/>
                    <a:pt x="819" y="3928"/>
                    <a:pt x="1636" y="3928"/>
                  </a:cubicBezTo>
                  <a:cubicBezTo>
                    <a:pt x="2454" y="3928"/>
                    <a:pt x="3272" y="3380"/>
                    <a:pt x="3272" y="2285"/>
                  </a:cubicBezTo>
                  <a:lnTo>
                    <a:pt x="3272" y="1667"/>
                  </a:lnTo>
                  <a:cubicBezTo>
                    <a:pt x="3272" y="742"/>
                    <a:pt x="2562" y="32"/>
                    <a:pt x="1636" y="32"/>
                  </a:cubicBezTo>
                  <a:lnTo>
                    <a:pt x="1636" y="1"/>
                  </a:ln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1"/>
            <p:cNvSpPr/>
            <p:nvPr/>
          </p:nvSpPr>
          <p:spPr>
            <a:xfrm>
              <a:off x="7167275" y="1646900"/>
              <a:ext cx="146725" cy="223425"/>
            </a:xfrm>
            <a:custGeom>
              <a:avLst/>
              <a:gdLst/>
              <a:ahLst/>
              <a:cxnLst/>
              <a:rect l="l" t="t" r="r" b="b"/>
              <a:pathLst>
                <a:path w="5869" h="8937" extrusionOk="0">
                  <a:moveTo>
                    <a:pt x="1208" y="542"/>
                  </a:moveTo>
                  <a:cubicBezTo>
                    <a:pt x="1517" y="542"/>
                    <a:pt x="1764" y="789"/>
                    <a:pt x="1794" y="1097"/>
                  </a:cubicBezTo>
                  <a:lnTo>
                    <a:pt x="2103" y="4492"/>
                  </a:lnTo>
                  <a:cubicBezTo>
                    <a:pt x="2134" y="4615"/>
                    <a:pt x="2226" y="4739"/>
                    <a:pt x="2381" y="4739"/>
                  </a:cubicBezTo>
                  <a:lnTo>
                    <a:pt x="4726" y="4739"/>
                  </a:lnTo>
                  <a:cubicBezTo>
                    <a:pt x="5066" y="4739"/>
                    <a:pt x="5344" y="5017"/>
                    <a:pt x="5344" y="5325"/>
                  </a:cubicBezTo>
                  <a:lnTo>
                    <a:pt x="5344" y="5356"/>
                  </a:lnTo>
                  <a:cubicBezTo>
                    <a:pt x="5344" y="5665"/>
                    <a:pt x="5066" y="5942"/>
                    <a:pt x="4726" y="5942"/>
                  </a:cubicBezTo>
                  <a:lnTo>
                    <a:pt x="1578" y="5942"/>
                  </a:lnTo>
                  <a:cubicBezTo>
                    <a:pt x="1270" y="5942"/>
                    <a:pt x="1023" y="5696"/>
                    <a:pt x="992" y="5387"/>
                  </a:cubicBezTo>
                  <a:lnTo>
                    <a:pt x="591" y="1221"/>
                  </a:lnTo>
                  <a:cubicBezTo>
                    <a:pt x="560" y="850"/>
                    <a:pt x="838" y="542"/>
                    <a:pt x="1208" y="542"/>
                  </a:cubicBezTo>
                  <a:close/>
                  <a:moveTo>
                    <a:pt x="1213" y="0"/>
                  </a:moveTo>
                  <a:cubicBezTo>
                    <a:pt x="610" y="0"/>
                    <a:pt x="0" y="431"/>
                    <a:pt x="66" y="1221"/>
                  </a:cubicBezTo>
                  <a:lnTo>
                    <a:pt x="467" y="5418"/>
                  </a:lnTo>
                  <a:cubicBezTo>
                    <a:pt x="498" y="6004"/>
                    <a:pt x="992" y="6467"/>
                    <a:pt x="1578" y="6467"/>
                  </a:cubicBezTo>
                  <a:lnTo>
                    <a:pt x="4726" y="6467"/>
                  </a:lnTo>
                  <a:cubicBezTo>
                    <a:pt x="4819" y="6467"/>
                    <a:pt x="4911" y="6529"/>
                    <a:pt x="4911" y="6652"/>
                  </a:cubicBezTo>
                  <a:lnTo>
                    <a:pt x="4911" y="8195"/>
                  </a:lnTo>
                  <a:cubicBezTo>
                    <a:pt x="4911" y="8319"/>
                    <a:pt x="4819" y="8381"/>
                    <a:pt x="4726" y="8381"/>
                  </a:cubicBezTo>
                  <a:lnTo>
                    <a:pt x="1393" y="8381"/>
                  </a:lnTo>
                  <a:cubicBezTo>
                    <a:pt x="1054" y="8442"/>
                    <a:pt x="1054" y="8874"/>
                    <a:pt x="1393" y="8936"/>
                  </a:cubicBezTo>
                  <a:lnTo>
                    <a:pt x="4726" y="8936"/>
                  </a:lnTo>
                  <a:cubicBezTo>
                    <a:pt x="5127" y="8936"/>
                    <a:pt x="5436" y="8597"/>
                    <a:pt x="5436" y="8195"/>
                  </a:cubicBezTo>
                  <a:lnTo>
                    <a:pt x="5436" y="6652"/>
                  </a:lnTo>
                  <a:cubicBezTo>
                    <a:pt x="5436" y="6529"/>
                    <a:pt x="5405" y="6405"/>
                    <a:pt x="5344" y="6282"/>
                  </a:cubicBezTo>
                  <a:cubicBezTo>
                    <a:pt x="5652" y="6066"/>
                    <a:pt x="5868" y="5726"/>
                    <a:pt x="5868" y="5325"/>
                  </a:cubicBezTo>
                  <a:cubicBezTo>
                    <a:pt x="5868" y="4708"/>
                    <a:pt x="5344" y="4183"/>
                    <a:pt x="4726" y="4183"/>
                  </a:cubicBezTo>
                  <a:lnTo>
                    <a:pt x="2628" y="4183"/>
                  </a:lnTo>
                  <a:lnTo>
                    <a:pt x="2319" y="1035"/>
                  </a:lnTo>
                  <a:cubicBezTo>
                    <a:pt x="2261" y="330"/>
                    <a:pt x="1740" y="0"/>
                    <a:pt x="1213"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1"/>
            <p:cNvSpPr/>
            <p:nvPr/>
          </p:nvSpPr>
          <p:spPr>
            <a:xfrm>
              <a:off x="7245300" y="1603325"/>
              <a:ext cx="81800" cy="98225"/>
            </a:xfrm>
            <a:custGeom>
              <a:avLst/>
              <a:gdLst/>
              <a:ahLst/>
              <a:cxnLst/>
              <a:rect l="l" t="t" r="r" b="b"/>
              <a:pathLst>
                <a:path w="3272" h="3929" extrusionOk="0">
                  <a:moveTo>
                    <a:pt x="1636" y="526"/>
                  </a:moveTo>
                  <a:cubicBezTo>
                    <a:pt x="2130" y="526"/>
                    <a:pt x="2562" y="896"/>
                    <a:pt x="2685" y="1390"/>
                  </a:cubicBezTo>
                  <a:lnTo>
                    <a:pt x="556" y="1390"/>
                  </a:lnTo>
                  <a:cubicBezTo>
                    <a:pt x="679" y="896"/>
                    <a:pt x="1111" y="526"/>
                    <a:pt x="1636" y="526"/>
                  </a:cubicBezTo>
                  <a:close/>
                  <a:moveTo>
                    <a:pt x="2716" y="1884"/>
                  </a:moveTo>
                  <a:lnTo>
                    <a:pt x="2716" y="2285"/>
                  </a:lnTo>
                  <a:cubicBezTo>
                    <a:pt x="2716" y="2902"/>
                    <a:pt x="2223" y="3396"/>
                    <a:pt x="1636" y="3396"/>
                  </a:cubicBezTo>
                  <a:cubicBezTo>
                    <a:pt x="1019" y="3396"/>
                    <a:pt x="525" y="2902"/>
                    <a:pt x="525" y="2285"/>
                  </a:cubicBezTo>
                  <a:lnTo>
                    <a:pt x="525" y="1884"/>
                  </a:lnTo>
                  <a:close/>
                  <a:moveTo>
                    <a:pt x="1636" y="1"/>
                  </a:moveTo>
                  <a:cubicBezTo>
                    <a:pt x="710" y="1"/>
                    <a:pt x="0" y="742"/>
                    <a:pt x="0" y="1637"/>
                  </a:cubicBezTo>
                  <a:lnTo>
                    <a:pt x="0" y="2285"/>
                  </a:lnTo>
                  <a:cubicBezTo>
                    <a:pt x="0" y="3380"/>
                    <a:pt x="818" y="3928"/>
                    <a:pt x="1636" y="3928"/>
                  </a:cubicBezTo>
                  <a:cubicBezTo>
                    <a:pt x="2454" y="3928"/>
                    <a:pt x="3272" y="3380"/>
                    <a:pt x="3272" y="2285"/>
                  </a:cubicBezTo>
                  <a:lnTo>
                    <a:pt x="3272" y="1667"/>
                  </a:lnTo>
                  <a:cubicBezTo>
                    <a:pt x="3272" y="742"/>
                    <a:pt x="2531" y="32"/>
                    <a:pt x="1636" y="32"/>
                  </a:cubicBezTo>
                  <a:lnTo>
                    <a:pt x="1636" y="1"/>
                  </a:ln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1"/>
            <p:cNvSpPr/>
            <p:nvPr/>
          </p:nvSpPr>
          <p:spPr>
            <a:xfrm>
              <a:off x="7168925" y="1856875"/>
              <a:ext cx="13125" cy="12850"/>
            </a:xfrm>
            <a:custGeom>
              <a:avLst/>
              <a:gdLst/>
              <a:ahLst/>
              <a:cxnLst/>
              <a:rect l="l" t="t" r="r" b="b"/>
              <a:pathLst>
                <a:path w="525" h="514" extrusionOk="0">
                  <a:moveTo>
                    <a:pt x="210" y="0"/>
                  </a:moveTo>
                  <a:cubicBezTo>
                    <a:pt x="154" y="0"/>
                    <a:pt x="115" y="29"/>
                    <a:pt x="93" y="74"/>
                  </a:cubicBezTo>
                  <a:cubicBezTo>
                    <a:pt x="31" y="136"/>
                    <a:pt x="0" y="198"/>
                    <a:pt x="0" y="259"/>
                  </a:cubicBezTo>
                  <a:cubicBezTo>
                    <a:pt x="0" y="429"/>
                    <a:pt x="131" y="514"/>
                    <a:pt x="262" y="514"/>
                  </a:cubicBezTo>
                  <a:cubicBezTo>
                    <a:pt x="394" y="514"/>
                    <a:pt x="525" y="429"/>
                    <a:pt x="525" y="259"/>
                  </a:cubicBezTo>
                  <a:cubicBezTo>
                    <a:pt x="525" y="198"/>
                    <a:pt x="494" y="136"/>
                    <a:pt x="463" y="74"/>
                  </a:cubicBezTo>
                  <a:cubicBezTo>
                    <a:pt x="418" y="29"/>
                    <a:pt x="373" y="0"/>
                    <a:pt x="328" y="0"/>
                  </a:cubicBezTo>
                  <a:cubicBezTo>
                    <a:pt x="311" y="0"/>
                    <a:pt x="294" y="4"/>
                    <a:pt x="278" y="12"/>
                  </a:cubicBezTo>
                  <a:cubicBezTo>
                    <a:pt x="253" y="4"/>
                    <a:pt x="230" y="0"/>
                    <a:pt x="210"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1"/>
            <p:cNvSpPr/>
            <p:nvPr/>
          </p:nvSpPr>
          <p:spPr>
            <a:xfrm>
              <a:off x="7057050" y="1795150"/>
              <a:ext cx="13125" cy="13450"/>
            </a:xfrm>
            <a:custGeom>
              <a:avLst/>
              <a:gdLst/>
              <a:ahLst/>
              <a:cxnLst/>
              <a:rect l="l" t="t" r="r" b="b"/>
              <a:pathLst>
                <a:path w="525" h="538" extrusionOk="0">
                  <a:moveTo>
                    <a:pt x="328" y="0"/>
                  </a:moveTo>
                  <a:cubicBezTo>
                    <a:pt x="311" y="0"/>
                    <a:pt x="294" y="4"/>
                    <a:pt x="278" y="12"/>
                  </a:cubicBezTo>
                  <a:cubicBezTo>
                    <a:pt x="124" y="12"/>
                    <a:pt x="0" y="105"/>
                    <a:pt x="0" y="259"/>
                  </a:cubicBezTo>
                  <a:cubicBezTo>
                    <a:pt x="0" y="321"/>
                    <a:pt x="31" y="383"/>
                    <a:pt x="93" y="445"/>
                  </a:cubicBezTo>
                  <a:cubicBezTo>
                    <a:pt x="124" y="506"/>
                    <a:pt x="185" y="537"/>
                    <a:pt x="278" y="537"/>
                  </a:cubicBezTo>
                  <a:cubicBezTo>
                    <a:pt x="340" y="537"/>
                    <a:pt x="401" y="506"/>
                    <a:pt x="463" y="445"/>
                  </a:cubicBezTo>
                  <a:cubicBezTo>
                    <a:pt x="494" y="414"/>
                    <a:pt x="525" y="321"/>
                    <a:pt x="525" y="259"/>
                  </a:cubicBezTo>
                  <a:cubicBezTo>
                    <a:pt x="525" y="198"/>
                    <a:pt x="494" y="136"/>
                    <a:pt x="463" y="74"/>
                  </a:cubicBezTo>
                  <a:cubicBezTo>
                    <a:pt x="418" y="29"/>
                    <a:pt x="373" y="0"/>
                    <a:pt x="32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3" name="Google Shape;2793;p71"/>
          <p:cNvGrpSpPr/>
          <p:nvPr/>
        </p:nvGrpSpPr>
        <p:grpSpPr>
          <a:xfrm>
            <a:off x="7171197" y="1457846"/>
            <a:ext cx="386105" cy="363560"/>
            <a:chOff x="6237650" y="1583375"/>
            <a:chExt cx="358800" cy="337850"/>
          </a:xfrm>
        </p:grpSpPr>
        <p:sp>
          <p:nvSpPr>
            <p:cNvPr id="2794" name="Google Shape;2794;p71"/>
            <p:cNvSpPr/>
            <p:nvPr/>
          </p:nvSpPr>
          <p:spPr>
            <a:xfrm>
              <a:off x="6297850" y="1702200"/>
              <a:ext cx="18500" cy="13025"/>
            </a:xfrm>
            <a:custGeom>
              <a:avLst/>
              <a:gdLst/>
              <a:ahLst/>
              <a:cxnLst/>
              <a:rect l="l" t="t" r="r" b="b"/>
              <a:pathLst>
                <a:path w="740" h="521" extrusionOk="0">
                  <a:moveTo>
                    <a:pt x="385" y="1"/>
                  </a:moveTo>
                  <a:cubicBezTo>
                    <a:pt x="350" y="1"/>
                    <a:pt x="314" y="9"/>
                    <a:pt x="278" y="27"/>
                  </a:cubicBezTo>
                  <a:cubicBezTo>
                    <a:pt x="0" y="120"/>
                    <a:pt x="93" y="521"/>
                    <a:pt x="370" y="521"/>
                  </a:cubicBezTo>
                  <a:cubicBezTo>
                    <a:pt x="432" y="521"/>
                    <a:pt x="525" y="490"/>
                    <a:pt x="556" y="459"/>
                  </a:cubicBezTo>
                  <a:cubicBezTo>
                    <a:pt x="740" y="275"/>
                    <a:pt x="587" y="1"/>
                    <a:pt x="385"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1"/>
            <p:cNvSpPr/>
            <p:nvPr/>
          </p:nvSpPr>
          <p:spPr>
            <a:xfrm>
              <a:off x="6238425" y="1873750"/>
              <a:ext cx="50350" cy="47475"/>
            </a:xfrm>
            <a:custGeom>
              <a:avLst/>
              <a:gdLst/>
              <a:ahLst/>
              <a:cxnLst/>
              <a:rect l="l" t="t" r="r" b="b"/>
              <a:pathLst>
                <a:path w="2014" h="1899" extrusionOk="0">
                  <a:moveTo>
                    <a:pt x="1610" y="1"/>
                  </a:moveTo>
                  <a:cubicBezTo>
                    <a:pt x="1547" y="1"/>
                    <a:pt x="1482" y="24"/>
                    <a:pt x="1420" y="78"/>
                  </a:cubicBezTo>
                  <a:lnTo>
                    <a:pt x="1451" y="78"/>
                  </a:lnTo>
                  <a:lnTo>
                    <a:pt x="93" y="1436"/>
                  </a:lnTo>
                  <a:cubicBezTo>
                    <a:pt x="1" y="1529"/>
                    <a:pt x="1" y="1714"/>
                    <a:pt x="93" y="1806"/>
                  </a:cubicBezTo>
                  <a:cubicBezTo>
                    <a:pt x="155" y="1868"/>
                    <a:pt x="217" y="1899"/>
                    <a:pt x="278" y="1899"/>
                  </a:cubicBezTo>
                  <a:cubicBezTo>
                    <a:pt x="371" y="1899"/>
                    <a:pt x="433" y="1868"/>
                    <a:pt x="464" y="1806"/>
                  </a:cubicBezTo>
                  <a:lnTo>
                    <a:pt x="1822" y="479"/>
                  </a:lnTo>
                  <a:cubicBezTo>
                    <a:pt x="2014" y="287"/>
                    <a:pt x="1831" y="1"/>
                    <a:pt x="1610"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1"/>
            <p:cNvSpPr/>
            <p:nvPr/>
          </p:nvSpPr>
          <p:spPr>
            <a:xfrm>
              <a:off x="6237650" y="1729375"/>
              <a:ext cx="54150" cy="50675"/>
            </a:xfrm>
            <a:custGeom>
              <a:avLst/>
              <a:gdLst/>
              <a:ahLst/>
              <a:cxnLst/>
              <a:rect l="l" t="t" r="r" b="b"/>
              <a:pathLst>
                <a:path w="2166" h="2027" extrusionOk="0">
                  <a:moveTo>
                    <a:pt x="1789" y="1"/>
                  </a:moveTo>
                  <a:cubicBezTo>
                    <a:pt x="1727" y="1"/>
                    <a:pt x="1663" y="25"/>
                    <a:pt x="1606" y="82"/>
                  </a:cubicBezTo>
                  <a:lnTo>
                    <a:pt x="124" y="1563"/>
                  </a:lnTo>
                  <a:cubicBezTo>
                    <a:pt x="1" y="1656"/>
                    <a:pt x="1" y="1841"/>
                    <a:pt x="124" y="1934"/>
                  </a:cubicBezTo>
                  <a:cubicBezTo>
                    <a:pt x="186" y="1995"/>
                    <a:pt x="248" y="2026"/>
                    <a:pt x="309" y="2026"/>
                  </a:cubicBezTo>
                  <a:cubicBezTo>
                    <a:pt x="402" y="2026"/>
                    <a:pt x="464" y="1995"/>
                    <a:pt x="495" y="1934"/>
                  </a:cubicBezTo>
                  <a:lnTo>
                    <a:pt x="1976" y="452"/>
                  </a:lnTo>
                  <a:cubicBezTo>
                    <a:pt x="2166" y="263"/>
                    <a:pt x="1991" y="1"/>
                    <a:pt x="1789"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1"/>
            <p:cNvSpPr/>
            <p:nvPr/>
          </p:nvSpPr>
          <p:spPr>
            <a:xfrm>
              <a:off x="6384250" y="1899425"/>
              <a:ext cx="23175" cy="21800"/>
            </a:xfrm>
            <a:custGeom>
              <a:avLst/>
              <a:gdLst/>
              <a:ahLst/>
              <a:cxnLst/>
              <a:rect l="l" t="t" r="r" b="b"/>
              <a:pathLst>
                <a:path w="927" h="872" extrusionOk="0">
                  <a:moveTo>
                    <a:pt x="618" y="0"/>
                  </a:moveTo>
                  <a:cubicBezTo>
                    <a:pt x="548" y="0"/>
                    <a:pt x="479" y="23"/>
                    <a:pt x="433" y="70"/>
                  </a:cubicBezTo>
                  <a:lnTo>
                    <a:pt x="433" y="100"/>
                  </a:lnTo>
                  <a:lnTo>
                    <a:pt x="124" y="409"/>
                  </a:lnTo>
                  <a:cubicBezTo>
                    <a:pt x="1" y="502"/>
                    <a:pt x="1" y="687"/>
                    <a:pt x="124" y="779"/>
                  </a:cubicBezTo>
                  <a:cubicBezTo>
                    <a:pt x="155" y="841"/>
                    <a:pt x="217" y="872"/>
                    <a:pt x="309" y="872"/>
                  </a:cubicBezTo>
                  <a:cubicBezTo>
                    <a:pt x="371" y="872"/>
                    <a:pt x="433" y="841"/>
                    <a:pt x="494" y="779"/>
                  </a:cubicBezTo>
                  <a:lnTo>
                    <a:pt x="803" y="471"/>
                  </a:lnTo>
                  <a:cubicBezTo>
                    <a:pt x="926" y="378"/>
                    <a:pt x="926" y="193"/>
                    <a:pt x="803" y="70"/>
                  </a:cubicBezTo>
                  <a:cubicBezTo>
                    <a:pt x="757" y="23"/>
                    <a:pt x="687" y="0"/>
                    <a:pt x="61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1"/>
            <p:cNvSpPr/>
            <p:nvPr/>
          </p:nvSpPr>
          <p:spPr>
            <a:xfrm>
              <a:off x="6392750" y="1760725"/>
              <a:ext cx="157400" cy="134850"/>
            </a:xfrm>
            <a:custGeom>
              <a:avLst/>
              <a:gdLst/>
              <a:ahLst/>
              <a:cxnLst/>
              <a:rect l="l" t="t" r="r" b="b"/>
              <a:pathLst>
                <a:path w="6296" h="5394" extrusionOk="0">
                  <a:moveTo>
                    <a:pt x="3582" y="507"/>
                  </a:moveTo>
                  <a:cubicBezTo>
                    <a:pt x="4697" y="507"/>
                    <a:pt x="5771" y="1370"/>
                    <a:pt x="5771" y="2686"/>
                  </a:cubicBezTo>
                  <a:cubicBezTo>
                    <a:pt x="5771" y="3889"/>
                    <a:pt x="4784" y="4846"/>
                    <a:pt x="3611" y="4846"/>
                  </a:cubicBezTo>
                  <a:cubicBezTo>
                    <a:pt x="1667" y="4846"/>
                    <a:pt x="710" y="2501"/>
                    <a:pt x="2068" y="1143"/>
                  </a:cubicBezTo>
                  <a:cubicBezTo>
                    <a:pt x="2507" y="704"/>
                    <a:pt x="3049" y="507"/>
                    <a:pt x="3582" y="507"/>
                  </a:cubicBezTo>
                  <a:close/>
                  <a:moveTo>
                    <a:pt x="3611" y="1"/>
                  </a:moveTo>
                  <a:cubicBezTo>
                    <a:pt x="1204" y="1"/>
                    <a:pt x="0" y="2902"/>
                    <a:pt x="1698" y="4599"/>
                  </a:cubicBezTo>
                  <a:cubicBezTo>
                    <a:pt x="2246" y="5148"/>
                    <a:pt x="2920" y="5393"/>
                    <a:pt x="3581" y="5393"/>
                  </a:cubicBezTo>
                  <a:cubicBezTo>
                    <a:pt x="4967" y="5393"/>
                    <a:pt x="6296" y="4315"/>
                    <a:pt x="6296" y="2686"/>
                  </a:cubicBezTo>
                  <a:cubicBezTo>
                    <a:pt x="6296" y="1204"/>
                    <a:pt x="5092" y="1"/>
                    <a:pt x="3611"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1"/>
            <p:cNvSpPr/>
            <p:nvPr/>
          </p:nvSpPr>
          <p:spPr>
            <a:xfrm>
              <a:off x="6238425" y="1583375"/>
              <a:ext cx="358025" cy="337750"/>
            </a:xfrm>
            <a:custGeom>
              <a:avLst/>
              <a:gdLst/>
              <a:ahLst/>
              <a:cxnLst/>
              <a:rect l="l" t="t" r="r" b="b"/>
              <a:pathLst>
                <a:path w="14321" h="13510" extrusionOk="0">
                  <a:moveTo>
                    <a:pt x="3797" y="2033"/>
                  </a:moveTo>
                  <a:cubicBezTo>
                    <a:pt x="3951" y="2033"/>
                    <a:pt x="4074" y="2188"/>
                    <a:pt x="4074" y="2342"/>
                  </a:cubicBezTo>
                  <a:cubicBezTo>
                    <a:pt x="4074" y="2404"/>
                    <a:pt x="4044" y="2465"/>
                    <a:pt x="3982" y="2527"/>
                  </a:cubicBezTo>
                  <a:lnTo>
                    <a:pt x="3241" y="2465"/>
                  </a:lnTo>
                  <a:lnTo>
                    <a:pt x="3581" y="2126"/>
                  </a:lnTo>
                  <a:cubicBezTo>
                    <a:pt x="3642" y="2064"/>
                    <a:pt x="3704" y="2033"/>
                    <a:pt x="3797" y="2033"/>
                  </a:cubicBezTo>
                  <a:close/>
                  <a:moveTo>
                    <a:pt x="6575" y="2323"/>
                  </a:moveTo>
                  <a:cubicBezTo>
                    <a:pt x="6787" y="2323"/>
                    <a:pt x="6980" y="2591"/>
                    <a:pt x="6790" y="2805"/>
                  </a:cubicBezTo>
                  <a:lnTo>
                    <a:pt x="6081" y="2712"/>
                  </a:lnTo>
                  <a:lnTo>
                    <a:pt x="6389" y="2404"/>
                  </a:lnTo>
                  <a:cubicBezTo>
                    <a:pt x="6446" y="2347"/>
                    <a:pt x="6511" y="2323"/>
                    <a:pt x="6575" y="2323"/>
                  </a:cubicBezTo>
                  <a:close/>
                  <a:moveTo>
                    <a:pt x="2994" y="8669"/>
                  </a:moveTo>
                  <a:lnTo>
                    <a:pt x="2994" y="8669"/>
                  </a:lnTo>
                  <a:cubicBezTo>
                    <a:pt x="2840" y="8946"/>
                    <a:pt x="2717" y="9224"/>
                    <a:pt x="2593" y="9502"/>
                  </a:cubicBezTo>
                  <a:lnTo>
                    <a:pt x="896" y="8946"/>
                  </a:lnTo>
                  <a:lnTo>
                    <a:pt x="1112" y="8700"/>
                  </a:lnTo>
                  <a:lnTo>
                    <a:pt x="2994" y="8669"/>
                  </a:lnTo>
                  <a:close/>
                  <a:moveTo>
                    <a:pt x="12606" y="527"/>
                  </a:moveTo>
                  <a:cubicBezTo>
                    <a:pt x="12734" y="527"/>
                    <a:pt x="12864" y="535"/>
                    <a:pt x="12994" y="552"/>
                  </a:cubicBezTo>
                  <a:cubicBezTo>
                    <a:pt x="13086" y="1478"/>
                    <a:pt x="12747" y="2404"/>
                    <a:pt x="12099" y="3083"/>
                  </a:cubicBezTo>
                  <a:lnTo>
                    <a:pt x="9105" y="6076"/>
                  </a:lnTo>
                  <a:cubicBezTo>
                    <a:pt x="7593" y="6354"/>
                    <a:pt x="6389" y="7527"/>
                    <a:pt x="6111" y="9039"/>
                  </a:cubicBezTo>
                  <a:cubicBezTo>
                    <a:pt x="5155" y="9903"/>
                    <a:pt x="4013" y="10489"/>
                    <a:pt x="2778" y="10767"/>
                  </a:cubicBezTo>
                  <a:cubicBezTo>
                    <a:pt x="3056" y="9409"/>
                    <a:pt x="3735" y="8144"/>
                    <a:pt x="4753" y="7156"/>
                  </a:cubicBezTo>
                  <a:lnTo>
                    <a:pt x="10463" y="1447"/>
                  </a:lnTo>
                  <a:cubicBezTo>
                    <a:pt x="11023" y="860"/>
                    <a:pt x="11791" y="527"/>
                    <a:pt x="12606" y="527"/>
                  </a:cubicBezTo>
                  <a:close/>
                  <a:moveTo>
                    <a:pt x="4877" y="10551"/>
                  </a:moveTo>
                  <a:lnTo>
                    <a:pt x="4846" y="12434"/>
                  </a:lnTo>
                  <a:lnTo>
                    <a:pt x="4599" y="12650"/>
                  </a:lnTo>
                  <a:lnTo>
                    <a:pt x="4013" y="10952"/>
                  </a:lnTo>
                  <a:cubicBezTo>
                    <a:pt x="4291" y="10829"/>
                    <a:pt x="4599" y="10706"/>
                    <a:pt x="4877" y="10551"/>
                  </a:cubicBezTo>
                  <a:close/>
                  <a:moveTo>
                    <a:pt x="9759" y="6560"/>
                  </a:moveTo>
                  <a:cubicBezTo>
                    <a:pt x="11381" y="6560"/>
                    <a:pt x="12994" y="7731"/>
                    <a:pt x="12994" y="9749"/>
                  </a:cubicBezTo>
                  <a:cubicBezTo>
                    <a:pt x="12994" y="10613"/>
                    <a:pt x="12654" y="11446"/>
                    <a:pt x="12068" y="12033"/>
                  </a:cubicBezTo>
                  <a:cubicBezTo>
                    <a:pt x="11390" y="12702"/>
                    <a:pt x="10596" y="12990"/>
                    <a:pt x="9826" y="12990"/>
                  </a:cubicBezTo>
                  <a:cubicBezTo>
                    <a:pt x="7756" y="12990"/>
                    <a:pt x="5854" y="10907"/>
                    <a:pt x="6821" y="8545"/>
                  </a:cubicBezTo>
                  <a:cubicBezTo>
                    <a:pt x="7393" y="7180"/>
                    <a:pt x="8579" y="6560"/>
                    <a:pt x="9759" y="6560"/>
                  </a:cubicBezTo>
                  <a:close/>
                  <a:moveTo>
                    <a:pt x="12638" y="1"/>
                  </a:moveTo>
                  <a:cubicBezTo>
                    <a:pt x="11678" y="1"/>
                    <a:pt x="10745" y="393"/>
                    <a:pt x="10062" y="1077"/>
                  </a:cubicBezTo>
                  <a:lnTo>
                    <a:pt x="8210" y="2928"/>
                  </a:lnTo>
                  <a:lnTo>
                    <a:pt x="7346" y="2867"/>
                  </a:lnTo>
                  <a:cubicBezTo>
                    <a:pt x="7545" y="2269"/>
                    <a:pt x="7078" y="1783"/>
                    <a:pt x="6581" y="1783"/>
                  </a:cubicBezTo>
                  <a:cubicBezTo>
                    <a:pt x="6385" y="1783"/>
                    <a:pt x="6185" y="1859"/>
                    <a:pt x="6019" y="2033"/>
                  </a:cubicBezTo>
                  <a:lnTo>
                    <a:pt x="5371" y="2651"/>
                  </a:lnTo>
                  <a:lnTo>
                    <a:pt x="4537" y="2589"/>
                  </a:lnTo>
                  <a:cubicBezTo>
                    <a:pt x="4568" y="2496"/>
                    <a:pt x="4599" y="2404"/>
                    <a:pt x="4599" y="2342"/>
                  </a:cubicBezTo>
                  <a:cubicBezTo>
                    <a:pt x="4599" y="1910"/>
                    <a:pt x="4229" y="1540"/>
                    <a:pt x="3797" y="1540"/>
                  </a:cubicBezTo>
                  <a:cubicBezTo>
                    <a:pt x="3581" y="1540"/>
                    <a:pt x="3365" y="1632"/>
                    <a:pt x="3241" y="1787"/>
                  </a:cubicBezTo>
                  <a:lnTo>
                    <a:pt x="2593" y="2404"/>
                  </a:lnTo>
                  <a:lnTo>
                    <a:pt x="1482" y="2311"/>
                  </a:lnTo>
                  <a:cubicBezTo>
                    <a:pt x="1390" y="2311"/>
                    <a:pt x="1328" y="2342"/>
                    <a:pt x="1266" y="2373"/>
                  </a:cubicBezTo>
                  <a:lnTo>
                    <a:pt x="93" y="3546"/>
                  </a:lnTo>
                  <a:cubicBezTo>
                    <a:pt x="32" y="3607"/>
                    <a:pt x="1" y="3700"/>
                    <a:pt x="32" y="3762"/>
                  </a:cubicBezTo>
                  <a:cubicBezTo>
                    <a:pt x="32" y="3854"/>
                    <a:pt x="93" y="3916"/>
                    <a:pt x="155" y="3978"/>
                  </a:cubicBezTo>
                  <a:lnTo>
                    <a:pt x="1698" y="4749"/>
                  </a:lnTo>
                  <a:cubicBezTo>
                    <a:pt x="1729" y="4780"/>
                    <a:pt x="1791" y="4780"/>
                    <a:pt x="1822" y="4780"/>
                  </a:cubicBezTo>
                  <a:cubicBezTo>
                    <a:pt x="1914" y="4780"/>
                    <a:pt x="2007" y="4749"/>
                    <a:pt x="2068" y="4657"/>
                  </a:cubicBezTo>
                  <a:cubicBezTo>
                    <a:pt x="2130" y="4533"/>
                    <a:pt x="2068" y="4348"/>
                    <a:pt x="1945" y="4286"/>
                  </a:cubicBezTo>
                  <a:lnTo>
                    <a:pt x="741" y="3669"/>
                  </a:lnTo>
                  <a:lnTo>
                    <a:pt x="1575" y="2836"/>
                  </a:lnTo>
                  <a:lnTo>
                    <a:pt x="7747" y="3422"/>
                  </a:lnTo>
                  <a:lnTo>
                    <a:pt x="5186" y="5984"/>
                  </a:lnTo>
                  <a:lnTo>
                    <a:pt x="3797" y="5274"/>
                  </a:lnTo>
                  <a:cubicBezTo>
                    <a:pt x="3754" y="5252"/>
                    <a:pt x="3712" y="5243"/>
                    <a:pt x="3672" y="5243"/>
                  </a:cubicBezTo>
                  <a:cubicBezTo>
                    <a:pt x="3430" y="5243"/>
                    <a:pt x="3284" y="5604"/>
                    <a:pt x="3550" y="5737"/>
                  </a:cubicBezTo>
                  <a:lnTo>
                    <a:pt x="4753" y="6354"/>
                  </a:lnTo>
                  <a:lnTo>
                    <a:pt x="4352" y="6786"/>
                  </a:lnTo>
                  <a:cubicBezTo>
                    <a:pt x="3951" y="7187"/>
                    <a:pt x="3581" y="7650"/>
                    <a:pt x="3272" y="8144"/>
                  </a:cubicBezTo>
                  <a:lnTo>
                    <a:pt x="957" y="8175"/>
                  </a:lnTo>
                  <a:cubicBezTo>
                    <a:pt x="896" y="8175"/>
                    <a:pt x="834" y="8206"/>
                    <a:pt x="803" y="8237"/>
                  </a:cubicBezTo>
                  <a:lnTo>
                    <a:pt x="186" y="8885"/>
                  </a:lnTo>
                  <a:cubicBezTo>
                    <a:pt x="124" y="8946"/>
                    <a:pt x="93" y="9039"/>
                    <a:pt x="124" y="9101"/>
                  </a:cubicBezTo>
                  <a:cubicBezTo>
                    <a:pt x="155" y="9193"/>
                    <a:pt x="217" y="9286"/>
                    <a:pt x="309" y="9317"/>
                  </a:cubicBezTo>
                  <a:lnTo>
                    <a:pt x="2408" y="10027"/>
                  </a:lnTo>
                  <a:cubicBezTo>
                    <a:pt x="2315" y="10366"/>
                    <a:pt x="2223" y="10706"/>
                    <a:pt x="2161" y="11045"/>
                  </a:cubicBezTo>
                  <a:cubicBezTo>
                    <a:pt x="2161" y="11138"/>
                    <a:pt x="2192" y="11230"/>
                    <a:pt x="2254" y="11292"/>
                  </a:cubicBezTo>
                  <a:cubicBezTo>
                    <a:pt x="2276" y="11337"/>
                    <a:pt x="2315" y="11366"/>
                    <a:pt x="2371" y="11366"/>
                  </a:cubicBezTo>
                  <a:cubicBezTo>
                    <a:pt x="2391" y="11366"/>
                    <a:pt x="2414" y="11362"/>
                    <a:pt x="2439" y="11354"/>
                  </a:cubicBezTo>
                  <a:lnTo>
                    <a:pt x="2470" y="11354"/>
                  </a:lnTo>
                  <a:cubicBezTo>
                    <a:pt x="2809" y="11323"/>
                    <a:pt x="3179" y="11230"/>
                    <a:pt x="3519" y="11107"/>
                  </a:cubicBezTo>
                  <a:lnTo>
                    <a:pt x="4229" y="13236"/>
                  </a:lnTo>
                  <a:cubicBezTo>
                    <a:pt x="4260" y="13329"/>
                    <a:pt x="4321" y="13390"/>
                    <a:pt x="4414" y="13421"/>
                  </a:cubicBezTo>
                  <a:lnTo>
                    <a:pt x="4476" y="13421"/>
                  </a:lnTo>
                  <a:cubicBezTo>
                    <a:pt x="4537" y="13421"/>
                    <a:pt x="4599" y="13390"/>
                    <a:pt x="4661" y="13329"/>
                  </a:cubicBezTo>
                  <a:lnTo>
                    <a:pt x="5278" y="12712"/>
                  </a:lnTo>
                  <a:cubicBezTo>
                    <a:pt x="5309" y="12681"/>
                    <a:pt x="5340" y="12619"/>
                    <a:pt x="5340" y="12526"/>
                  </a:cubicBezTo>
                  <a:lnTo>
                    <a:pt x="5402" y="10243"/>
                  </a:lnTo>
                  <a:cubicBezTo>
                    <a:pt x="5618" y="10119"/>
                    <a:pt x="5834" y="9965"/>
                    <a:pt x="6050" y="9780"/>
                  </a:cubicBezTo>
                  <a:cubicBezTo>
                    <a:pt x="6050" y="11932"/>
                    <a:pt x="7795" y="13510"/>
                    <a:pt x="9760" y="13510"/>
                  </a:cubicBezTo>
                  <a:cubicBezTo>
                    <a:pt x="10246" y="13510"/>
                    <a:pt x="10745" y="13413"/>
                    <a:pt x="11234" y="13205"/>
                  </a:cubicBezTo>
                  <a:cubicBezTo>
                    <a:pt x="13703" y="12187"/>
                    <a:pt x="14321" y="8977"/>
                    <a:pt x="12438" y="7095"/>
                  </a:cubicBezTo>
                  <a:cubicBezTo>
                    <a:pt x="11759" y="6416"/>
                    <a:pt x="10864" y="6045"/>
                    <a:pt x="9907" y="6015"/>
                  </a:cubicBezTo>
                  <a:lnTo>
                    <a:pt x="12469" y="3453"/>
                  </a:lnTo>
                  <a:cubicBezTo>
                    <a:pt x="13302" y="2620"/>
                    <a:pt x="13673" y="1416"/>
                    <a:pt x="13487" y="274"/>
                  </a:cubicBezTo>
                  <a:cubicBezTo>
                    <a:pt x="13457" y="151"/>
                    <a:pt x="13364" y="58"/>
                    <a:pt x="13271" y="58"/>
                  </a:cubicBezTo>
                  <a:cubicBezTo>
                    <a:pt x="13060" y="19"/>
                    <a:pt x="12848" y="1"/>
                    <a:pt x="1263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1"/>
            <p:cNvSpPr/>
            <p:nvPr/>
          </p:nvSpPr>
          <p:spPr>
            <a:xfrm>
              <a:off x="6476075" y="1782150"/>
              <a:ext cx="13900" cy="13325"/>
            </a:xfrm>
            <a:custGeom>
              <a:avLst/>
              <a:gdLst/>
              <a:ahLst/>
              <a:cxnLst/>
              <a:rect l="l" t="t" r="r" b="b"/>
              <a:pathLst>
                <a:path w="556" h="533" extrusionOk="0">
                  <a:moveTo>
                    <a:pt x="274" y="0"/>
                  </a:moveTo>
                  <a:cubicBezTo>
                    <a:pt x="201" y="0"/>
                    <a:pt x="124" y="23"/>
                    <a:pt x="62" y="70"/>
                  </a:cubicBezTo>
                  <a:cubicBezTo>
                    <a:pt x="31" y="131"/>
                    <a:pt x="0" y="193"/>
                    <a:pt x="0" y="255"/>
                  </a:cubicBezTo>
                  <a:cubicBezTo>
                    <a:pt x="0" y="409"/>
                    <a:pt x="124" y="532"/>
                    <a:pt x="247" y="532"/>
                  </a:cubicBezTo>
                  <a:lnTo>
                    <a:pt x="278" y="532"/>
                  </a:lnTo>
                  <a:cubicBezTo>
                    <a:pt x="432" y="532"/>
                    <a:pt x="556" y="409"/>
                    <a:pt x="525" y="255"/>
                  </a:cubicBezTo>
                  <a:cubicBezTo>
                    <a:pt x="556" y="193"/>
                    <a:pt x="525" y="131"/>
                    <a:pt x="463" y="70"/>
                  </a:cubicBezTo>
                  <a:cubicBezTo>
                    <a:pt x="417" y="23"/>
                    <a:pt x="347" y="0"/>
                    <a:pt x="274"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1"/>
            <p:cNvSpPr/>
            <p:nvPr/>
          </p:nvSpPr>
          <p:spPr>
            <a:xfrm>
              <a:off x="6476075" y="1859500"/>
              <a:ext cx="13900" cy="13325"/>
            </a:xfrm>
            <a:custGeom>
              <a:avLst/>
              <a:gdLst/>
              <a:ahLst/>
              <a:cxnLst/>
              <a:rect l="l" t="t" r="r" b="b"/>
              <a:pathLst>
                <a:path w="556" h="533" extrusionOk="0">
                  <a:moveTo>
                    <a:pt x="278" y="0"/>
                  </a:moveTo>
                  <a:cubicBezTo>
                    <a:pt x="216" y="0"/>
                    <a:pt x="154" y="31"/>
                    <a:pt x="93" y="62"/>
                  </a:cubicBezTo>
                  <a:cubicBezTo>
                    <a:pt x="31" y="123"/>
                    <a:pt x="0" y="185"/>
                    <a:pt x="0" y="278"/>
                  </a:cubicBezTo>
                  <a:cubicBezTo>
                    <a:pt x="0" y="339"/>
                    <a:pt x="31" y="401"/>
                    <a:pt x="93" y="463"/>
                  </a:cubicBezTo>
                  <a:cubicBezTo>
                    <a:pt x="139" y="509"/>
                    <a:pt x="208" y="532"/>
                    <a:pt x="282" y="532"/>
                  </a:cubicBezTo>
                  <a:cubicBezTo>
                    <a:pt x="355" y="532"/>
                    <a:pt x="432" y="509"/>
                    <a:pt x="494" y="463"/>
                  </a:cubicBezTo>
                  <a:cubicBezTo>
                    <a:pt x="525" y="401"/>
                    <a:pt x="556" y="339"/>
                    <a:pt x="556" y="278"/>
                  </a:cubicBezTo>
                  <a:cubicBezTo>
                    <a:pt x="556" y="185"/>
                    <a:pt x="525" y="123"/>
                    <a:pt x="494" y="62"/>
                  </a:cubicBezTo>
                  <a:cubicBezTo>
                    <a:pt x="432" y="31"/>
                    <a:pt x="371"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1"/>
            <p:cNvSpPr/>
            <p:nvPr/>
          </p:nvSpPr>
          <p:spPr>
            <a:xfrm>
              <a:off x="6513100" y="1820900"/>
              <a:ext cx="16225" cy="13150"/>
            </a:xfrm>
            <a:custGeom>
              <a:avLst/>
              <a:gdLst/>
              <a:ahLst/>
              <a:cxnLst/>
              <a:rect l="l" t="t" r="r" b="b"/>
              <a:pathLst>
                <a:path w="649" h="526" extrusionOk="0">
                  <a:moveTo>
                    <a:pt x="340" y="1"/>
                  </a:moveTo>
                  <a:cubicBezTo>
                    <a:pt x="1" y="1"/>
                    <a:pt x="1" y="526"/>
                    <a:pt x="340" y="526"/>
                  </a:cubicBezTo>
                  <a:cubicBezTo>
                    <a:pt x="402" y="526"/>
                    <a:pt x="463" y="495"/>
                    <a:pt x="525" y="433"/>
                  </a:cubicBezTo>
                  <a:cubicBezTo>
                    <a:pt x="649" y="340"/>
                    <a:pt x="649" y="155"/>
                    <a:pt x="525" y="63"/>
                  </a:cubicBezTo>
                  <a:cubicBezTo>
                    <a:pt x="463" y="32"/>
                    <a:pt x="402" y="1"/>
                    <a:pt x="340"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1"/>
            <p:cNvSpPr/>
            <p:nvPr/>
          </p:nvSpPr>
          <p:spPr>
            <a:xfrm>
              <a:off x="6436725" y="1820900"/>
              <a:ext cx="16225" cy="13150"/>
            </a:xfrm>
            <a:custGeom>
              <a:avLst/>
              <a:gdLst/>
              <a:ahLst/>
              <a:cxnLst/>
              <a:rect l="l" t="t" r="r" b="b"/>
              <a:pathLst>
                <a:path w="649" h="526" extrusionOk="0">
                  <a:moveTo>
                    <a:pt x="309" y="1"/>
                  </a:moveTo>
                  <a:cubicBezTo>
                    <a:pt x="216" y="1"/>
                    <a:pt x="155" y="32"/>
                    <a:pt x="124" y="63"/>
                  </a:cubicBezTo>
                  <a:cubicBezTo>
                    <a:pt x="0" y="155"/>
                    <a:pt x="0" y="340"/>
                    <a:pt x="124" y="464"/>
                  </a:cubicBezTo>
                  <a:cubicBezTo>
                    <a:pt x="155" y="495"/>
                    <a:pt x="216" y="526"/>
                    <a:pt x="309" y="526"/>
                  </a:cubicBezTo>
                  <a:cubicBezTo>
                    <a:pt x="648" y="526"/>
                    <a:pt x="648" y="1"/>
                    <a:pt x="309"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1"/>
            <p:cNvSpPr/>
            <p:nvPr/>
          </p:nvSpPr>
          <p:spPr>
            <a:xfrm>
              <a:off x="6460700" y="1796600"/>
              <a:ext cx="56300" cy="38225"/>
            </a:xfrm>
            <a:custGeom>
              <a:avLst/>
              <a:gdLst/>
              <a:ahLst/>
              <a:cxnLst/>
              <a:rect l="l" t="t" r="r" b="b"/>
              <a:pathLst>
                <a:path w="2252" h="1529" extrusionOk="0">
                  <a:moveTo>
                    <a:pt x="1841" y="1"/>
                  </a:moveTo>
                  <a:cubicBezTo>
                    <a:pt x="1781" y="1"/>
                    <a:pt x="1719" y="23"/>
                    <a:pt x="1664" y="78"/>
                  </a:cubicBezTo>
                  <a:lnTo>
                    <a:pt x="1664" y="109"/>
                  </a:lnTo>
                  <a:lnTo>
                    <a:pt x="893" y="880"/>
                  </a:lnTo>
                  <a:lnTo>
                    <a:pt x="584" y="572"/>
                  </a:lnTo>
                  <a:cubicBezTo>
                    <a:pt x="527" y="514"/>
                    <a:pt x="461" y="490"/>
                    <a:pt x="398" y="490"/>
                  </a:cubicBezTo>
                  <a:cubicBezTo>
                    <a:pt x="188" y="490"/>
                    <a:pt x="1" y="753"/>
                    <a:pt x="214" y="942"/>
                  </a:cubicBezTo>
                  <a:lnTo>
                    <a:pt x="708" y="1436"/>
                  </a:lnTo>
                  <a:cubicBezTo>
                    <a:pt x="754" y="1498"/>
                    <a:pt x="823" y="1528"/>
                    <a:pt x="893" y="1528"/>
                  </a:cubicBezTo>
                  <a:cubicBezTo>
                    <a:pt x="962" y="1528"/>
                    <a:pt x="1032" y="1498"/>
                    <a:pt x="1078" y="1436"/>
                  </a:cubicBezTo>
                  <a:lnTo>
                    <a:pt x="2035" y="479"/>
                  </a:lnTo>
                  <a:cubicBezTo>
                    <a:pt x="2251" y="287"/>
                    <a:pt x="2055" y="1"/>
                    <a:pt x="1841"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1"/>
            <p:cNvSpPr/>
            <p:nvPr/>
          </p:nvSpPr>
          <p:spPr>
            <a:xfrm>
              <a:off x="6460625" y="1624950"/>
              <a:ext cx="75650" cy="74075"/>
            </a:xfrm>
            <a:custGeom>
              <a:avLst/>
              <a:gdLst/>
              <a:ahLst/>
              <a:cxnLst/>
              <a:rect l="l" t="t" r="r" b="b"/>
              <a:pathLst>
                <a:path w="3026" h="2963" extrusionOk="0">
                  <a:moveTo>
                    <a:pt x="2717" y="0"/>
                  </a:moveTo>
                  <a:cubicBezTo>
                    <a:pt x="2647" y="0"/>
                    <a:pt x="2578" y="31"/>
                    <a:pt x="2532" y="93"/>
                  </a:cubicBezTo>
                  <a:lnTo>
                    <a:pt x="124" y="2500"/>
                  </a:lnTo>
                  <a:cubicBezTo>
                    <a:pt x="1" y="2592"/>
                    <a:pt x="1" y="2778"/>
                    <a:pt x="124" y="2901"/>
                  </a:cubicBezTo>
                  <a:cubicBezTo>
                    <a:pt x="155" y="2932"/>
                    <a:pt x="217" y="2963"/>
                    <a:pt x="310" y="2963"/>
                  </a:cubicBezTo>
                  <a:cubicBezTo>
                    <a:pt x="371" y="2963"/>
                    <a:pt x="433" y="2932"/>
                    <a:pt x="495" y="2901"/>
                  </a:cubicBezTo>
                  <a:lnTo>
                    <a:pt x="2902" y="494"/>
                  </a:lnTo>
                  <a:cubicBezTo>
                    <a:pt x="3025" y="370"/>
                    <a:pt x="3025" y="185"/>
                    <a:pt x="2902" y="93"/>
                  </a:cubicBezTo>
                  <a:cubicBezTo>
                    <a:pt x="2856" y="31"/>
                    <a:pt x="2786" y="0"/>
                    <a:pt x="2717"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1"/>
            <p:cNvSpPr/>
            <p:nvPr/>
          </p:nvSpPr>
          <p:spPr>
            <a:xfrm>
              <a:off x="6442125" y="1703625"/>
              <a:ext cx="13900" cy="13925"/>
            </a:xfrm>
            <a:custGeom>
              <a:avLst/>
              <a:gdLst/>
              <a:ahLst/>
              <a:cxnLst/>
              <a:rect l="l" t="t" r="r" b="b"/>
              <a:pathLst>
                <a:path w="556" h="557" extrusionOk="0">
                  <a:moveTo>
                    <a:pt x="278" y="1"/>
                  </a:moveTo>
                  <a:cubicBezTo>
                    <a:pt x="216" y="1"/>
                    <a:pt x="155" y="32"/>
                    <a:pt x="93" y="94"/>
                  </a:cubicBezTo>
                  <a:cubicBezTo>
                    <a:pt x="31" y="155"/>
                    <a:pt x="0" y="217"/>
                    <a:pt x="0" y="279"/>
                  </a:cubicBezTo>
                  <a:cubicBezTo>
                    <a:pt x="0" y="433"/>
                    <a:pt x="124" y="556"/>
                    <a:pt x="278" y="556"/>
                  </a:cubicBezTo>
                  <a:cubicBezTo>
                    <a:pt x="340" y="556"/>
                    <a:pt x="401" y="526"/>
                    <a:pt x="463" y="464"/>
                  </a:cubicBezTo>
                  <a:cubicBezTo>
                    <a:pt x="525" y="402"/>
                    <a:pt x="556" y="340"/>
                    <a:pt x="556" y="279"/>
                  </a:cubicBezTo>
                  <a:cubicBezTo>
                    <a:pt x="556" y="124"/>
                    <a:pt x="432"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7" name="Google Shape;2807;p71"/>
          <p:cNvGrpSpPr/>
          <p:nvPr/>
        </p:nvGrpSpPr>
        <p:grpSpPr>
          <a:xfrm>
            <a:off x="6360033" y="1503203"/>
            <a:ext cx="368672" cy="235182"/>
            <a:chOff x="5483850" y="1625525"/>
            <a:chExt cx="342600" cy="218550"/>
          </a:xfrm>
        </p:grpSpPr>
        <p:sp>
          <p:nvSpPr>
            <p:cNvPr id="2808" name="Google Shape;2808;p71"/>
            <p:cNvSpPr/>
            <p:nvPr/>
          </p:nvSpPr>
          <p:spPr>
            <a:xfrm>
              <a:off x="5488475" y="1650400"/>
              <a:ext cx="13925" cy="13150"/>
            </a:xfrm>
            <a:custGeom>
              <a:avLst/>
              <a:gdLst/>
              <a:ahLst/>
              <a:cxnLst/>
              <a:rect l="l" t="t" r="r" b="b"/>
              <a:pathLst>
                <a:path w="557" h="526" extrusionOk="0">
                  <a:moveTo>
                    <a:pt x="279" y="1"/>
                  </a:moveTo>
                  <a:cubicBezTo>
                    <a:pt x="124" y="1"/>
                    <a:pt x="1" y="124"/>
                    <a:pt x="1" y="278"/>
                  </a:cubicBezTo>
                  <a:cubicBezTo>
                    <a:pt x="32" y="340"/>
                    <a:pt x="32" y="402"/>
                    <a:pt x="94" y="463"/>
                  </a:cubicBezTo>
                  <a:cubicBezTo>
                    <a:pt x="155" y="494"/>
                    <a:pt x="217" y="525"/>
                    <a:pt x="279" y="525"/>
                  </a:cubicBezTo>
                  <a:cubicBezTo>
                    <a:pt x="433" y="525"/>
                    <a:pt x="557" y="402"/>
                    <a:pt x="557" y="278"/>
                  </a:cubicBezTo>
                  <a:cubicBezTo>
                    <a:pt x="557" y="186"/>
                    <a:pt x="526" y="124"/>
                    <a:pt x="464" y="93"/>
                  </a:cubicBezTo>
                  <a:cubicBezTo>
                    <a:pt x="433" y="31"/>
                    <a:pt x="340" y="1"/>
                    <a:pt x="279"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1"/>
            <p:cNvSpPr/>
            <p:nvPr/>
          </p:nvSpPr>
          <p:spPr>
            <a:xfrm>
              <a:off x="5483850" y="1625525"/>
              <a:ext cx="342600" cy="218550"/>
            </a:xfrm>
            <a:custGeom>
              <a:avLst/>
              <a:gdLst/>
              <a:ahLst/>
              <a:cxnLst/>
              <a:rect l="l" t="t" r="r" b="b"/>
              <a:pathLst>
                <a:path w="13704" h="8742" extrusionOk="0">
                  <a:moveTo>
                    <a:pt x="5139" y="602"/>
                  </a:moveTo>
                  <a:cubicBezTo>
                    <a:pt x="5240" y="602"/>
                    <a:pt x="5340" y="671"/>
                    <a:pt x="5340" y="810"/>
                  </a:cubicBezTo>
                  <a:lnTo>
                    <a:pt x="5340" y="1026"/>
                  </a:lnTo>
                  <a:lnTo>
                    <a:pt x="4939" y="1026"/>
                  </a:lnTo>
                  <a:lnTo>
                    <a:pt x="4939" y="810"/>
                  </a:lnTo>
                  <a:cubicBezTo>
                    <a:pt x="4939" y="671"/>
                    <a:pt x="5039" y="602"/>
                    <a:pt x="5139" y="602"/>
                  </a:cubicBezTo>
                  <a:close/>
                  <a:moveTo>
                    <a:pt x="5340" y="1551"/>
                  </a:moveTo>
                  <a:lnTo>
                    <a:pt x="5340" y="2292"/>
                  </a:lnTo>
                  <a:lnTo>
                    <a:pt x="4939" y="2292"/>
                  </a:lnTo>
                  <a:lnTo>
                    <a:pt x="4939" y="1551"/>
                  </a:lnTo>
                  <a:close/>
                  <a:moveTo>
                    <a:pt x="13179" y="2014"/>
                  </a:moveTo>
                  <a:lnTo>
                    <a:pt x="13179" y="3218"/>
                  </a:lnTo>
                  <a:cubicBezTo>
                    <a:pt x="13086" y="3187"/>
                    <a:pt x="13025" y="3156"/>
                    <a:pt x="12932" y="3156"/>
                  </a:cubicBezTo>
                  <a:lnTo>
                    <a:pt x="12932" y="3187"/>
                  </a:lnTo>
                  <a:lnTo>
                    <a:pt x="12407" y="3187"/>
                  </a:lnTo>
                  <a:lnTo>
                    <a:pt x="12901" y="2014"/>
                  </a:lnTo>
                  <a:close/>
                  <a:moveTo>
                    <a:pt x="3519" y="2940"/>
                  </a:moveTo>
                  <a:lnTo>
                    <a:pt x="3519" y="4483"/>
                  </a:lnTo>
                  <a:cubicBezTo>
                    <a:pt x="3519" y="4761"/>
                    <a:pt x="3272" y="5008"/>
                    <a:pt x="2994" y="5008"/>
                  </a:cubicBezTo>
                  <a:lnTo>
                    <a:pt x="988" y="5008"/>
                  </a:lnTo>
                  <a:cubicBezTo>
                    <a:pt x="1513" y="3989"/>
                    <a:pt x="2408" y="3248"/>
                    <a:pt x="3519" y="2940"/>
                  </a:cubicBezTo>
                  <a:close/>
                  <a:moveTo>
                    <a:pt x="6328" y="2816"/>
                  </a:moveTo>
                  <a:lnTo>
                    <a:pt x="6328" y="4699"/>
                  </a:lnTo>
                  <a:cubicBezTo>
                    <a:pt x="6328" y="4884"/>
                    <a:pt x="6173" y="5008"/>
                    <a:pt x="6019" y="5008"/>
                  </a:cubicBezTo>
                  <a:lnTo>
                    <a:pt x="5463" y="5008"/>
                  </a:lnTo>
                  <a:cubicBezTo>
                    <a:pt x="5309" y="5008"/>
                    <a:pt x="5155" y="4884"/>
                    <a:pt x="5155" y="4699"/>
                  </a:cubicBezTo>
                  <a:lnTo>
                    <a:pt x="5155" y="2816"/>
                  </a:lnTo>
                  <a:close/>
                  <a:moveTo>
                    <a:pt x="4381" y="2804"/>
                  </a:moveTo>
                  <a:cubicBezTo>
                    <a:pt x="4432" y="2804"/>
                    <a:pt x="4483" y="2807"/>
                    <a:pt x="4538" y="2816"/>
                  </a:cubicBezTo>
                  <a:lnTo>
                    <a:pt x="4630" y="2816"/>
                  </a:lnTo>
                  <a:lnTo>
                    <a:pt x="4630" y="4699"/>
                  </a:lnTo>
                  <a:cubicBezTo>
                    <a:pt x="4630" y="5162"/>
                    <a:pt x="5000" y="5532"/>
                    <a:pt x="5463" y="5532"/>
                  </a:cubicBezTo>
                  <a:lnTo>
                    <a:pt x="5988" y="5532"/>
                  </a:lnTo>
                  <a:cubicBezTo>
                    <a:pt x="6482" y="5532"/>
                    <a:pt x="6852" y="5162"/>
                    <a:pt x="6852" y="4699"/>
                  </a:cubicBezTo>
                  <a:lnTo>
                    <a:pt x="6852" y="2847"/>
                  </a:lnTo>
                  <a:cubicBezTo>
                    <a:pt x="7161" y="2971"/>
                    <a:pt x="7377" y="3248"/>
                    <a:pt x="7377" y="3588"/>
                  </a:cubicBezTo>
                  <a:lnTo>
                    <a:pt x="7377" y="5903"/>
                  </a:lnTo>
                  <a:cubicBezTo>
                    <a:pt x="7377" y="6335"/>
                    <a:pt x="7037" y="6674"/>
                    <a:pt x="6605" y="6705"/>
                  </a:cubicBezTo>
                  <a:lnTo>
                    <a:pt x="1575" y="6705"/>
                  </a:lnTo>
                  <a:cubicBezTo>
                    <a:pt x="1019" y="6705"/>
                    <a:pt x="587" y="6149"/>
                    <a:pt x="772" y="5594"/>
                  </a:cubicBezTo>
                  <a:cubicBezTo>
                    <a:pt x="772" y="5594"/>
                    <a:pt x="772" y="5563"/>
                    <a:pt x="772" y="5532"/>
                  </a:cubicBezTo>
                  <a:lnTo>
                    <a:pt x="2964" y="5532"/>
                  </a:lnTo>
                  <a:cubicBezTo>
                    <a:pt x="3550" y="5532"/>
                    <a:pt x="4013" y="5069"/>
                    <a:pt x="4013" y="4483"/>
                  </a:cubicBezTo>
                  <a:lnTo>
                    <a:pt x="4013" y="2847"/>
                  </a:lnTo>
                  <a:cubicBezTo>
                    <a:pt x="4144" y="2825"/>
                    <a:pt x="4259" y="2804"/>
                    <a:pt x="4381" y="2804"/>
                  </a:cubicBezTo>
                  <a:close/>
                  <a:moveTo>
                    <a:pt x="6050" y="7230"/>
                  </a:moveTo>
                  <a:lnTo>
                    <a:pt x="6050" y="8186"/>
                  </a:lnTo>
                  <a:lnTo>
                    <a:pt x="2161" y="8186"/>
                  </a:lnTo>
                  <a:lnTo>
                    <a:pt x="2161" y="7230"/>
                  </a:lnTo>
                  <a:close/>
                  <a:moveTo>
                    <a:pt x="5135" y="0"/>
                  </a:moveTo>
                  <a:cubicBezTo>
                    <a:pt x="4746" y="0"/>
                    <a:pt x="4352" y="270"/>
                    <a:pt x="4383" y="810"/>
                  </a:cubicBezTo>
                  <a:lnTo>
                    <a:pt x="4383" y="1026"/>
                  </a:lnTo>
                  <a:lnTo>
                    <a:pt x="1513" y="1026"/>
                  </a:lnTo>
                  <a:cubicBezTo>
                    <a:pt x="1204" y="1057"/>
                    <a:pt x="1204" y="1489"/>
                    <a:pt x="1513" y="1551"/>
                  </a:cubicBezTo>
                  <a:lnTo>
                    <a:pt x="4383" y="1551"/>
                  </a:lnTo>
                  <a:lnTo>
                    <a:pt x="4383" y="2292"/>
                  </a:lnTo>
                  <a:cubicBezTo>
                    <a:pt x="2470" y="2353"/>
                    <a:pt x="803" y="3619"/>
                    <a:pt x="248" y="5470"/>
                  </a:cubicBezTo>
                  <a:cubicBezTo>
                    <a:pt x="1" y="6335"/>
                    <a:pt x="649" y="7230"/>
                    <a:pt x="1575" y="7230"/>
                  </a:cubicBezTo>
                  <a:lnTo>
                    <a:pt x="1637" y="7230"/>
                  </a:lnTo>
                  <a:lnTo>
                    <a:pt x="1637" y="8125"/>
                  </a:lnTo>
                  <a:lnTo>
                    <a:pt x="1359" y="7847"/>
                  </a:lnTo>
                  <a:cubicBezTo>
                    <a:pt x="1295" y="7790"/>
                    <a:pt x="1226" y="7766"/>
                    <a:pt x="1161" y="7766"/>
                  </a:cubicBezTo>
                  <a:cubicBezTo>
                    <a:pt x="943" y="7766"/>
                    <a:pt x="768" y="8034"/>
                    <a:pt x="958" y="8248"/>
                  </a:cubicBezTo>
                  <a:lnTo>
                    <a:pt x="1359" y="8649"/>
                  </a:lnTo>
                  <a:cubicBezTo>
                    <a:pt x="1390" y="8711"/>
                    <a:pt x="1451" y="8742"/>
                    <a:pt x="1544" y="8742"/>
                  </a:cubicBezTo>
                  <a:lnTo>
                    <a:pt x="6513" y="8742"/>
                  </a:lnTo>
                  <a:cubicBezTo>
                    <a:pt x="6605" y="8742"/>
                    <a:pt x="6667" y="8711"/>
                    <a:pt x="6729" y="8649"/>
                  </a:cubicBezTo>
                  <a:lnTo>
                    <a:pt x="7099" y="8248"/>
                  </a:lnTo>
                  <a:cubicBezTo>
                    <a:pt x="7289" y="8034"/>
                    <a:pt x="7114" y="7766"/>
                    <a:pt x="6910" y="7766"/>
                  </a:cubicBezTo>
                  <a:cubicBezTo>
                    <a:pt x="6849" y="7766"/>
                    <a:pt x="6786" y="7790"/>
                    <a:pt x="6729" y="7847"/>
                  </a:cubicBezTo>
                  <a:lnTo>
                    <a:pt x="6544" y="8032"/>
                  </a:lnTo>
                  <a:lnTo>
                    <a:pt x="6544" y="7230"/>
                  </a:lnTo>
                  <a:cubicBezTo>
                    <a:pt x="7253" y="7230"/>
                    <a:pt x="7840" y="6643"/>
                    <a:pt x="7840" y="5933"/>
                  </a:cubicBezTo>
                  <a:lnTo>
                    <a:pt x="7840" y="5285"/>
                  </a:lnTo>
                  <a:lnTo>
                    <a:pt x="12963" y="4730"/>
                  </a:lnTo>
                  <a:cubicBezTo>
                    <a:pt x="13333" y="4699"/>
                    <a:pt x="13642" y="4359"/>
                    <a:pt x="13642" y="3958"/>
                  </a:cubicBezTo>
                  <a:lnTo>
                    <a:pt x="13642" y="1798"/>
                  </a:lnTo>
                  <a:lnTo>
                    <a:pt x="13703" y="1798"/>
                  </a:lnTo>
                  <a:cubicBezTo>
                    <a:pt x="13703" y="1644"/>
                    <a:pt x="13580" y="1520"/>
                    <a:pt x="13457" y="1520"/>
                  </a:cubicBezTo>
                  <a:lnTo>
                    <a:pt x="12747" y="1520"/>
                  </a:lnTo>
                  <a:cubicBezTo>
                    <a:pt x="12623" y="1520"/>
                    <a:pt x="12531" y="1582"/>
                    <a:pt x="12500" y="1674"/>
                  </a:cubicBezTo>
                  <a:lnTo>
                    <a:pt x="11852" y="3187"/>
                  </a:lnTo>
                  <a:lnTo>
                    <a:pt x="9753" y="3187"/>
                  </a:lnTo>
                  <a:cubicBezTo>
                    <a:pt x="9414" y="3187"/>
                    <a:pt x="9414" y="3711"/>
                    <a:pt x="9753" y="3711"/>
                  </a:cubicBezTo>
                  <a:lnTo>
                    <a:pt x="12932" y="3711"/>
                  </a:lnTo>
                  <a:cubicBezTo>
                    <a:pt x="13241" y="3742"/>
                    <a:pt x="13241" y="4174"/>
                    <a:pt x="12963" y="4236"/>
                  </a:cubicBezTo>
                  <a:lnTo>
                    <a:pt x="7901" y="4761"/>
                  </a:lnTo>
                  <a:lnTo>
                    <a:pt x="7901" y="3588"/>
                  </a:lnTo>
                  <a:cubicBezTo>
                    <a:pt x="7901" y="2878"/>
                    <a:pt x="7315" y="2292"/>
                    <a:pt x="6605" y="2292"/>
                  </a:cubicBezTo>
                  <a:lnTo>
                    <a:pt x="5865" y="2292"/>
                  </a:lnTo>
                  <a:lnTo>
                    <a:pt x="5865" y="1551"/>
                  </a:lnTo>
                  <a:lnTo>
                    <a:pt x="9815" y="1551"/>
                  </a:lnTo>
                  <a:cubicBezTo>
                    <a:pt x="10124" y="1489"/>
                    <a:pt x="10124" y="1057"/>
                    <a:pt x="9815" y="1026"/>
                  </a:cubicBezTo>
                  <a:lnTo>
                    <a:pt x="5865" y="1026"/>
                  </a:lnTo>
                  <a:lnTo>
                    <a:pt x="5865" y="810"/>
                  </a:lnTo>
                  <a:cubicBezTo>
                    <a:pt x="5911" y="270"/>
                    <a:pt x="5525" y="0"/>
                    <a:pt x="5135"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1"/>
            <p:cNvSpPr/>
            <p:nvPr/>
          </p:nvSpPr>
          <p:spPr>
            <a:xfrm>
              <a:off x="5693725" y="1705175"/>
              <a:ext cx="16225" cy="13150"/>
            </a:xfrm>
            <a:custGeom>
              <a:avLst/>
              <a:gdLst/>
              <a:ahLst/>
              <a:cxnLst/>
              <a:rect l="l" t="t" r="r" b="b"/>
              <a:pathLst>
                <a:path w="649" h="526" extrusionOk="0">
                  <a:moveTo>
                    <a:pt x="309" y="1"/>
                  </a:moveTo>
                  <a:cubicBezTo>
                    <a:pt x="247" y="1"/>
                    <a:pt x="185" y="32"/>
                    <a:pt x="124" y="62"/>
                  </a:cubicBezTo>
                  <a:cubicBezTo>
                    <a:pt x="0" y="155"/>
                    <a:pt x="0" y="340"/>
                    <a:pt x="124" y="464"/>
                  </a:cubicBezTo>
                  <a:cubicBezTo>
                    <a:pt x="185" y="494"/>
                    <a:pt x="247" y="525"/>
                    <a:pt x="309" y="525"/>
                  </a:cubicBezTo>
                  <a:cubicBezTo>
                    <a:pt x="648" y="525"/>
                    <a:pt x="648" y="1"/>
                    <a:pt x="309"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1" name="Google Shape;2811;p71"/>
          <p:cNvGrpSpPr/>
          <p:nvPr/>
        </p:nvGrpSpPr>
        <p:grpSpPr>
          <a:xfrm>
            <a:off x="5552205" y="1450313"/>
            <a:ext cx="369479" cy="363641"/>
            <a:chOff x="4733150" y="1576375"/>
            <a:chExt cx="343350" cy="337925"/>
          </a:xfrm>
        </p:grpSpPr>
        <p:sp>
          <p:nvSpPr>
            <p:cNvPr id="2812" name="Google Shape;2812;p71"/>
            <p:cNvSpPr/>
            <p:nvPr/>
          </p:nvSpPr>
          <p:spPr>
            <a:xfrm>
              <a:off x="4735700" y="1576375"/>
              <a:ext cx="340800" cy="337925"/>
            </a:xfrm>
            <a:custGeom>
              <a:avLst/>
              <a:gdLst/>
              <a:ahLst/>
              <a:cxnLst/>
              <a:rect l="l" t="t" r="r" b="b"/>
              <a:pathLst>
                <a:path w="13632" h="13517" extrusionOk="0">
                  <a:moveTo>
                    <a:pt x="9805" y="8146"/>
                  </a:moveTo>
                  <a:lnTo>
                    <a:pt x="10360" y="8702"/>
                  </a:lnTo>
                  <a:lnTo>
                    <a:pt x="10268" y="8825"/>
                  </a:lnTo>
                  <a:lnTo>
                    <a:pt x="8817" y="10245"/>
                  </a:lnTo>
                  <a:lnTo>
                    <a:pt x="8262" y="9689"/>
                  </a:lnTo>
                  <a:lnTo>
                    <a:pt x="9805" y="8146"/>
                  </a:lnTo>
                  <a:close/>
                  <a:moveTo>
                    <a:pt x="5359" y="0"/>
                  </a:moveTo>
                  <a:cubicBezTo>
                    <a:pt x="2734" y="0"/>
                    <a:pt x="304" y="2016"/>
                    <a:pt x="145" y="4968"/>
                  </a:cubicBezTo>
                  <a:cubicBezTo>
                    <a:pt x="0" y="8087"/>
                    <a:pt x="2546" y="10449"/>
                    <a:pt x="5377" y="10449"/>
                  </a:cubicBezTo>
                  <a:cubicBezTo>
                    <a:pt x="6159" y="10449"/>
                    <a:pt x="6962" y="10269"/>
                    <a:pt x="7737" y="9875"/>
                  </a:cubicBezTo>
                  <a:lnTo>
                    <a:pt x="8632" y="10769"/>
                  </a:lnTo>
                  <a:cubicBezTo>
                    <a:pt x="8694" y="10831"/>
                    <a:pt x="8756" y="10862"/>
                    <a:pt x="8817" y="10862"/>
                  </a:cubicBezTo>
                  <a:cubicBezTo>
                    <a:pt x="8879" y="10862"/>
                    <a:pt x="8972" y="10831"/>
                    <a:pt x="9002" y="10769"/>
                  </a:cubicBezTo>
                  <a:lnTo>
                    <a:pt x="10422" y="9350"/>
                  </a:lnTo>
                  <a:lnTo>
                    <a:pt x="12891" y="11819"/>
                  </a:lnTo>
                  <a:cubicBezTo>
                    <a:pt x="13354" y="12251"/>
                    <a:pt x="13045" y="12992"/>
                    <a:pt x="12428" y="12992"/>
                  </a:cubicBezTo>
                  <a:cubicBezTo>
                    <a:pt x="12243" y="12992"/>
                    <a:pt x="12089" y="12899"/>
                    <a:pt x="11965" y="12775"/>
                  </a:cubicBezTo>
                  <a:lnTo>
                    <a:pt x="10792" y="11634"/>
                  </a:lnTo>
                  <a:cubicBezTo>
                    <a:pt x="10746" y="11572"/>
                    <a:pt x="10677" y="11541"/>
                    <a:pt x="10607" y="11541"/>
                  </a:cubicBezTo>
                  <a:cubicBezTo>
                    <a:pt x="10538" y="11541"/>
                    <a:pt x="10468" y="11572"/>
                    <a:pt x="10422" y="11634"/>
                  </a:cubicBezTo>
                  <a:cubicBezTo>
                    <a:pt x="10299" y="11726"/>
                    <a:pt x="10299" y="11911"/>
                    <a:pt x="10422" y="12004"/>
                  </a:cubicBezTo>
                  <a:lnTo>
                    <a:pt x="11564" y="13177"/>
                  </a:lnTo>
                  <a:cubicBezTo>
                    <a:pt x="11811" y="13393"/>
                    <a:pt x="12089" y="13516"/>
                    <a:pt x="12428" y="13516"/>
                  </a:cubicBezTo>
                  <a:cubicBezTo>
                    <a:pt x="13076" y="13516"/>
                    <a:pt x="13601" y="12992"/>
                    <a:pt x="13601" y="12343"/>
                  </a:cubicBezTo>
                  <a:cubicBezTo>
                    <a:pt x="13632" y="12004"/>
                    <a:pt x="13477" y="11695"/>
                    <a:pt x="13261" y="11479"/>
                  </a:cubicBezTo>
                  <a:lnTo>
                    <a:pt x="10792" y="9010"/>
                  </a:lnTo>
                  <a:lnTo>
                    <a:pt x="10916" y="8918"/>
                  </a:lnTo>
                  <a:cubicBezTo>
                    <a:pt x="11039" y="8794"/>
                    <a:pt x="11039" y="8609"/>
                    <a:pt x="10916" y="8517"/>
                  </a:cubicBezTo>
                  <a:lnTo>
                    <a:pt x="9990" y="7622"/>
                  </a:lnTo>
                  <a:cubicBezTo>
                    <a:pt x="10823" y="5955"/>
                    <a:pt x="10731" y="3980"/>
                    <a:pt x="9743" y="2406"/>
                  </a:cubicBezTo>
                  <a:cubicBezTo>
                    <a:pt x="9687" y="2331"/>
                    <a:pt x="9597" y="2290"/>
                    <a:pt x="9507" y="2290"/>
                  </a:cubicBezTo>
                  <a:cubicBezTo>
                    <a:pt x="9449" y="2290"/>
                    <a:pt x="9391" y="2308"/>
                    <a:pt x="9342" y="2344"/>
                  </a:cubicBezTo>
                  <a:cubicBezTo>
                    <a:pt x="9219" y="2406"/>
                    <a:pt x="9188" y="2560"/>
                    <a:pt x="9280" y="2684"/>
                  </a:cubicBezTo>
                  <a:cubicBezTo>
                    <a:pt x="10453" y="4535"/>
                    <a:pt x="10206" y="6943"/>
                    <a:pt x="8694" y="8517"/>
                  </a:cubicBezTo>
                  <a:lnTo>
                    <a:pt x="8601" y="8609"/>
                  </a:lnTo>
                  <a:cubicBezTo>
                    <a:pt x="7663" y="9517"/>
                    <a:pt x="6510" y="9928"/>
                    <a:pt x="5376" y="9928"/>
                  </a:cubicBezTo>
                  <a:cubicBezTo>
                    <a:pt x="3119" y="9928"/>
                    <a:pt x="937" y="8297"/>
                    <a:pt x="670" y="5708"/>
                  </a:cubicBezTo>
                  <a:cubicBezTo>
                    <a:pt x="366" y="2744"/>
                    <a:pt x="2746" y="522"/>
                    <a:pt x="5352" y="522"/>
                  </a:cubicBezTo>
                  <a:cubicBezTo>
                    <a:pt x="6192" y="522"/>
                    <a:pt x="7056" y="753"/>
                    <a:pt x="7861" y="1264"/>
                  </a:cubicBezTo>
                  <a:cubicBezTo>
                    <a:pt x="7907" y="1299"/>
                    <a:pt x="7962" y="1316"/>
                    <a:pt x="8017" y="1316"/>
                  </a:cubicBezTo>
                  <a:cubicBezTo>
                    <a:pt x="8110" y="1316"/>
                    <a:pt x="8204" y="1268"/>
                    <a:pt x="8262" y="1172"/>
                  </a:cubicBezTo>
                  <a:cubicBezTo>
                    <a:pt x="8324" y="1048"/>
                    <a:pt x="8293" y="894"/>
                    <a:pt x="8169" y="832"/>
                  </a:cubicBezTo>
                  <a:cubicBezTo>
                    <a:pt x="7272" y="261"/>
                    <a:pt x="6303" y="0"/>
                    <a:pt x="535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1"/>
            <p:cNvSpPr/>
            <p:nvPr/>
          </p:nvSpPr>
          <p:spPr>
            <a:xfrm>
              <a:off x="4801800" y="1649300"/>
              <a:ext cx="126575" cy="124575"/>
            </a:xfrm>
            <a:custGeom>
              <a:avLst/>
              <a:gdLst/>
              <a:ahLst/>
              <a:cxnLst/>
              <a:rect l="l" t="t" r="r" b="b"/>
              <a:pathLst>
                <a:path w="5063" h="4983" extrusionOk="0">
                  <a:moveTo>
                    <a:pt x="927" y="1001"/>
                  </a:moveTo>
                  <a:lnTo>
                    <a:pt x="2655" y="1279"/>
                  </a:lnTo>
                  <a:lnTo>
                    <a:pt x="2038" y="1896"/>
                  </a:lnTo>
                  <a:lnTo>
                    <a:pt x="742" y="1217"/>
                  </a:lnTo>
                  <a:lnTo>
                    <a:pt x="927" y="1001"/>
                  </a:lnTo>
                  <a:close/>
                  <a:moveTo>
                    <a:pt x="4476" y="538"/>
                  </a:moveTo>
                  <a:cubicBezTo>
                    <a:pt x="4476" y="785"/>
                    <a:pt x="4383" y="1001"/>
                    <a:pt x="4198" y="1186"/>
                  </a:cubicBezTo>
                  <a:lnTo>
                    <a:pt x="2624" y="2760"/>
                  </a:lnTo>
                  <a:lnTo>
                    <a:pt x="1976" y="3439"/>
                  </a:lnTo>
                  <a:cubicBezTo>
                    <a:pt x="1884" y="3501"/>
                    <a:pt x="1853" y="3594"/>
                    <a:pt x="1884" y="3655"/>
                  </a:cubicBezTo>
                  <a:lnTo>
                    <a:pt x="2007" y="4149"/>
                  </a:lnTo>
                  <a:lnTo>
                    <a:pt x="1853" y="4303"/>
                  </a:lnTo>
                  <a:lnTo>
                    <a:pt x="1513" y="3624"/>
                  </a:lnTo>
                  <a:cubicBezTo>
                    <a:pt x="1482" y="3563"/>
                    <a:pt x="1451" y="3532"/>
                    <a:pt x="1390" y="3501"/>
                  </a:cubicBezTo>
                  <a:lnTo>
                    <a:pt x="742" y="3192"/>
                  </a:lnTo>
                  <a:lnTo>
                    <a:pt x="896" y="3038"/>
                  </a:lnTo>
                  <a:lnTo>
                    <a:pt x="1359" y="3131"/>
                  </a:lnTo>
                  <a:cubicBezTo>
                    <a:pt x="1384" y="3139"/>
                    <a:pt x="1408" y="3143"/>
                    <a:pt x="1433" y="3143"/>
                  </a:cubicBezTo>
                  <a:cubicBezTo>
                    <a:pt x="1499" y="3143"/>
                    <a:pt x="1561" y="3114"/>
                    <a:pt x="1606" y="3069"/>
                  </a:cubicBezTo>
                  <a:lnTo>
                    <a:pt x="3859" y="816"/>
                  </a:lnTo>
                  <a:cubicBezTo>
                    <a:pt x="4013" y="662"/>
                    <a:pt x="4260" y="538"/>
                    <a:pt x="4476" y="538"/>
                  </a:cubicBezTo>
                  <a:close/>
                  <a:moveTo>
                    <a:pt x="3797" y="2390"/>
                  </a:moveTo>
                  <a:lnTo>
                    <a:pt x="4044" y="4087"/>
                  </a:lnTo>
                  <a:lnTo>
                    <a:pt x="3828" y="4303"/>
                  </a:lnTo>
                  <a:lnTo>
                    <a:pt x="3149" y="3007"/>
                  </a:lnTo>
                  <a:lnTo>
                    <a:pt x="3797" y="2390"/>
                  </a:lnTo>
                  <a:close/>
                  <a:moveTo>
                    <a:pt x="4583" y="0"/>
                  </a:moveTo>
                  <a:cubicBezTo>
                    <a:pt x="4182" y="0"/>
                    <a:pt x="3779" y="155"/>
                    <a:pt x="3488" y="446"/>
                  </a:cubicBezTo>
                  <a:lnTo>
                    <a:pt x="3118" y="785"/>
                  </a:lnTo>
                  <a:lnTo>
                    <a:pt x="896" y="446"/>
                  </a:lnTo>
                  <a:cubicBezTo>
                    <a:pt x="803" y="446"/>
                    <a:pt x="711" y="477"/>
                    <a:pt x="649" y="507"/>
                  </a:cubicBezTo>
                  <a:lnTo>
                    <a:pt x="94" y="1094"/>
                  </a:lnTo>
                  <a:cubicBezTo>
                    <a:pt x="32" y="1156"/>
                    <a:pt x="1" y="1217"/>
                    <a:pt x="32" y="1310"/>
                  </a:cubicBezTo>
                  <a:cubicBezTo>
                    <a:pt x="32" y="1402"/>
                    <a:pt x="94" y="1464"/>
                    <a:pt x="155" y="1495"/>
                  </a:cubicBezTo>
                  <a:lnTo>
                    <a:pt x="1637" y="2267"/>
                  </a:lnTo>
                  <a:lnTo>
                    <a:pt x="1328" y="2575"/>
                  </a:lnTo>
                  <a:lnTo>
                    <a:pt x="865" y="2483"/>
                  </a:lnTo>
                  <a:cubicBezTo>
                    <a:pt x="840" y="2474"/>
                    <a:pt x="815" y="2470"/>
                    <a:pt x="791" y="2470"/>
                  </a:cubicBezTo>
                  <a:cubicBezTo>
                    <a:pt x="725" y="2470"/>
                    <a:pt x="663" y="2499"/>
                    <a:pt x="618" y="2544"/>
                  </a:cubicBezTo>
                  <a:lnTo>
                    <a:pt x="94" y="3069"/>
                  </a:lnTo>
                  <a:cubicBezTo>
                    <a:pt x="32" y="3131"/>
                    <a:pt x="1" y="3192"/>
                    <a:pt x="32" y="3285"/>
                  </a:cubicBezTo>
                  <a:cubicBezTo>
                    <a:pt x="32" y="3378"/>
                    <a:pt x="94" y="3439"/>
                    <a:pt x="155" y="3470"/>
                  </a:cubicBezTo>
                  <a:lnTo>
                    <a:pt x="1081" y="3933"/>
                  </a:lnTo>
                  <a:lnTo>
                    <a:pt x="1544" y="4859"/>
                  </a:lnTo>
                  <a:cubicBezTo>
                    <a:pt x="1575" y="4921"/>
                    <a:pt x="1637" y="4982"/>
                    <a:pt x="1729" y="4982"/>
                  </a:cubicBezTo>
                  <a:lnTo>
                    <a:pt x="1760" y="4982"/>
                  </a:lnTo>
                  <a:cubicBezTo>
                    <a:pt x="1853" y="4982"/>
                    <a:pt x="1914" y="4952"/>
                    <a:pt x="1945" y="4921"/>
                  </a:cubicBezTo>
                  <a:lnTo>
                    <a:pt x="2470" y="4396"/>
                  </a:lnTo>
                  <a:cubicBezTo>
                    <a:pt x="2532" y="4334"/>
                    <a:pt x="2562" y="4242"/>
                    <a:pt x="2532" y="4149"/>
                  </a:cubicBezTo>
                  <a:lnTo>
                    <a:pt x="2439" y="3686"/>
                  </a:lnTo>
                  <a:lnTo>
                    <a:pt x="2748" y="3378"/>
                  </a:lnTo>
                  <a:lnTo>
                    <a:pt x="3519" y="4859"/>
                  </a:lnTo>
                  <a:cubicBezTo>
                    <a:pt x="3550" y="4921"/>
                    <a:pt x="3612" y="4982"/>
                    <a:pt x="3704" y="4982"/>
                  </a:cubicBezTo>
                  <a:lnTo>
                    <a:pt x="3735" y="4982"/>
                  </a:lnTo>
                  <a:cubicBezTo>
                    <a:pt x="3828" y="4982"/>
                    <a:pt x="3890" y="4952"/>
                    <a:pt x="3920" y="4921"/>
                  </a:cubicBezTo>
                  <a:lnTo>
                    <a:pt x="4507" y="4334"/>
                  </a:lnTo>
                  <a:cubicBezTo>
                    <a:pt x="4568" y="4273"/>
                    <a:pt x="4568" y="4211"/>
                    <a:pt x="4568" y="4118"/>
                  </a:cubicBezTo>
                  <a:lnTo>
                    <a:pt x="4229" y="1896"/>
                  </a:lnTo>
                  <a:lnTo>
                    <a:pt x="4568" y="1526"/>
                  </a:lnTo>
                  <a:cubicBezTo>
                    <a:pt x="4908" y="1186"/>
                    <a:pt x="5062" y="693"/>
                    <a:pt x="5001" y="230"/>
                  </a:cubicBezTo>
                  <a:cubicBezTo>
                    <a:pt x="4970" y="137"/>
                    <a:pt x="4908" y="45"/>
                    <a:pt x="4785" y="14"/>
                  </a:cubicBezTo>
                  <a:cubicBezTo>
                    <a:pt x="4718" y="5"/>
                    <a:pt x="4650" y="0"/>
                    <a:pt x="4583"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1"/>
            <p:cNvSpPr/>
            <p:nvPr/>
          </p:nvSpPr>
          <p:spPr>
            <a:xfrm>
              <a:off x="4733150" y="1605650"/>
              <a:ext cx="237650" cy="203575"/>
            </a:xfrm>
            <a:custGeom>
              <a:avLst/>
              <a:gdLst/>
              <a:ahLst/>
              <a:cxnLst/>
              <a:rect l="l" t="t" r="r" b="b"/>
              <a:pathLst>
                <a:path w="9506" h="8143" extrusionOk="0">
                  <a:moveTo>
                    <a:pt x="5430" y="535"/>
                  </a:moveTo>
                  <a:cubicBezTo>
                    <a:pt x="7243" y="535"/>
                    <a:pt x="8981" y="1944"/>
                    <a:pt x="8981" y="4074"/>
                  </a:cubicBezTo>
                  <a:cubicBezTo>
                    <a:pt x="8981" y="6019"/>
                    <a:pt x="7407" y="7592"/>
                    <a:pt x="5463" y="7592"/>
                  </a:cubicBezTo>
                  <a:cubicBezTo>
                    <a:pt x="2284" y="7592"/>
                    <a:pt x="710" y="3797"/>
                    <a:pt x="2963" y="1574"/>
                  </a:cubicBezTo>
                  <a:cubicBezTo>
                    <a:pt x="3681" y="856"/>
                    <a:pt x="4564" y="535"/>
                    <a:pt x="5430" y="535"/>
                  </a:cubicBezTo>
                  <a:close/>
                  <a:moveTo>
                    <a:pt x="5463" y="1"/>
                  </a:moveTo>
                  <a:cubicBezTo>
                    <a:pt x="1821" y="1"/>
                    <a:pt x="0" y="4383"/>
                    <a:pt x="2562" y="6944"/>
                  </a:cubicBezTo>
                  <a:cubicBezTo>
                    <a:pt x="3389" y="7772"/>
                    <a:pt x="4407" y="8142"/>
                    <a:pt x="5406" y="8142"/>
                  </a:cubicBezTo>
                  <a:cubicBezTo>
                    <a:pt x="7498" y="8142"/>
                    <a:pt x="9506" y="6518"/>
                    <a:pt x="9506" y="4074"/>
                  </a:cubicBezTo>
                  <a:cubicBezTo>
                    <a:pt x="9506" y="1821"/>
                    <a:pt x="7685" y="1"/>
                    <a:pt x="5463"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1"/>
            <p:cNvSpPr/>
            <p:nvPr/>
          </p:nvSpPr>
          <p:spPr>
            <a:xfrm>
              <a:off x="4949175" y="1613375"/>
              <a:ext cx="16225" cy="13125"/>
            </a:xfrm>
            <a:custGeom>
              <a:avLst/>
              <a:gdLst/>
              <a:ahLst/>
              <a:cxnLst/>
              <a:rect l="l" t="t" r="r" b="b"/>
              <a:pathLst>
                <a:path w="649" h="525" extrusionOk="0">
                  <a:moveTo>
                    <a:pt x="309" y="0"/>
                  </a:moveTo>
                  <a:cubicBezTo>
                    <a:pt x="247" y="0"/>
                    <a:pt x="186" y="31"/>
                    <a:pt x="124" y="62"/>
                  </a:cubicBezTo>
                  <a:cubicBezTo>
                    <a:pt x="1" y="185"/>
                    <a:pt x="1" y="340"/>
                    <a:pt x="124" y="463"/>
                  </a:cubicBezTo>
                  <a:cubicBezTo>
                    <a:pt x="186" y="494"/>
                    <a:pt x="247" y="525"/>
                    <a:pt x="309" y="525"/>
                  </a:cubicBezTo>
                  <a:cubicBezTo>
                    <a:pt x="649" y="525"/>
                    <a:pt x="649" y="0"/>
                    <a:pt x="30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1"/>
            <p:cNvSpPr/>
            <p:nvPr/>
          </p:nvSpPr>
          <p:spPr>
            <a:xfrm>
              <a:off x="4975400" y="1846375"/>
              <a:ext cx="13925" cy="13900"/>
            </a:xfrm>
            <a:custGeom>
              <a:avLst/>
              <a:gdLst/>
              <a:ahLst/>
              <a:cxnLst/>
              <a:rect l="l" t="t" r="r" b="b"/>
              <a:pathLst>
                <a:path w="557" h="556" extrusionOk="0">
                  <a:moveTo>
                    <a:pt x="279" y="0"/>
                  </a:moveTo>
                  <a:cubicBezTo>
                    <a:pt x="124" y="0"/>
                    <a:pt x="1" y="124"/>
                    <a:pt x="1" y="278"/>
                  </a:cubicBezTo>
                  <a:cubicBezTo>
                    <a:pt x="1" y="340"/>
                    <a:pt x="32" y="402"/>
                    <a:pt x="93" y="463"/>
                  </a:cubicBezTo>
                  <a:cubicBezTo>
                    <a:pt x="140" y="525"/>
                    <a:pt x="209" y="556"/>
                    <a:pt x="279" y="556"/>
                  </a:cubicBezTo>
                  <a:cubicBezTo>
                    <a:pt x="348" y="556"/>
                    <a:pt x="417" y="525"/>
                    <a:pt x="464" y="463"/>
                  </a:cubicBezTo>
                  <a:cubicBezTo>
                    <a:pt x="526" y="402"/>
                    <a:pt x="556" y="340"/>
                    <a:pt x="556" y="278"/>
                  </a:cubicBezTo>
                  <a:cubicBezTo>
                    <a:pt x="556" y="124"/>
                    <a:pt x="433" y="0"/>
                    <a:pt x="27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7" name="Google Shape;2817;p71"/>
          <p:cNvGrpSpPr/>
          <p:nvPr/>
        </p:nvGrpSpPr>
        <p:grpSpPr>
          <a:xfrm>
            <a:off x="4755972" y="1446628"/>
            <a:ext cx="363695" cy="363991"/>
            <a:chOff x="3993225" y="1572950"/>
            <a:chExt cx="337975" cy="338250"/>
          </a:xfrm>
        </p:grpSpPr>
        <p:sp>
          <p:nvSpPr>
            <p:cNvPr id="2818" name="Google Shape;2818;p71"/>
            <p:cNvSpPr/>
            <p:nvPr/>
          </p:nvSpPr>
          <p:spPr>
            <a:xfrm>
              <a:off x="3993225" y="1572950"/>
              <a:ext cx="337975" cy="338250"/>
            </a:xfrm>
            <a:custGeom>
              <a:avLst/>
              <a:gdLst/>
              <a:ahLst/>
              <a:cxnLst/>
              <a:rect l="l" t="t" r="r" b="b"/>
              <a:pathLst>
                <a:path w="13519" h="13530" extrusionOk="0">
                  <a:moveTo>
                    <a:pt x="4136" y="1525"/>
                  </a:moveTo>
                  <a:cubicBezTo>
                    <a:pt x="4229" y="1525"/>
                    <a:pt x="4290" y="1555"/>
                    <a:pt x="4352" y="1617"/>
                  </a:cubicBezTo>
                  <a:cubicBezTo>
                    <a:pt x="4383" y="1648"/>
                    <a:pt x="4414" y="1741"/>
                    <a:pt x="4414" y="1802"/>
                  </a:cubicBezTo>
                  <a:cubicBezTo>
                    <a:pt x="4414" y="1864"/>
                    <a:pt x="4383" y="1957"/>
                    <a:pt x="4352" y="1987"/>
                  </a:cubicBezTo>
                  <a:lnTo>
                    <a:pt x="3550" y="1987"/>
                  </a:lnTo>
                  <a:lnTo>
                    <a:pt x="3951" y="1617"/>
                  </a:lnTo>
                  <a:cubicBezTo>
                    <a:pt x="3982" y="1555"/>
                    <a:pt x="4074" y="1525"/>
                    <a:pt x="4136" y="1525"/>
                  </a:cubicBezTo>
                  <a:close/>
                  <a:moveTo>
                    <a:pt x="7377" y="1525"/>
                  </a:moveTo>
                  <a:cubicBezTo>
                    <a:pt x="7446" y="1525"/>
                    <a:pt x="7516" y="1555"/>
                    <a:pt x="7562" y="1617"/>
                  </a:cubicBezTo>
                  <a:cubicBezTo>
                    <a:pt x="7685" y="1710"/>
                    <a:pt x="7685" y="1864"/>
                    <a:pt x="7562" y="1987"/>
                  </a:cubicBezTo>
                  <a:lnTo>
                    <a:pt x="6821" y="1987"/>
                  </a:lnTo>
                  <a:lnTo>
                    <a:pt x="7192" y="1617"/>
                  </a:lnTo>
                  <a:cubicBezTo>
                    <a:pt x="7238" y="1555"/>
                    <a:pt x="7307" y="1525"/>
                    <a:pt x="7377" y="1525"/>
                  </a:cubicBezTo>
                  <a:close/>
                  <a:moveTo>
                    <a:pt x="8395" y="2512"/>
                  </a:moveTo>
                  <a:lnTo>
                    <a:pt x="4723" y="6154"/>
                  </a:lnTo>
                  <a:cubicBezTo>
                    <a:pt x="4599" y="6277"/>
                    <a:pt x="4476" y="6432"/>
                    <a:pt x="4352" y="6555"/>
                  </a:cubicBezTo>
                  <a:lnTo>
                    <a:pt x="3488" y="5691"/>
                  </a:lnTo>
                  <a:lnTo>
                    <a:pt x="4661" y="4487"/>
                  </a:lnTo>
                  <a:cubicBezTo>
                    <a:pt x="4784" y="4395"/>
                    <a:pt x="4784" y="4210"/>
                    <a:pt x="4661" y="4117"/>
                  </a:cubicBezTo>
                  <a:cubicBezTo>
                    <a:pt x="4615" y="4055"/>
                    <a:pt x="4545" y="4024"/>
                    <a:pt x="4476" y="4024"/>
                  </a:cubicBezTo>
                  <a:cubicBezTo>
                    <a:pt x="4406" y="4024"/>
                    <a:pt x="4337" y="4055"/>
                    <a:pt x="4290" y="4117"/>
                  </a:cubicBezTo>
                  <a:lnTo>
                    <a:pt x="3118" y="5290"/>
                  </a:lnTo>
                  <a:lnTo>
                    <a:pt x="2038" y="4210"/>
                  </a:lnTo>
                  <a:lnTo>
                    <a:pt x="2809" y="3407"/>
                  </a:lnTo>
                  <a:cubicBezTo>
                    <a:pt x="3020" y="3219"/>
                    <a:pt x="2839" y="2943"/>
                    <a:pt x="2632" y="2943"/>
                  </a:cubicBezTo>
                  <a:cubicBezTo>
                    <a:pt x="2566" y="2943"/>
                    <a:pt x="2498" y="2970"/>
                    <a:pt x="2439" y="3037"/>
                  </a:cubicBezTo>
                  <a:lnTo>
                    <a:pt x="1636" y="3808"/>
                  </a:lnTo>
                  <a:lnTo>
                    <a:pt x="618" y="2821"/>
                  </a:lnTo>
                  <a:lnTo>
                    <a:pt x="957" y="2512"/>
                  </a:lnTo>
                  <a:close/>
                  <a:moveTo>
                    <a:pt x="11713" y="5814"/>
                  </a:moveTo>
                  <a:cubicBezTo>
                    <a:pt x="11782" y="5814"/>
                    <a:pt x="11852" y="5845"/>
                    <a:pt x="11913" y="5907"/>
                  </a:cubicBezTo>
                  <a:lnTo>
                    <a:pt x="11913" y="5938"/>
                  </a:lnTo>
                  <a:cubicBezTo>
                    <a:pt x="12006" y="6030"/>
                    <a:pt x="12006" y="6216"/>
                    <a:pt x="11913" y="6308"/>
                  </a:cubicBezTo>
                  <a:lnTo>
                    <a:pt x="11512" y="6709"/>
                  </a:lnTo>
                  <a:lnTo>
                    <a:pt x="11512" y="5907"/>
                  </a:lnTo>
                  <a:cubicBezTo>
                    <a:pt x="11574" y="5845"/>
                    <a:pt x="11643" y="5814"/>
                    <a:pt x="11713" y="5814"/>
                  </a:cubicBezTo>
                  <a:close/>
                  <a:moveTo>
                    <a:pt x="11728" y="9055"/>
                  </a:moveTo>
                  <a:lnTo>
                    <a:pt x="11697" y="9086"/>
                  </a:lnTo>
                  <a:cubicBezTo>
                    <a:pt x="11790" y="9086"/>
                    <a:pt x="11852" y="9117"/>
                    <a:pt x="11913" y="9178"/>
                  </a:cubicBezTo>
                  <a:cubicBezTo>
                    <a:pt x="12006" y="9271"/>
                    <a:pt x="12006" y="9425"/>
                    <a:pt x="11913" y="9549"/>
                  </a:cubicBezTo>
                  <a:lnTo>
                    <a:pt x="11512" y="9950"/>
                  </a:lnTo>
                  <a:lnTo>
                    <a:pt x="11512" y="9147"/>
                  </a:lnTo>
                  <a:cubicBezTo>
                    <a:pt x="11574" y="9086"/>
                    <a:pt x="11636" y="9055"/>
                    <a:pt x="11728" y="9055"/>
                  </a:cubicBezTo>
                  <a:close/>
                  <a:moveTo>
                    <a:pt x="3272" y="8191"/>
                  </a:moveTo>
                  <a:cubicBezTo>
                    <a:pt x="2902" y="8870"/>
                    <a:pt x="2624" y="9610"/>
                    <a:pt x="2470" y="10351"/>
                  </a:cubicBezTo>
                  <a:lnTo>
                    <a:pt x="772" y="8654"/>
                  </a:lnTo>
                  <a:lnTo>
                    <a:pt x="1204" y="8191"/>
                  </a:lnTo>
                  <a:close/>
                  <a:moveTo>
                    <a:pt x="12839" y="691"/>
                  </a:moveTo>
                  <a:lnTo>
                    <a:pt x="12006" y="3345"/>
                  </a:lnTo>
                  <a:lnTo>
                    <a:pt x="6945" y="8376"/>
                  </a:lnTo>
                  <a:cubicBezTo>
                    <a:pt x="6482" y="8839"/>
                    <a:pt x="5988" y="9240"/>
                    <a:pt x="5463" y="9549"/>
                  </a:cubicBezTo>
                  <a:lnTo>
                    <a:pt x="5432" y="9549"/>
                  </a:lnTo>
                  <a:cubicBezTo>
                    <a:pt x="4661" y="10042"/>
                    <a:pt x="3828" y="10382"/>
                    <a:pt x="2963" y="10567"/>
                  </a:cubicBezTo>
                  <a:cubicBezTo>
                    <a:pt x="3272" y="9055"/>
                    <a:pt x="4044" y="7666"/>
                    <a:pt x="5124" y="6586"/>
                  </a:cubicBezTo>
                  <a:lnTo>
                    <a:pt x="10185" y="1525"/>
                  </a:lnTo>
                  <a:lnTo>
                    <a:pt x="12839" y="691"/>
                  </a:lnTo>
                  <a:close/>
                  <a:moveTo>
                    <a:pt x="5340" y="10258"/>
                  </a:moveTo>
                  <a:lnTo>
                    <a:pt x="5309" y="12295"/>
                  </a:lnTo>
                  <a:lnTo>
                    <a:pt x="4877" y="12758"/>
                  </a:lnTo>
                  <a:lnTo>
                    <a:pt x="3179" y="11061"/>
                  </a:lnTo>
                  <a:cubicBezTo>
                    <a:pt x="3920" y="10876"/>
                    <a:pt x="4661" y="10629"/>
                    <a:pt x="5340" y="10258"/>
                  </a:cubicBezTo>
                  <a:close/>
                  <a:moveTo>
                    <a:pt x="10926" y="5043"/>
                  </a:moveTo>
                  <a:lnTo>
                    <a:pt x="10988" y="12542"/>
                  </a:lnTo>
                  <a:lnTo>
                    <a:pt x="10679" y="12851"/>
                  </a:lnTo>
                  <a:lnTo>
                    <a:pt x="9660" y="11832"/>
                  </a:lnTo>
                  <a:lnTo>
                    <a:pt x="10463" y="11061"/>
                  </a:lnTo>
                  <a:cubicBezTo>
                    <a:pt x="10653" y="10847"/>
                    <a:pt x="10477" y="10579"/>
                    <a:pt x="10260" y="10579"/>
                  </a:cubicBezTo>
                  <a:cubicBezTo>
                    <a:pt x="10195" y="10579"/>
                    <a:pt x="10126" y="10603"/>
                    <a:pt x="10062" y="10660"/>
                  </a:cubicBezTo>
                  <a:lnTo>
                    <a:pt x="9259" y="11462"/>
                  </a:lnTo>
                  <a:lnTo>
                    <a:pt x="8179" y="10382"/>
                  </a:lnTo>
                  <a:lnTo>
                    <a:pt x="9352" y="9209"/>
                  </a:lnTo>
                  <a:cubicBezTo>
                    <a:pt x="9542" y="8995"/>
                    <a:pt x="9366" y="8727"/>
                    <a:pt x="9149" y="8727"/>
                  </a:cubicBezTo>
                  <a:cubicBezTo>
                    <a:pt x="9084" y="8727"/>
                    <a:pt x="9015" y="8751"/>
                    <a:pt x="8951" y="8808"/>
                  </a:cubicBezTo>
                  <a:lnTo>
                    <a:pt x="7778" y="9981"/>
                  </a:lnTo>
                  <a:lnTo>
                    <a:pt x="6883" y="9086"/>
                  </a:lnTo>
                  <a:cubicBezTo>
                    <a:pt x="7006" y="8962"/>
                    <a:pt x="7130" y="8839"/>
                    <a:pt x="7284" y="8715"/>
                  </a:cubicBezTo>
                  <a:lnTo>
                    <a:pt x="10926" y="5043"/>
                  </a:lnTo>
                  <a:close/>
                  <a:moveTo>
                    <a:pt x="13227" y="0"/>
                  </a:moveTo>
                  <a:cubicBezTo>
                    <a:pt x="13200" y="0"/>
                    <a:pt x="13173" y="4"/>
                    <a:pt x="13148" y="12"/>
                  </a:cubicBezTo>
                  <a:lnTo>
                    <a:pt x="9969" y="1000"/>
                  </a:lnTo>
                  <a:cubicBezTo>
                    <a:pt x="9938" y="1031"/>
                    <a:pt x="9907" y="1031"/>
                    <a:pt x="9876" y="1062"/>
                  </a:cubicBezTo>
                  <a:lnTo>
                    <a:pt x="8951" y="1987"/>
                  </a:lnTo>
                  <a:lnTo>
                    <a:pt x="8179" y="1987"/>
                  </a:lnTo>
                  <a:cubicBezTo>
                    <a:pt x="8312" y="1434"/>
                    <a:pt x="7856" y="991"/>
                    <a:pt x="7372" y="991"/>
                  </a:cubicBezTo>
                  <a:cubicBezTo>
                    <a:pt x="7181" y="991"/>
                    <a:pt x="6987" y="1059"/>
                    <a:pt x="6821" y="1216"/>
                  </a:cubicBezTo>
                  <a:lnTo>
                    <a:pt x="6050" y="1987"/>
                  </a:lnTo>
                  <a:lnTo>
                    <a:pt x="4939" y="1987"/>
                  </a:lnTo>
                  <a:cubicBezTo>
                    <a:pt x="4939" y="1926"/>
                    <a:pt x="4939" y="1864"/>
                    <a:pt x="4939" y="1802"/>
                  </a:cubicBezTo>
                  <a:cubicBezTo>
                    <a:pt x="4939" y="1324"/>
                    <a:pt x="4546" y="1000"/>
                    <a:pt x="4139" y="1000"/>
                  </a:cubicBezTo>
                  <a:cubicBezTo>
                    <a:pt x="3942" y="1000"/>
                    <a:pt x="3742" y="1076"/>
                    <a:pt x="3581" y="1247"/>
                  </a:cubicBezTo>
                  <a:lnTo>
                    <a:pt x="2809" y="2018"/>
                  </a:lnTo>
                  <a:lnTo>
                    <a:pt x="865" y="2018"/>
                  </a:lnTo>
                  <a:cubicBezTo>
                    <a:pt x="848" y="2010"/>
                    <a:pt x="832" y="2006"/>
                    <a:pt x="815" y="2006"/>
                  </a:cubicBezTo>
                  <a:cubicBezTo>
                    <a:pt x="770" y="2006"/>
                    <a:pt x="725" y="2035"/>
                    <a:pt x="680" y="2080"/>
                  </a:cubicBezTo>
                  <a:lnTo>
                    <a:pt x="93" y="2666"/>
                  </a:lnTo>
                  <a:cubicBezTo>
                    <a:pt x="1" y="2759"/>
                    <a:pt x="1" y="2944"/>
                    <a:pt x="93" y="3037"/>
                  </a:cubicBezTo>
                  <a:lnTo>
                    <a:pt x="2933" y="5876"/>
                  </a:lnTo>
                  <a:lnTo>
                    <a:pt x="4044" y="6987"/>
                  </a:lnTo>
                  <a:cubicBezTo>
                    <a:pt x="3889" y="7203"/>
                    <a:pt x="3735" y="7450"/>
                    <a:pt x="3581" y="7697"/>
                  </a:cubicBezTo>
                  <a:lnTo>
                    <a:pt x="1112" y="7697"/>
                  </a:lnTo>
                  <a:cubicBezTo>
                    <a:pt x="1087" y="7689"/>
                    <a:pt x="1064" y="7685"/>
                    <a:pt x="1044" y="7685"/>
                  </a:cubicBezTo>
                  <a:cubicBezTo>
                    <a:pt x="988" y="7685"/>
                    <a:pt x="949" y="7713"/>
                    <a:pt x="927" y="7759"/>
                  </a:cubicBezTo>
                  <a:lnTo>
                    <a:pt x="217" y="8468"/>
                  </a:lnTo>
                  <a:cubicBezTo>
                    <a:pt x="93" y="8592"/>
                    <a:pt x="93" y="8746"/>
                    <a:pt x="217" y="8870"/>
                  </a:cubicBezTo>
                  <a:lnTo>
                    <a:pt x="2439" y="11092"/>
                  </a:lnTo>
                  <a:lnTo>
                    <a:pt x="4692" y="13345"/>
                  </a:lnTo>
                  <a:cubicBezTo>
                    <a:pt x="4738" y="13391"/>
                    <a:pt x="4807" y="13414"/>
                    <a:pt x="4877" y="13414"/>
                  </a:cubicBezTo>
                  <a:cubicBezTo>
                    <a:pt x="4946" y="13414"/>
                    <a:pt x="5016" y="13391"/>
                    <a:pt x="5062" y="13345"/>
                  </a:cubicBezTo>
                  <a:lnTo>
                    <a:pt x="5772" y="12635"/>
                  </a:lnTo>
                  <a:cubicBezTo>
                    <a:pt x="5834" y="12573"/>
                    <a:pt x="5864" y="12511"/>
                    <a:pt x="5864" y="12450"/>
                  </a:cubicBezTo>
                  <a:lnTo>
                    <a:pt x="5864" y="9981"/>
                  </a:lnTo>
                  <a:cubicBezTo>
                    <a:pt x="6080" y="9826"/>
                    <a:pt x="6327" y="9672"/>
                    <a:pt x="6543" y="9487"/>
                  </a:cubicBezTo>
                  <a:lnTo>
                    <a:pt x="7654" y="10598"/>
                  </a:lnTo>
                  <a:lnTo>
                    <a:pt x="10494" y="13437"/>
                  </a:lnTo>
                  <a:cubicBezTo>
                    <a:pt x="10555" y="13499"/>
                    <a:pt x="10617" y="13530"/>
                    <a:pt x="10679" y="13530"/>
                  </a:cubicBezTo>
                  <a:cubicBezTo>
                    <a:pt x="10741" y="13499"/>
                    <a:pt x="10833" y="13499"/>
                    <a:pt x="10864" y="13437"/>
                  </a:cubicBezTo>
                  <a:lnTo>
                    <a:pt x="11450" y="12820"/>
                  </a:lnTo>
                  <a:cubicBezTo>
                    <a:pt x="11481" y="12789"/>
                    <a:pt x="11512" y="12727"/>
                    <a:pt x="11512" y="12666"/>
                  </a:cubicBezTo>
                  <a:lnTo>
                    <a:pt x="11512" y="10721"/>
                  </a:lnTo>
                  <a:lnTo>
                    <a:pt x="12284" y="9950"/>
                  </a:lnTo>
                  <a:cubicBezTo>
                    <a:pt x="12814" y="9420"/>
                    <a:pt x="12411" y="8562"/>
                    <a:pt x="11735" y="8562"/>
                  </a:cubicBezTo>
                  <a:cubicBezTo>
                    <a:pt x="11664" y="8562"/>
                    <a:pt x="11589" y="8571"/>
                    <a:pt x="11512" y="8592"/>
                  </a:cubicBezTo>
                  <a:lnTo>
                    <a:pt x="11512" y="7481"/>
                  </a:lnTo>
                  <a:lnTo>
                    <a:pt x="12284" y="6709"/>
                  </a:lnTo>
                  <a:cubicBezTo>
                    <a:pt x="12623" y="6370"/>
                    <a:pt x="12623" y="5876"/>
                    <a:pt x="12284" y="5537"/>
                  </a:cubicBezTo>
                  <a:cubicBezTo>
                    <a:pt x="12113" y="5390"/>
                    <a:pt x="11903" y="5301"/>
                    <a:pt x="11686" y="5301"/>
                  </a:cubicBezTo>
                  <a:cubicBezTo>
                    <a:pt x="11628" y="5301"/>
                    <a:pt x="11570" y="5308"/>
                    <a:pt x="11512" y="5321"/>
                  </a:cubicBezTo>
                  <a:lnTo>
                    <a:pt x="11512" y="4549"/>
                  </a:lnTo>
                  <a:lnTo>
                    <a:pt x="12438" y="3623"/>
                  </a:lnTo>
                  <a:cubicBezTo>
                    <a:pt x="12469" y="3592"/>
                    <a:pt x="12500" y="3561"/>
                    <a:pt x="12500" y="3531"/>
                  </a:cubicBezTo>
                  <a:lnTo>
                    <a:pt x="13487" y="352"/>
                  </a:lnTo>
                  <a:cubicBezTo>
                    <a:pt x="13518" y="259"/>
                    <a:pt x="13487" y="167"/>
                    <a:pt x="13426" y="74"/>
                  </a:cubicBezTo>
                  <a:cubicBezTo>
                    <a:pt x="13380" y="29"/>
                    <a:pt x="13302" y="0"/>
                    <a:pt x="13227"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1"/>
            <p:cNvSpPr/>
            <p:nvPr/>
          </p:nvSpPr>
          <p:spPr>
            <a:xfrm>
              <a:off x="4141375" y="1663025"/>
              <a:ext cx="102575" cy="99275"/>
            </a:xfrm>
            <a:custGeom>
              <a:avLst/>
              <a:gdLst/>
              <a:ahLst/>
              <a:cxnLst/>
              <a:rect l="l" t="t" r="r" b="b"/>
              <a:pathLst>
                <a:path w="4103" h="3971" extrusionOk="0">
                  <a:moveTo>
                    <a:pt x="3704" y="1"/>
                  </a:moveTo>
                  <a:cubicBezTo>
                    <a:pt x="3640" y="1"/>
                    <a:pt x="3575" y="25"/>
                    <a:pt x="3518" y="82"/>
                  </a:cubicBezTo>
                  <a:lnTo>
                    <a:pt x="124" y="3508"/>
                  </a:lnTo>
                  <a:cubicBezTo>
                    <a:pt x="0" y="3600"/>
                    <a:pt x="0" y="3785"/>
                    <a:pt x="124" y="3878"/>
                  </a:cubicBezTo>
                  <a:cubicBezTo>
                    <a:pt x="154" y="3940"/>
                    <a:pt x="216" y="3970"/>
                    <a:pt x="309" y="3970"/>
                  </a:cubicBezTo>
                  <a:cubicBezTo>
                    <a:pt x="371" y="3970"/>
                    <a:pt x="432" y="3940"/>
                    <a:pt x="494" y="3878"/>
                  </a:cubicBezTo>
                  <a:lnTo>
                    <a:pt x="3889" y="483"/>
                  </a:lnTo>
                  <a:cubicBezTo>
                    <a:pt x="4102" y="269"/>
                    <a:pt x="3914" y="1"/>
                    <a:pt x="370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1"/>
            <p:cNvSpPr/>
            <p:nvPr/>
          </p:nvSpPr>
          <p:spPr>
            <a:xfrm>
              <a:off x="4123625" y="1766900"/>
              <a:ext cx="13125" cy="13150"/>
            </a:xfrm>
            <a:custGeom>
              <a:avLst/>
              <a:gdLst/>
              <a:ahLst/>
              <a:cxnLst/>
              <a:rect l="l" t="t" r="r" b="b"/>
              <a:pathLst>
                <a:path w="525" h="526" extrusionOk="0">
                  <a:moveTo>
                    <a:pt x="247" y="1"/>
                  </a:moveTo>
                  <a:cubicBezTo>
                    <a:pt x="124" y="1"/>
                    <a:pt x="0" y="124"/>
                    <a:pt x="0" y="278"/>
                  </a:cubicBezTo>
                  <a:cubicBezTo>
                    <a:pt x="0" y="340"/>
                    <a:pt x="31" y="402"/>
                    <a:pt x="62" y="464"/>
                  </a:cubicBezTo>
                  <a:cubicBezTo>
                    <a:pt x="124" y="494"/>
                    <a:pt x="186" y="525"/>
                    <a:pt x="247" y="525"/>
                  </a:cubicBezTo>
                  <a:cubicBezTo>
                    <a:pt x="402" y="525"/>
                    <a:pt x="525" y="433"/>
                    <a:pt x="525" y="278"/>
                  </a:cubicBezTo>
                  <a:cubicBezTo>
                    <a:pt x="525" y="217"/>
                    <a:pt x="494" y="124"/>
                    <a:pt x="463" y="93"/>
                  </a:cubicBezTo>
                  <a:cubicBezTo>
                    <a:pt x="402" y="31"/>
                    <a:pt x="340" y="1"/>
                    <a:pt x="247"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1"/>
            <p:cNvSpPr/>
            <p:nvPr/>
          </p:nvSpPr>
          <p:spPr>
            <a:xfrm>
              <a:off x="4117450" y="1655800"/>
              <a:ext cx="13150" cy="13150"/>
            </a:xfrm>
            <a:custGeom>
              <a:avLst/>
              <a:gdLst/>
              <a:ahLst/>
              <a:cxnLst/>
              <a:rect l="l" t="t" r="r" b="b"/>
              <a:pathLst>
                <a:path w="526" h="526" extrusionOk="0">
                  <a:moveTo>
                    <a:pt x="247" y="1"/>
                  </a:moveTo>
                  <a:cubicBezTo>
                    <a:pt x="124" y="1"/>
                    <a:pt x="0" y="124"/>
                    <a:pt x="0" y="247"/>
                  </a:cubicBezTo>
                  <a:cubicBezTo>
                    <a:pt x="0" y="340"/>
                    <a:pt x="31" y="402"/>
                    <a:pt x="62" y="433"/>
                  </a:cubicBezTo>
                  <a:cubicBezTo>
                    <a:pt x="124" y="494"/>
                    <a:pt x="186" y="525"/>
                    <a:pt x="247" y="525"/>
                  </a:cubicBezTo>
                  <a:cubicBezTo>
                    <a:pt x="402" y="525"/>
                    <a:pt x="525" y="402"/>
                    <a:pt x="525" y="247"/>
                  </a:cubicBezTo>
                  <a:cubicBezTo>
                    <a:pt x="525" y="186"/>
                    <a:pt x="494" y="124"/>
                    <a:pt x="463" y="62"/>
                  </a:cubicBezTo>
                  <a:cubicBezTo>
                    <a:pt x="402" y="31"/>
                    <a:pt x="340" y="1"/>
                    <a:pt x="247"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2" name="Google Shape;2822;p71"/>
          <p:cNvGrpSpPr/>
          <p:nvPr/>
        </p:nvGrpSpPr>
        <p:grpSpPr>
          <a:xfrm>
            <a:off x="3940665" y="1449425"/>
            <a:ext cx="369479" cy="363076"/>
            <a:chOff x="3235575" y="1575550"/>
            <a:chExt cx="343350" cy="337400"/>
          </a:xfrm>
        </p:grpSpPr>
        <p:sp>
          <p:nvSpPr>
            <p:cNvPr id="2823" name="Google Shape;2823;p71"/>
            <p:cNvSpPr/>
            <p:nvPr/>
          </p:nvSpPr>
          <p:spPr>
            <a:xfrm>
              <a:off x="3279425" y="1851300"/>
              <a:ext cx="17125" cy="13625"/>
            </a:xfrm>
            <a:custGeom>
              <a:avLst/>
              <a:gdLst/>
              <a:ahLst/>
              <a:cxnLst/>
              <a:rect l="l" t="t" r="r" b="b"/>
              <a:pathLst>
                <a:path w="685" h="545" extrusionOk="0">
                  <a:moveTo>
                    <a:pt x="380" y="0"/>
                  </a:moveTo>
                  <a:cubicBezTo>
                    <a:pt x="176" y="0"/>
                    <a:pt x="1" y="269"/>
                    <a:pt x="191" y="482"/>
                  </a:cubicBezTo>
                  <a:cubicBezTo>
                    <a:pt x="252" y="513"/>
                    <a:pt x="314" y="544"/>
                    <a:pt x="376" y="544"/>
                  </a:cubicBezTo>
                  <a:cubicBezTo>
                    <a:pt x="438" y="544"/>
                    <a:pt x="530" y="513"/>
                    <a:pt x="561" y="482"/>
                  </a:cubicBezTo>
                  <a:cubicBezTo>
                    <a:pt x="684" y="359"/>
                    <a:pt x="684" y="174"/>
                    <a:pt x="561" y="81"/>
                  </a:cubicBezTo>
                  <a:cubicBezTo>
                    <a:pt x="504" y="24"/>
                    <a:pt x="441" y="0"/>
                    <a:pt x="380"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1"/>
            <p:cNvSpPr/>
            <p:nvPr/>
          </p:nvSpPr>
          <p:spPr>
            <a:xfrm>
              <a:off x="3235575" y="1575550"/>
              <a:ext cx="343350" cy="270850"/>
            </a:xfrm>
            <a:custGeom>
              <a:avLst/>
              <a:gdLst/>
              <a:ahLst/>
              <a:cxnLst/>
              <a:rect l="l" t="t" r="r" b="b"/>
              <a:pathLst>
                <a:path w="13734" h="10834" extrusionOk="0">
                  <a:moveTo>
                    <a:pt x="9263" y="1"/>
                  </a:moveTo>
                  <a:cubicBezTo>
                    <a:pt x="8958" y="1"/>
                    <a:pt x="8657" y="124"/>
                    <a:pt x="8426" y="371"/>
                  </a:cubicBezTo>
                  <a:lnTo>
                    <a:pt x="3889" y="4877"/>
                  </a:lnTo>
                  <a:cubicBezTo>
                    <a:pt x="3858" y="4908"/>
                    <a:pt x="3827" y="4970"/>
                    <a:pt x="3827" y="5062"/>
                  </a:cubicBezTo>
                  <a:lnTo>
                    <a:pt x="3827" y="5587"/>
                  </a:lnTo>
                  <a:cubicBezTo>
                    <a:pt x="3827" y="5618"/>
                    <a:pt x="3796" y="5679"/>
                    <a:pt x="3735" y="5679"/>
                  </a:cubicBezTo>
                  <a:lnTo>
                    <a:pt x="3210" y="5679"/>
                  </a:lnTo>
                  <a:cubicBezTo>
                    <a:pt x="3117" y="5679"/>
                    <a:pt x="3056" y="5710"/>
                    <a:pt x="3025" y="5741"/>
                  </a:cubicBezTo>
                  <a:lnTo>
                    <a:pt x="463" y="8303"/>
                  </a:lnTo>
                  <a:cubicBezTo>
                    <a:pt x="0" y="8766"/>
                    <a:pt x="0" y="9537"/>
                    <a:pt x="463" y="10000"/>
                  </a:cubicBezTo>
                  <a:lnTo>
                    <a:pt x="1235" y="10772"/>
                  </a:lnTo>
                  <a:cubicBezTo>
                    <a:pt x="1297" y="10802"/>
                    <a:pt x="1358" y="10833"/>
                    <a:pt x="1420" y="10833"/>
                  </a:cubicBezTo>
                  <a:cubicBezTo>
                    <a:pt x="1482" y="10833"/>
                    <a:pt x="1574" y="10802"/>
                    <a:pt x="1605" y="10772"/>
                  </a:cubicBezTo>
                  <a:cubicBezTo>
                    <a:pt x="1729" y="10648"/>
                    <a:pt x="1729" y="10463"/>
                    <a:pt x="1605" y="10370"/>
                  </a:cubicBezTo>
                  <a:lnTo>
                    <a:pt x="834" y="9599"/>
                  </a:lnTo>
                  <a:cubicBezTo>
                    <a:pt x="710" y="9475"/>
                    <a:pt x="648" y="9321"/>
                    <a:pt x="648" y="9136"/>
                  </a:cubicBezTo>
                  <a:cubicBezTo>
                    <a:pt x="648" y="8951"/>
                    <a:pt x="710" y="8796"/>
                    <a:pt x="834" y="8673"/>
                  </a:cubicBezTo>
                  <a:lnTo>
                    <a:pt x="3333" y="6173"/>
                  </a:lnTo>
                  <a:lnTo>
                    <a:pt x="3735" y="6173"/>
                  </a:lnTo>
                  <a:cubicBezTo>
                    <a:pt x="4074" y="6173"/>
                    <a:pt x="4352" y="5895"/>
                    <a:pt x="4352" y="5556"/>
                  </a:cubicBezTo>
                  <a:lnTo>
                    <a:pt x="4352" y="5155"/>
                  </a:lnTo>
                  <a:lnTo>
                    <a:pt x="8796" y="711"/>
                  </a:lnTo>
                  <a:cubicBezTo>
                    <a:pt x="8919" y="587"/>
                    <a:pt x="9089" y="526"/>
                    <a:pt x="9259" y="526"/>
                  </a:cubicBezTo>
                  <a:cubicBezTo>
                    <a:pt x="9429" y="526"/>
                    <a:pt x="9598" y="587"/>
                    <a:pt x="9722" y="711"/>
                  </a:cubicBezTo>
                  <a:lnTo>
                    <a:pt x="12870" y="3859"/>
                  </a:lnTo>
                  <a:cubicBezTo>
                    <a:pt x="13117" y="4106"/>
                    <a:pt x="13117" y="4538"/>
                    <a:pt x="12870" y="4784"/>
                  </a:cubicBezTo>
                  <a:lnTo>
                    <a:pt x="10216" y="7469"/>
                  </a:lnTo>
                  <a:cubicBezTo>
                    <a:pt x="10004" y="7657"/>
                    <a:pt x="10186" y="7934"/>
                    <a:pt x="10393" y="7934"/>
                  </a:cubicBezTo>
                  <a:cubicBezTo>
                    <a:pt x="10459" y="7934"/>
                    <a:pt x="10527" y="7906"/>
                    <a:pt x="10586" y="7840"/>
                  </a:cubicBezTo>
                  <a:lnTo>
                    <a:pt x="13271" y="5186"/>
                  </a:lnTo>
                  <a:cubicBezTo>
                    <a:pt x="13734" y="4723"/>
                    <a:pt x="13734" y="3951"/>
                    <a:pt x="13271" y="3488"/>
                  </a:cubicBezTo>
                  <a:lnTo>
                    <a:pt x="13240" y="3488"/>
                  </a:lnTo>
                  <a:lnTo>
                    <a:pt x="10123" y="371"/>
                  </a:lnTo>
                  <a:cubicBezTo>
                    <a:pt x="9876" y="124"/>
                    <a:pt x="9568" y="1"/>
                    <a:pt x="9263"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1"/>
            <p:cNvSpPr/>
            <p:nvPr/>
          </p:nvSpPr>
          <p:spPr>
            <a:xfrm>
              <a:off x="3298125" y="1798050"/>
              <a:ext cx="169050" cy="114900"/>
            </a:xfrm>
            <a:custGeom>
              <a:avLst/>
              <a:gdLst/>
              <a:ahLst/>
              <a:cxnLst/>
              <a:rect l="l" t="t" r="r" b="b"/>
              <a:pathLst>
                <a:path w="6762" h="4596" extrusionOk="0">
                  <a:moveTo>
                    <a:pt x="6358" y="0"/>
                  </a:moveTo>
                  <a:cubicBezTo>
                    <a:pt x="6294" y="0"/>
                    <a:pt x="6228" y="24"/>
                    <a:pt x="6171" y="82"/>
                  </a:cubicBezTo>
                  <a:lnTo>
                    <a:pt x="6201" y="82"/>
                  </a:lnTo>
                  <a:lnTo>
                    <a:pt x="5924" y="329"/>
                  </a:lnTo>
                  <a:lnTo>
                    <a:pt x="5522" y="329"/>
                  </a:lnTo>
                  <a:cubicBezTo>
                    <a:pt x="5152" y="329"/>
                    <a:pt x="4874" y="606"/>
                    <a:pt x="4874" y="946"/>
                  </a:cubicBezTo>
                  <a:lnTo>
                    <a:pt x="4874" y="1378"/>
                  </a:lnTo>
                  <a:lnTo>
                    <a:pt x="2405" y="3878"/>
                  </a:lnTo>
                  <a:cubicBezTo>
                    <a:pt x="2282" y="4001"/>
                    <a:pt x="2112" y="4063"/>
                    <a:pt x="1942" y="4063"/>
                  </a:cubicBezTo>
                  <a:cubicBezTo>
                    <a:pt x="1773" y="4063"/>
                    <a:pt x="1603" y="4001"/>
                    <a:pt x="1480" y="3878"/>
                  </a:cubicBezTo>
                  <a:lnTo>
                    <a:pt x="585" y="2983"/>
                  </a:lnTo>
                  <a:cubicBezTo>
                    <a:pt x="528" y="2926"/>
                    <a:pt x="462" y="2902"/>
                    <a:pt x="399" y="2902"/>
                  </a:cubicBezTo>
                  <a:cubicBezTo>
                    <a:pt x="189" y="2902"/>
                    <a:pt x="0" y="3170"/>
                    <a:pt x="214" y="3384"/>
                  </a:cubicBezTo>
                  <a:lnTo>
                    <a:pt x="1078" y="4248"/>
                  </a:lnTo>
                  <a:cubicBezTo>
                    <a:pt x="1310" y="4479"/>
                    <a:pt x="1618" y="4595"/>
                    <a:pt x="1927" y="4595"/>
                  </a:cubicBezTo>
                  <a:cubicBezTo>
                    <a:pt x="2236" y="4595"/>
                    <a:pt x="2544" y="4479"/>
                    <a:pt x="2776" y="4248"/>
                  </a:cubicBezTo>
                  <a:lnTo>
                    <a:pt x="5337" y="1686"/>
                  </a:lnTo>
                  <a:cubicBezTo>
                    <a:pt x="5368" y="1656"/>
                    <a:pt x="5399" y="1563"/>
                    <a:pt x="5399" y="1501"/>
                  </a:cubicBezTo>
                  <a:lnTo>
                    <a:pt x="5399" y="977"/>
                  </a:lnTo>
                  <a:cubicBezTo>
                    <a:pt x="5399" y="915"/>
                    <a:pt x="5430" y="884"/>
                    <a:pt x="5492" y="884"/>
                  </a:cubicBezTo>
                  <a:lnTo>
                    <a:pt x="6016" y="884"/>
                  </a:lnTo>
                  <a:cubicBezTo>
                    <a:pt x="6109" y="884"/>
                    <a:pt x="6171" y="853"/>
                    <a:pt x="6201" y="791"/>
                  </a:cubicBezTo>
                  <a:lnTo>
                    <a:pt x="6572" y="452"/>
                  </a:lnTo>
                  <a:cubicBezTo>
                    <a:pt x="6761" y="262"/>
                    <a:pt x="6569" y="0"/>
                    <a:pt x="635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1"/>
            <p:cNvSpPr/>
            <p:nvPr/>
          </p:nvSpPr>
          <p:spPr>
            <a:xfrm>
              <a:off x="3343475" y="1732475"/>
              <a:ext cx="24825" cy="21325"/>
            </a:xfrm>
            <a:custGeom>
              <a:avLst/>
              <a:gdLst/>
              <a:ahLst/>
              <a:cxnLst/>
              <a:rect l="l" t="t" r="r" b="b"/>
              <a:pathLst>
                <a:path w="993" h="853" extrusionOk="0">
                  <a:moveTo>
                    <a:pt x="393" y="0"/>
                  </a:moveTo>
                  <a:cubicBezTo>
                    <a:pt x="176" y="0"/>
                    <a:pt x="0" y="269"/>
                    <a:pt x="190" y="483"/>
                  </a:cubicBezTo>
                  <a:lnTo>
                    <a:pt x="499" y="791"/>
                  </a:lnTo>
                  <a:cubicBezTo>
                    <a:pt x="561" y="822"/>
                    <a:pt x="622" y="853"/>
                    <a:pt x="684" y="853"/>
                  </a:cubicBezTo>
                  <a:cubicBezTo>
                    <a:pt x="746" y="853"/>
                    <a:pt x="838" y="822"/>
                    <a:pt x="869" y="791"/>
                  </a:cubicBezTo>
                  <a:cubicBezTo>
                    <a:pt x="993" y="668"/>
                    <a:pt x="993" y="513"/>
                    <a:pt x="869" y="390"/>
                  </a:cubicBezTo>
                  <a:lnTo>
                    <a:pt x="591" y="81"/>
                  </a:lnTo>
                  <a:cubicBezTo>
                    <a:pt x="527" y="24"/>
                    <a:pt x="458" y="0"/>
                    <a:pt x="393"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1"/>
            <p:cNvSpPr/>
            <p:nvPr/>
          </p:nvSpPr>
          <p:spPr>
            <a:xfrm>
              <a:off x="3369175" y="1758375"/>
              <a:ext cx="26900" cy="23200"/>
            </a:xfrm>
            <a:custGeom>
              <a:avLst/>
              <a:gdLst/>
              <a:ahLst/>
              <a:cxnLst/>
              <a:rect l="l" t="t" r="r" b="b"/>
              <a:pathLst>
                <a:path w="1076" h="928" extrusionOk="0">
                  <a:moveTo>
                    <a:pt x="389" y="1"/>
                  </a:moveTo>
                  <a:cubicBezTo>
                    <a:pt x="182" y="1"/>
                    <a:pt x="0" y="277"/>
                    <a:pt x="211" y="465"/>
                  </a:cubicBezTo>
                  <a:lnTo>
                    <a:pt x="613" y="866"/>
                  </a:lnTo>
                  <a:cubicBezTo>
                    <a:pt x="644" y="897"/>
                    <a:pt x="705" y="928"/>
                    <a:pt x="798" y="928"/>
                  </a:cubicBezTo>
                  <a:cubicBezTo>
                    <a:pt x="860" y="928"/>
                    <a:pt x="921" y="897"/>
                    <a:pt x="983" y="866"/>
                  </a:cubicBezTo>
                  <a:cubicBezTo>
                    <a:pt x="1076" y="743"/>
                    <a:pt x="1076" y="558"/>
                    <a:pt x="983" y="465"/>
                  </a:cubicBezTo>
                  <a:lnTo>
                    <a:pt x="582" y="95"/>
                  </a:lnTo>
                  <a:cubicBezTo>
                    <a:pt x="523" y="28"/>
                    <a:pt x="455" y="1"/>
                    <a:pt x="389"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1"/>
            <p:cNvSpPr/>
            <p:nvPr/>
          </p:nvSpPr>
          <p:spPr>
            <a:xfrm>
              <a:off x="3395150" y="1784175"/>
              <a:ext cx="25625" cy="22100"/>
            </a:xfrm>
            <a:custGeom>
              <a:avLst/>
              <a:gdLst/>
              <a:ahLst/>
              <a:cxnLst/>
              <a:rect l="l" t="t" r="r" b="b"/>
              <a:pathLst>
                <a:path w="1025" h="884" extrusionOk="0">
                  <a:moveTo>
                    <a:pt x="407" y="0"/>
                  </a:moveTo>
                  <a:cubicBezTo>
                    <a:pt x="195" y="0"/>
                    <a:pt x="1" y="269"/>
                    <a:pt x="191" y="482"/>
                  </a:cubicBezTo>
                  <a:lnTo>
                    <a:pt x="530" y="791"/>
                  </a:lnTo>
                  <a:cubicBezTo>
                    <a:pt x="592" y="853"/>
                    <a:pt x="654" y="884"/>
                    <a:pt x="716" y="884"/>
                  </a:cubicBezTo>
                  <a:lnTo>
                    <a:pt x="746" y="884"/>
                  </a:lnTo>
                  <a:cubicBezTo>
                    <a:pt x="808" y="884"/>
                    <a:pt x="870" y="853"/>
                    <a:pt x="932" y="822"/>
                  </a:cubicBezTo>
                  <a:cubicBezTo>
                    <a:pt x="1024" y="698"/>
                    <a:pt x="1024" y="513"/>
                    <a:pt x="932" y="421"/>
                  </a:cubicBezTo>
                  <a:lnTo>
                    <a:pt x="592" y="81"/>
                  </a:lnTo>
                  <a:cubicBezTo>
                    <a:pt x="535" y="24"/>
                    <a:pt x="470" y="0"/>
                    <a:pt x="407"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1"/>
            <p:cNvSpPr/>
            <p:nvPr/>
          </p:nvSpPr>
          <p:spPr>
            <a:xfrm>
              <a:off x="3386025" y="1618375"/>
              <a:ext cx="132725" cy="138250"/>
            </a:xfrm>
            <a:custGeom>
              <a:avLst/>
              <a:gdLst/>
              <a:ahLst/>
              <a:cxnLst/>
              <a:rect l="l" t="t" r="r" b="b"/>
              <a:pathLst>
                <a:path w="5309" h="5530" extrusionOk="0">
                  <a:moveTo>
                    <a:pt x="1883" y="2331"/>
                  </a:moveTo>
                  <a:lnTo>
                    <a:pt x="1883" y="3133"/>
                  </a:lnTo>
                  <a:lnTo>
                    <a:pt x="525" y="3565"/>
                  </a:lnTo>
                  <a:lnTo>
                    <a:pt x="525" y="3442"/>
                  </a:lnTo>
                  <a:lnTo>
                    <a:pt x="1883" y="2331"/>
                  </a:lnTo>
                  <a:close/>
                  <a:moveTo>
                    <a:pt x="3395" y="2331"/>
                  </a:moveTo>
                  <a:lnTo>
                    <a:pt x="4753" y="3442"/>
                  </a:lnTo>
                  <a:lnTo>
                    <a:pt x="4753" y="3565"/>
                  </a:lnTo>
                  <a:lnTo>
                    <a:pt x="3395" y="3133"/>
                  </a:lnTo>
                  <a:lnTo>
                    <a:pt x="3395" y="2331"/>
                  </a:lnTo>
                  <a:close/>
                  <a:moveTo>
                    <a:pt x="2624" y="633"/>
                  </a:moveTo>
                  <a:cubicBezTo>
                    <a:pt x="2778" y="788"/>
                    <a:pt x="2871" y="1035"/>
                    <a:pt x="2871" y="1251"/>
                  </a:cubicBezTo>
                  <a:lnTo>
                    <a:pt x="2871" y="4152"/>
                  </a:lnTo>
                  <a:cubicBezTo>
                    <a:pt x="2871" y="4244"/>
                    <a:pt x="2901" y="4306"/>
                    <a:pt x="2994" y="4368"/>
                  </a:cubicBezTo>
                  <a:lnTo>
                    <a:pt x="3364" y="4615"/>
                  </a:lnTo>
                  <a:lnTo>
                    <a:pt x="3364" y="4882"/>
                  </a:lnTo>
                  <a:lnTo>
                    <a:pt x="3364" y="4882"/>
                  </a:lnTo>
                  <a:lnTo>
                    <a:pt x="2716" y="4676"/>
                  </a:lnTo>
                  <a:cubicBezTo>
                    <a:pt x="2701" y="4661"/>
                    <a:pt x="2685" y="4653"/>
                    <a:pt x="2670" y="4653"/>
                  </a:cubicBezTo>
                  <a:cubicBezTo>
                    <a:pt x="2655" y="4653"/>
                    <a:pt x="2639" y="4661"/>
                    <a:pt x="2624" y="4676"/>
                  </a:cubicBezTo>
                  <a:cubicBezTo>
                    <a:pt x="2608" y="4661"/>
                    <a:pt x="2593" y="4653"/>
                    <a:pt x="2581" y="4653"/>
                  </a:cubicBezTo>
                  <a:cubicBezTo>
                    <a:pt x="2570" y="4653"/>
                    <a:pt x="2562" y="4661"/>
                    <a:pt x="2562" y="4676"/>
                  </a:cubicBezTo>
                  <a:lnTo>
                    <a:pt x="1883" y="4892"/>
                  </a:lnTo>
                  <a:lnTo>
                    <a:pt x="1883" y="4615"/>
                  </a:lnTo>
                  <a:lnTo>
                    <a:pt x="2253" y="4368"/>
                  </a:lnTo>
                  <a:cubicBezTo>
                    <a:pt x="2346" y="4306"/>
                    <a:pt x="2377" y="4213"/>
                    <a:pt x="2377" y="4121"/>
                  </a:cubicBezTo>
                  <a:lnTo>
                    <a:pt x="2377" y="3318"/>
                  </a:lnTo>
                  <a:lnTo>
                    <a:pt x="2377" y="1251"/>
                  </a:lnTo>
                  <a:cubicBezTo>
                    <a:pt x="2377" y="1035"/>
                    <a:pt x="2469" y="788"/>
                    <a:pt x="2624" y="633"/>
                  </a:cubicBezTo>
                  <a:close/>
                  <a:moveTo>
                    <a:pt x="2655" y="1"/>
                  </a:moveTo>
                  <a:cubicBezTo>
                    <a:pt x="2601" y="1"/>
                    <a:pt x="2547" y="16"/>
                    <a:pt x="2500" y="47"/>
                  </a:cubicBezTo>
                  <a:cubicBezTo>
                    <a:pt x="2130" y="325"/>
                    <a:pt x="1883" y="757"/>
                    <a:pt x="1883" y="1251"/>
                  </a:cubicBezTo>
                  <a:lnTo>
                    <a:pt x="1883" y="1621"/>
                  </a:lnTo>
                  <a:lnTo>
                    <a:pt x="124" y="3102"/>
                  </a:lnTo>
                  <a:cubicBezTo>
                    <a:pt x="31" y="3164"/>
                    <a:pt x="0" y="3226"/>
                    <a:pt x="0" y="3318"/>
                  </a:cubicBezTo>
                  <a:lnTo>
                    <a:pt x="0" y="3905"/>
                  </a:lnTo>
                  <a:cubicBezTo>
                    <a:pt x="0" y="3966"/>
                    <a:pt x="62" y="4059"/>
                    <a:pt x="124" y="4121"/>
                  </a:cubicBezTo>
                  <a:cubicBezTo>
                    <a:pt x="155" y="4152"/>
                    <a:pt x="216" y="4152"/>
                    <a:pt x="278" y="4152"/>
                  </a:cubicBezTo>
                  <a:lnTo>
                    <a:pt x="340" y="4152"/>
                  </a:lnTo>
                  <a:lnTo>
                    <a:pt x="1883" y="3658"/>
                  </a:lnTo>
                  <a:lnTo>
                    <a:pt x="1883" y="3997"/>
                  </a:lnTo>
                  <a:lnTo>
                    <a:pt x="1513" y="4244"/>
                  </a:lnTo>
                  <a:cubicBezTo>
                    <a:pt x="1451" y="4306"/>
                    <a:pt x="1389" y="4368"/>
                    <a:pt x="1389" y="4460"/>
                  </a:cubicBezTo>
                  <a:lnTo>
                    <a:pt x="1389" y="5263"/>
                  </a:lnTo>
                  <a:cubicBezTo>
                    <a:pt x="1389" y="5355"/>
                    <a:pt x="1420" y="5448"/>
                    <a:pt x="1513" y="5479"/>
                  </a:cubicBezTo>
                  <a:cubicBezTo>
                    <a:pt x="1549" y="5515"/>
                    <a:pt x="1596" y="5530"/>
                    <a:pt x="1640" y="5530"/>
                  </a:cubicBezTo>
                  <a:cubicBezTo>
                    <a:pt x="1672" y="5530"/>
                    <a:pt x="1703" y="5522"/>
                    <a:pt x="1729" y="5510"/>
                  </a:cubicBezTo>
                  <a:lnTo>
                    <a:pt x="2685" y="5201"/>
                  </a:lnTo>
                  <a:lnTo>
                    <a:pt x="3611" y="5510"/>
                  </a:lnTo>
                  <a:lnTo>
                    <a:pt x="3704" y="5510"/>
                  </a:lnTo>
                  <a:cubicBezTo>
                    <a:pt x="3858" y="5510"/>
                    <a:pt x="3982" y="5386"/>
                    <a:pt x="3982" y="5263"/>
                  </a:cubicBezTo>
                  <a:lnTo>
                    <a:pt x="3982" y="4460"/>
                  </a:lnTo>
                  <a:cubicBezTo>
                    <a:pt x="3982" y="4368"/>
                    <a:pt x="3920" y="4275"/>
                    <a:pt x="3858" y="4244"/>
                  </a:cubicBezTo>
                  <a:lnTo>
                    <a:pt x="3796" y="4244"/>
                  </a:lnTo>
                  <a:lnTo>
                    <a:pt x="3426" y="3997"/>
                  </a:lnTo>
                  <a:lnTo>
                    <a:pt x="3426" y="3658"/>
                  </a:lnTo>
                  <a:lnTo>
                    <a:pt x="4969" y="4152"/>
                  </a:lnTo>
                  <a:lnTo>
                    <a:pt x="5031" y="4152"/>
                  </a:lnTo>
                  <a:cubicBezTo>
                    <a:pt x="5093" y="4152"/>
                    <a:pt x="5154" y="4152"/>
                    <a:pt x="5185" y="4121"/>
                  </a:cubicBezTo>
                  <a:cubicBezTo>
                    <a:pt x="5247" y="4059"/>
                    <a:pt x="5309" y="3966"/>
                    <a:pt x="5309" y="3905"/>
                  </a:cubicBezTo>
                  <a:lnTo>
                    <a:pt x="5309" y="3318"/>
                  </a:lnTo>
                  <a:cubicBezTo>
                    <a:pt x="5309" y="3226"/>
                    <a:pt x="5278" y="3164"/>
                    <a:pt x="5216" y="3102"/>
                  </a:cubicBezTo>
                  <a:lnTo>
                    <a:pt x="3426" y="1621"/>
                  </a:lnTo>
                  <a:lnTo>
                    <a:pt x="3426" y="1251"/>
                  </a:lnTo>
                  <a:cubicBezTo>
                    <a:pt x="3426" y="757"/>
                    <a:pt x="3210" y="325"/>
                    <a:pt x="2809" y="47"/>
                  </a:cubicBezTo>
                  <a:cubicBezTo>
                    <a:pt x="2763" y="16"/>
                    <a:pt x="2709" y="1"/>
                    <a:pt x="2655"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1"/>
            <p:cNvSpPr/>
            <p:nvPr/>
          </p:nvSpPr>
          <p:spPr>
            <a:xfrm>
              <a:off x="3288800" y="1771525"/>
              <a:ext cx="50950" cy="50175"/>
            </a:xfrm>
            <a:custGeom>
              <a:avLst/>
              <a:gdLst/>
              <a:ahLst/>
              <a:cxnLst/>
              <a:rect l="l" t="t" r="r" b="b"/>
              <a:pathLst>
                <a:path w="2038" h="2007" extrusionOk="0">
                  <a:moveTo>
                    <a:pt x="1733" y="1"/>
                  </a:moveTo>
                  <a:cubicBezTo>
                    <a:pt x="1660" y="1"/>
                    <a:pt x="1590" y="32"/>
                    <a:pt x="1544" y="93"/>
                  </a:cubicBezTo>
                  <a:lnTo>
                    <a:pt x="93" y="1544"/>
                  </a:lnTo>
                  <a:cubicBezTo>
                    <a:pt x="1" y="1636"/>
                    <a:pt x="1" y="1822"/>
                    <a:pt x="93" y="1914"/>
                  </a:cubicBezTo>
                  <a:cubicBezTo>
                    <a:pt x="155" y="1976"/>
                    <a:pt x="217" y="2007"/>
                    <a:pt x="279" y="2007"/>
                  </a:cubicBezTo>
                  <a:cubicBezTo>
                    <a:pt x="371" y="2007"/>
                    <a:pt x="433" y="1976"/>
                    <a:pt x="464" y="1914"/>
                  </a:cubicBezTo>
                  <a:lnTo>
                    <a:pt x="1914" y="495"/>
                  </a:lnTo>
                  <a:cubicBezTo>
                    <a:pt x="2038" y="371"/>
                    <a:pt x="2038" y="186"/>
                    <a:pt x="1914" y="93"/>
                  </a:cubicBezTo>
                  <a:lnTo>
                    <a:pt x="1945" y="93"/>
                  </a:lnTo>
                  <a:cubicBezTo>
                    <a:pt x="1883" y="32"/>
                    <a:pt x="1806" y="1"/>
                    <a:pt x="1733"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1"/>
            <p:cNvSpPr/>
            <p:nvPr/>
          </p:nvSpPr>
          <p:spPr>
            <a:xfrm>
              <a:off x="3308100" y="1791200"/>
              <a:ext cx="54050" cy="49800"/>
            </a:xfrm>
            <a:custGeom>
              <a:avLst/>
              <a:gdLst/>
              <a:ahLst/>
              <a:cxnLst/>
              <a:rect l="l" t="t" r="r" b="b"/>
              <a:pathLst>
                <a:path w="2162" h="1992" extrusionOk="0">
                  <a:moveTo>
                    <a:pt x="1751" y="1"/>
                  </a:moveTo>
                  <a:cubicBezTo>
                    <a:pt x="1691" y="1"/>
                    <a:pt x="1629" y="23"/>
                    <a:pt x="1574" y="78"/>
                  </a:cubicBezTo>
                  <a:lnTo>
                    <a:pt x="124" y="1528"/>
                  </a:lnTo>
                  <a:cubicBezTo>
                    <a:pt x="0" y="1652"/>
                    <a:pt x="0" y="1837"/>
                    <a:pt x="124" y="1930"/>
                  </a:cubicBezTo>
                  <a:lnTo>
                    <a:pt x="155" y="1930"/>
                  </a:lnTo>
                  <a:cubicBezTo>
                    <a:pt x="186" y="1960"/>
                    <a:pt x="247" y="1991"/>
                    <a:pt x="340" y="1991"/>
                  </a:cubicBezTo>
                  <a:cubicBezTo>
                    <a:pt x="402" y="1991"/>
                    <a:pt x="463" y="1960"/>
                    <a:pt x="525" y="1930"/>
                  </a:cubicBezTo>
                  <a:lnTo>
                    <a:pt x="1945" y="479"/>
                  </a:lnTo>
                  <a:cubicBezTo>
                    <a:pt x="2161" y="287"/>
                    <a:pt x="1965" y="1"/>
                    <a:pt x="1751"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1"/>
            <p:cNvSpPr/>
            <p:nvPr/>
          </p:nvSpPr>
          <p:spPr>
            <a:xfrm>
              <a:off x="3328925" y="1811600"/>
              <a:ext cx="52550" cy="49450"/>
            </a:xfrm>
            <a:custGeom>
              <a:avLst/>
              <a:gdLst/>
              <a:ahLst/>
              <a:cxnLst/>
              <a:rect l="l" t="t" r="r" b="b"/>
              <a:pathLst>
                <a:path w="2102" h="1978" extrusionOk="0">
                  <a:moveTo>
                    <a:pt x="1732" y="1"/>
                  </a:moveTo>
                  <a:cubicBezTo>
                    <a:pt x="1669" y="1"/>
                    <a:pt x="1603" y="29"/>
                    <a:pt x="1544" y="95"/>
                  </a:cubicBezTo>
                  <a:lnTo>
                    <a:pt x="93" y="1515"/>
                  </a:lnTo>
                  <a:cubicBezTo>
                    <a:pt x="1" y="1638"/>
                    <a:pt x="1" y="1823"/>
                    <a:pt x="93" y="1916"/>
                  </a:cubicBezTo>
                  <a:cubicBezTo>
                    <a:pt x="155" y="1978"/>
                    <a:pt x="217" y="1978"/>
                    <a:pt x="278" y="1978"/>
                  </a:cubicBezTo>
                  <a:cubicBezTo>
                    <a:pt x="371" y="1978"/>
                    <a:pt x="433" y="1978"/>
                    <a:pt x="464" y="1916"/>
                  </a:cubicBezTo>
                  <a:lnTo>
                    <a:pt x="1914" y="466"/>
                  </a:lnTo>
                  <a:cubicBezTo>
                    <a:pt x="2102" y="278"/>
                    <a:pt x="1933" y="1"/>
                    <a:pt x="1732"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1"/>
            <p:cNvSpPr/>
            <p:nvPr/>
          </p:nvSpPr>
          <p:spPr>
            <a:xfrm>
              <a:off x="3469350" y="1779250"/>
              <a:ext cx="13900" cy="13150"/>
            </a:xfrm>
            <a:custGeom>
              <a:avLst/>
              <a:gdLst/>
              <a:ahLst/>
              <a:cxnLst/>
              <a:rect l="l" t="t" r="r" b="b"/>
              <a:pathLst>
                <a:path w="556" h="526" extrusionOk="0">
                  <a:moveTo>
                    <a:pt x="278" y="0"/>
                  </a:moveTo>
                  <a:cubicBezTo>
                    <a:pt x="124" y="0"/>
                    <a:pt x="31" y="124"/>
                    <a:pt x="31" y="278"/>
                  </a:cubicBezTo>
                  <a:cubicBezTo>
                    <a:pt x="0" y="340"/>
                    <a:pt x="31" y="402"/>
                    <a:pt x="93" y="432"/>
                  </a:cubicBezTo>
                  <a:cubicBezTo>
                    <a:pt x="155" y="494"/>
                    <a:pt x="217" y="525"/>
                    <a:pt x="278" y="525"/>
                  </a:cubicBezTo>
                  <a:cubicBezTo>
                    <a:pt x="433" y="525"/>
                    <a:pt x="556" y="402"/>
                    <a:pt x="556" y="247"/>
                  </a:cubicBezTo>
                  <a:cubicBezTo>
                    <a:pt x="556" y="186"/>
                    <a:pt x="525" y="124"/>
                    <a:pt x="463" y="62"/>
                  </a:cubicBezTo>
                  <a:cubicBezTo>
                    <a:pt x="402" y="31"/>
                    <a:pt x="340"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4" name="Google Shape;2834;p71"/>
          <p:cNvGrpSpPr/>
          <p:nvPr/>
        </p:nvGrpSpPr>
        <p:grpSpPr>
          <a:xfrm>
            <a:off x="3138620" y="1466885"/>
            <a:ext cx="362861" cy="340424"/>
            <a:chOff x="2490250" y="1591775"/>
            <a:chExt cx="337200" cy="316350"/>
          </a:xfrm>
        </p:grpSpPr>
        <p:sp>
          <p:nvSpPr>
            <p:cNvPr id="2835" name="Google Shape;2835;p71"/>
            <p:cNvSpPr/>
            <p:nvPr/>
          </p:nvSpPr>
          <p:spPr>
            <a:xfrm>
              <a:off x="2741000" y="1824000"/>
              <a:ext cx="13150" cy="13150"/>
            </a:xfrm>
            <a:custGeom>
              <a:avLst/>
              <a:gdLst/>
              <a:ahLst/>
              <a:cxnLst/>
              <a:rect l="l" t="t" r="r" b="b"/>
              <a:pathLst>
                <a:path w="526" h="526" extrusionOk="0">
                  <a:moveTo>
                    <a:pt x="248" y="0"/>
                  </a:moveTo>
                  <a:cubicBezTo>
                    <a:pt x="186" y="0"/>
                    <a:pt x="124" y="31"/>
                    <a:pt x="63" y="62"/>
                  </a:cubicBezTo>
                  <a:cubicBezTo>
                    <a:pt x="32" y="124"/>
                    <a:pt x="1" y="186"/>
                    <a:pt x="1" y="247"/>
                  </a:cubicBezTo>
                  <a:cubicBezTo>
                    <a:pt x="1" y="402"/>
                    <a:pt x="124" y="525"/>
                    <a:pt x="248" y="525"/>
                  </a:cubicBezTo>
                  <a:cubicBezTo>
                    <a:pt x="340" y="525"/>
                    <a:pt x="402" y="494"/>
                    <a:pt x="464" y="432"/>
                  </a:cubicBezTo>
                  <a:cubicBezTo>
                    <a:pt x="495" y="402"/>
                    <a:pt x="526" y="309"/>
                    <a:pt x="526" y="247"/>
                  </a:cubicBezTo>
                  <a:cubicBezTo>
                    <a:pt x="526" y="93"/>
                    <a:pt x="402" y="0"/>
                    <a:pt x="24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1"/>
            <p:cNvSpPr/>
            <p:nvPr/>
          </p:nvSpPr>
          <p:spPr>
            <a:xfrm>
              <a:off x="2490250" y="1591775"/>
              <a:ext cx="337200" cy="316350"/>
            </a:xfrm>
            <a:custGeom>
              <a:avLst/>
              <a:gdLst/>
              <a:ahLst/>
              <a:cxnLst/>
              <a:rect l="l" t="t" r="r" b="b"/>
              <a:pathLst>
                <a:path w="13488" h="12654" extrusionOk="0">
                  <a:moveTo>
                    <a:pt x="7655" y="9814"/>
                  </a:moveTo>
                  <a:lnTo>
                    <a:pt x="7655" y="10863"/>
                  </a:lnTo>
                  <a:lnTo>
                    <a:pt x="5865" y="10863"/>
                  </a:lnTo>
                  <a:lnTo>
                    <a:pt x="5865" y="9814"/>
                  </a:lnTo>
                  <a:close/>
                  <a:moveTo>
                    <a:pt x="8210" y="11388"/>
                  </a:moveTo>
                  <a:cubicBezTo>
                    <a:pt x="8673" y="11388"/>
                    <a:pt x="9074" y="11697"/>
                    <a:pt x="9198" y="12129"/>
                  </a:cubicBezTo>
                  <a:lnTo>
                    <a:pt x="4291" y="12129"/>
                  </a:lnTo>
                  <a:cubicBezTo>
                    <a:pt x="4383" y="11697"/>
                    <a:pt x="4784" y="11388"/>
                    <a:pt x="5247" y="11388"/>
                  </a:cubicBezTo>
                  <a:close/>
                  <a:moveTo>
                    <a:pt x="772" y="0"/>
                  </a:moveTo>
                  <a:cubicBezTo>
                    <a:pt x="340" y="0"/>
                    <a:pt x="1" y="339"/>
                    <a:pt x="1" y="772"/>
                  </a:cubicBezTo>
                  <a:lnTo>
                    <a:pt x="1" y="8981"/>
                  </a:lnTo>
                  <a:cubicBezTo>
                    <a:pt x="1" y="9413"/>
                    <a:pt x="340" y="9783"/>
                    <a:pt x="772" y="9783"/>
                  </a:cubicBezTo>
                  <a:lnTo>
                    <a:pt x="5309" y="9783"/>
                  </a:lnTo>
                  <a:lnTo>
                    <a:pt x="5309" y="10863"/>
                  </a:lnTo>
                  <a:lnTo>
                    <a:pt x="5247" y="10863"/>
                  </a:lnTo>
                  <a:cubicBezTo>
                    <a:pt x="4383" y="10863"/>
                    <a:pt x="3704" y="11542"/>
                    <a:pt x="3704" y="12406"/>
                  </a:cubicBezTo>
                  <a:cubicBezTo>
                    <a:pt x="3704" y="12530"/>
                    <a:pt x="3828" y="12653"/>
                    <a:pt x="3951" y="12653"/>
                  </a:cubicBezTo>
                  <a:lnTo>
                    <a:pt x="9475" y="12653"/>
                  </a:lnTo>
                  <a:cubicBezTo>
                    <a:pt x="9630" y="12653"/>
                    <a:pt x="9722" y="12530"/>
                    <a:pt x="9722" y="12406"/>
                  </a:cubicBezTo>
                  <a:cubicBezTo>
                    <a:pt x="9722" y="11542"/>
                    <a:pt x="9043" y="10863"/>
                    <a:pt x="8179" y="10863"/>
                  </a:cubicBezTo>
                  <a:lnTo>
                    <a:pt x="8117" y="10863"/>
                  </a:lnTo>
                  <a:lnTo>
                    <a:pt x="8117" y="9814"/>
                  </a:lnTo>
                  <a:lnTo>
                    <a:pt x="9198" y="9814"/>
                  </a:lnTo>
                  <a:cubicBezTo>
                    <a:pt x="9352" y="9814"/>
                    <a:pt x="9445" y="9691"/>
                    <a:pt x="9445" y="9536"/>
                  </a:cubicBezTo>
                  <a:cubicBezTo>
                    <a:pt x="9475" y="9413"/>
                    <a:pt x="9352" y="9289"/>
                    <a:pt x="9198" y="9289"/>
                  </a:cubicBezTo>
                  <a:lnTo>
                    <a:pt x="772" y="9289"/>
                  </a:lnTo>
                  <a:cubicBezTo>
                    <a:pt x="618" y="9289"/>
                    <a:pt x="495" y="9166"/>
                    <a:pt x="495" y="9012"/>
                  </a:cubicBezTo>
                  <a:lnTo>
                    <a:pt x="495" y="772"/>
                  </a:lnTo>
                  <a:cubicBezTo>
                    <a:pt x="495" y="648"/>
                    <a:pt x="618" y="525"/>
                    <a:pt x="772" y="525"/>
                  </a:cubicBezTo>
                  <a:lnTo>
                    <a:pt x="12685" y="525"/>
                  </a:lnTo>
                  <a:cubicBezTo>
                    <a:pt x="12839" y="525"/>
                    <a:pt x="12963" y="648"/>
                    <a:pt x="12963" y="772"/>
                  </a:cubicBezTo>
                  <a:lnTo>
                    <a:pt x="12963" y="7592"/>
                  </a:lnTo>
                  <a:lnTo>
                    <a:pt x="2377" y="7592"/>
                  </a:lnTo>
                  <a:cubicBezTo>
                    <a:pt x="2069" y="7623"/>
                    <a:pt x="2069" y="8086"/>
                    <a:pt x="2377" y="8117"/>
                  </a:cubicBezTo>
                  <a:lnTo>
                    <a:pt x="12963" y="8117"/>
                  </a:lnTo>
                  <a:lnTo>
                    <a:pt x="12963" y="9012"/>
                  </a:lnTo>
                  <a:cubicBezTo>
                    <a:pt x="12963" y="9166"/>
                    <a:pt x="12839" y="9289"/>
                    <a:pt x="12685" y="9289"/>
                  </a:cubicBezTo>
                  <a:lnTo>
                    <a:pt x="11358" y="9289"/>
                  </a:lnTo>
                  <a:cubicBezTo>
                    <a:pt x="11204" y="9289"/>
                    <a:pt x="11080" y="9382"/>
                    <a:pt x="11080" y="9536"/>
                  </a:cubicBezTo>
                  <a:cubicBezTo>
                    <a:pt x="11080" y="9691"/>
                    <a:pt x="11204" y="9814"/>
                    <a:pt x="11358" y="9814"/>
                  </a:cubicBezTo>
                  <a:lnTo>
                    <a:pt x="12685" y="9814"/>
                  </a:lnTo>
                  <a:cubicBezTo>
                    <a:pt x="13117" y="9814"/>
                    <a:pt x="13487" y="9444"/>
                    <a:pt x="13487" y="9012"/>
                  </a:cubicBezTo>
                  <a:lnTo>
                    <a:pt x="13487" y="772"/>
                  </a:lnTo>
                  <a:cubicBezTo>
                    <a:pt x="13487" y="370"/>
                    <a:pt x="13117" y="0"/>
                    <a:pt x="12685"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1"/>
            <p:cNvSpPr/>
            <p:nvPr/>
          </p:nvSpPr>
          <p:spPr>
            <a:xfrm>
              <a:off x="2650750" y="1803175"/>
              <a:ext cx="15450" cy="13900"/>
            </a:xfrm>
            <a:custGeom>
              <a:avLst/>
              <a:gdLst/>
              <a:ahLst/>
              <a:cxnLst/>
              <a:rect l="l" t="t" r="r" b="b"/>
              <a:pathLst>
                <a:path w="618" h="556" extrusionOk="0">
                  <a:moveTo>
                    <a:pt x="313" y="0"/>
                  </a:moveTo>
                  <a:cubicBezTo>
                    <a:pt x="239" y="0"/>
                    <a:pt x="170" y="31"/>
                    <a:pt x="124" y="93"/>
                  </a:cubicBezTo>
                  <a:cubicBezTo>
                    <a:pt x="0" y="185"/>
                    <a:pt x="0" y="370"/>
                    <a:pt x="124" y="463"/>
                  </a:cubicBezTo>
                  <a:cubicBezTo>
                    <a:pt x="170" y="525"/>
                    <a:pt x="239" y="556"/>
                    <a:pt x="313" y="556"/>
                  </a:cubicBezTo>
                  <a:cubicBezTo>
                    <a:pt x="386" y="556"/>
                    <a:pt x="463" y="525"/>
                    <a:pt x="525" y="463"/>
                  </a:cubicBezTo>
                  <a:cubicBezTo>
                    <a:pt x="617" y="370"/>
                    <a:pt x="617" y="185"/>
                    <a:pt x="525" y="93"/>
                  </a:cubicBezTo>
                  <a:cubicBezTo>
                    <a:pt x="463" y="31"/>
                    <a:pt x="386" y="0"/>
                    <a:pt x="313"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1"/>
            <p:cNvSpPr/>
            <p:nvPr/>
          </p:nvSpPr>
          <p:spPr>
            <a:xfrm>
              <a:off x="2515725" y="1781550"/>
              <a:ext cx="13900" cy="13150"/>
            </a:xfrm>
            <a:custGeom>
              <a:avLst/>
              <a:gdLst/>
              <a:ahLst/>
              <a:cxnLst/>
              <a:rect l="l" t="t" r="r" b="b"/>
              <a:pathLst>
                <a:path w="556" h="526" extrusionOk="0">
                  <a:moveTo>
                    <a:pt x="278" y="1"/>
                  </a:moveTo>
                  <a:cubicBezTo>
                    <a:pt x="216" y="1"/>
                    <a:pt x="155" y="32"/>
                    <a:pt x="93" y="63"/>
                  </a:cubicBezTo>
                  <a:cubicBezTo>
                    <a:pt x="31" y="124"/>
                    <a:pt x="0" y="186"/>
                    <a:pt x="31" y="248"/>
                  </a:cubicBezTo>
                  <a:cubicBezTo>
                    <a:pt x="0" y="340"/>
                    <a:pt x="31" y="402"/>
                    <a:pt x="93" y="464"/>
                  </a:cubicBezTo>
                  <a:cubicBezTo>
                    <a:pt x="155" y="495"/>
                    <a:pt x="216" y="526"/>
                    <a:pt x="278" y="526"/>
                  </a:cubicBezTo>
                  <a:cubicBezTo>
                    <a:pt x="432" y="526"/>
                    <a:pt x="556" y="402"/>
                    <a:pt x="556" y="248"/>
                  </a:cubicBezTo>
                  <a:cubicBezTo>
                    <a:pt x="556" y="186"/>
                    <a:pt x="525" y="124"/>
                    <a:pt x="463" y="63"/>
                  </a:cubicBezTo>
                  <a:cubicBezTo>
                    <a:pt x="401" y="32"/>
                    <a:pt x="340"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1"/>
            <p:cNvSpPr/>
            <p:nvPr/>
          </p:nvSpPr>
          <p:spPr>
            <a:xfrm>
              <a:off x="2666175" y="1631225"/>
              <a:ext cx="126550" cy="124900"/>
            </a:xfrm>
            <a:custGeom>
              <a:avLst/>
              <a:gdLst/>
              <a:ahLst/>
              <a:cxnLst/>
              <a:rect l="l" t="t" r="r" b="b"/>
              <a:pathLst>
                <a:path w="5062" h="4996" extrusionOk="0">
                  <a:moveTo>
                    <a:pt x="1111" y="829"/>
                  </a:moveTo>
                  <a:lnTo>
                    <a:pt x="2716" y="1230"/>
                  </a:lnTo>
                  <a:lnTo>
                    <a:pt x="2037" y="1879"/>
                  </a:lnTo>
                  <a:lnTo>
                    <a:pt x="741" y="1230"/>
                  </a:lnTo>
                  <a:lnTo>
                    <a:pt x="1111" y="829"/>
                  </a:lnTo>
                  <a:close/>
                  <a:moveTo>
                    <a:pt x="4506" y="551"/>
                  </a:moveTo>
                  <a:cubicBezTo>
                    <a:pt x="4506" y="798"/>
                    <a:pt x="4383" y="1014"/>
                    <a:pt x="4228" y="1200"/>
                  </a:cubicBezTo>
                  <a:lnTo>
                    <a:pt x="2654" y="2774"/>
                  </a:lnTo>
                  <a:lnTo>
                    <a:pt x="2068" y="3329"/>
                  </a:lnTo>
                  <a:cubicBezTo>
                    <a:pt x="2006" y="3422"/>
                    <a:pt x="1975" y="3514"/>
                    <a:pt x="2006" y="3576"/>
                  </a:cubicBezTo>
                  <a:lnTo>
                    <a:pt x="2130" y="4070"/>
                  </a:lnTo>
                  <a:lnTo>
                    <a:pt x="1883" y="4317"/>
                  </a:lnTo>
                  <a:lnTo>
                    <a:pt x="1543" y="3638"/>
                  </a:lnTo>
                  <a:cubicBezTo>
                    <a:pt x="1513" y="3576"/>
                    <a:pt x="1482" y="3545"/>
                    <a:pt x="1420" y="3514"/>
                  </a:cubicBezTo>
                  <a:lnTo>
                    <a:pt x="741" y="3175"/>
                  </a:lnTo>
                  <a:lnTo>
                    <a:pt x="988" y="2928"/>
                  </a:lnTo>
                  <a:lnTo>
                    <a:pt x="1482" y="3051"/>
                  </a:lnTo>
                  <a:cubicBezTo>
                    <a:pt x="1498" y="3060"/>
                    <a:pt x="1517" y="3063"/>
                    <a:pt x="1537" y="3063"/>
                  </a:cubicBezTo>
                  <a:cubicBezTo>
                    <a:pt x="1593" y="3063"/>
                    <a:pt x="1661" y="3035"/>
                    <a:pt x="1729" y="2990"/>
                  </a:cubicBezTo>
                  <a:lnTo>
                    <a:pt x="3858" y="829"/>
                  </a:lnTo>
                  <a:cubicBezTo>
                    <a:pt x="4043" y="675"/>
                    <a:pt x="4259" y="582"/>
                    <a:pt x="4506" y="551"/>
                  </a:cubicBezTo>
                  <a:close/>
                  <a:moveTo>
                    <a:pt x="3796" y="2341"/>
                  </a:moveTo>
                  <a:lnTo>
                    <a:pt x="4198" y="3915"/>
                  </a:lnTo>
                  <a:lnTo>
                    <a:pt x="3827" y="4317"/>
                  </a:lnTo>
                  <a:lnTo>
                    <a:pt x="3148" y="2990"/>
                  </a:lnTo>
                  <a:lnTo>
                    <a:pt x="3796" y="2341"/>
                  </a:lnTo>
                  <a:close/>
                  <a:moveTo>
                    <a:pt x="4507" y="1"/>
                  </a:moveTo>
                  <a:cubicBezTo>
                    <a:pt x="4118" y="1"/>
                    <a:pt x="3757" y="159"/>
                    <a:pt x="3457" y="459"/>
                  </a:cubicBezTo>
                  <a:lnTo>
                    <a:pt x="3117" y="798"/>
                  </a:lnTo>
                  <a:lnTo>
                    <a:pt x="1080" y="274"/>
                  </a:lnTo>
                  <a:cubicBezTo>
                    <a:pt x="1056" y="265"/>
                    <a:pt x="1031" y="262"/>
                    <a:pt x="1007" y="262"/>
                  </a:cubicBezTo>
                  <a:cubicBezTo>
                    <a:pt x="940" y="262"/>
                    <a:pt x="879" y="290"/>
                    <a:pt x="834" y="335"/>
                  </a:cubicBezTo>
                  <a:lnTo>
                    <a:pt x="93" y="1076"/>
                  </a:lnTo>
                  <a:cubicBezTo>
                    <a:pt x="31" y="1138"/>
                    <a:pt x="0" y="1230"/>
                    <a:pt x="31" y="1323"/>
                  </a:cubicBezTo>
                  <a:cubicBezTo>
                    <a:pt x="31" y="1385"/>
                    <a:pt x="93" y="1477"/>
                    <a:pt x="155" y="1508"/>
                  </a:cubicBezTo>
                  <a:lnTo>
                    <a:pt x="1636" y="2280"/>
                  </a:lnTo>
                  <a:lnTo>
                    <a:pt x="1420" y="2496"/>
                  </a:lnTo>
                  <a:lnTo>
                    <a:pt x="957" y="2372"/>
                  </a:lnTo>
                  <a:cubicBezTo>
                    <a:pt x="864" y="2372"/>
                    <a:pt x="772" y="2403"/>
                    <a:pt x="710" y="2465"/>
                  </a:cubicBezTo>
                  <a:lnTo>
                    <a:pt x="93" y="3051"/>
                  </a:lnTo>
                  <a:cubicBezTo>
                    <a:pt x="31" y="3113"/>
                    <a:pt x="0" y="3206"/>
                    <a:pt x="31" y="3298"/>
                  </a:cubicBezTo>
                  <a:cubicBezTo>
                    <a:pt x="31" y="3391"/>
                    <a:pt x="93" y="3452"/>
                    <a:pt x="155" y="3483"/>
                  </a:cubicBezTo>
                  <a:lnTo>
                    <a:pt x="1080" y="3946"/>
                  </a:lnTo>
                  <a:lnTo>
                    <a:pt x="1543" y="4872"/>
                  </a:lnTo>
                  <a:cubicBezTo>
                    <a:pt x="1574" y="4934"/>
                    <a:pt x="1636" y="4996"/>
                    <a:pt x="1729" y="4996"/>
                  </a:cubicBezTo>
                  <a:lnTo>
                    <a:pt x="1790" y="4996"/>
                  </a:lnTo>
                  <a:cubicBezTo>
                    <a:pt x="1852" y="4996"/>
                    <a:pt x="1914" y="4965"/>
                    <a:pt x="1975" y="4934"/>
                  </a:cubicBezTo>
                  <a:lnTo>
                    <a:pt x="2593" y="4317"/>
                  </a:lnTo>
                  <a:cubicBezTo>
                    <a:pt x="2654" y="4255"/>
                    <a:pt x="2654" y="4162"/>
                    <a:pt x="2654" y="4070"/>
                  </a:cubicBezTo>
                  <a:lnTo>
                    <a:pt x="2531" y="3607"/>
                  </a:lnTo>
                  <a:lnTo>
                    <a:pt x="2747" y="3391"/>
                  </a:lnTo>
                  <a:lnTo>
                    <a:pt x="3519" y="4872"/>
                  </a:lnTo>
                  <a:cubicBezTo>
                    <a:pt x="3549" y="4934"/>
                    <a:pt x="3642" y="4996"/>
                    <a:pt x="3704" y="4996"/>
                  </a:cubicBezTo>
                  <a:lnTo>
                    <a:pt x="3765" y="4996"/>
                  </a:lnTo>
                  <a:cubicBezTo>
                    <a:pt x="3827" y="4996"/>
                    <a:pt x="3889" y="4965"/>
                    <a:pt x="3951" y="4934"/>
                  </a:cubicBezTo>
                  <a:lnTo>
                    <a:pt x="4691" y="4193"/>
                  </a:lnTo>
                  <a:cubicBezTo>
                    <a:pt x="4753" y="4101"/>
                    <a:pt x="4784" y="4008"/>
                    <a:pt x="4753" y="3915"/>
                  </a:cubicBezTo>
                  <a:lnTo>
                    <a:pt x="4228" y="1879"/>
                  </a:lnTo>
                  <a:lnTo>
                    <a:pt x="4568" y="1539"/>
                  </a:lnTo>
                  <a:cubicBezTo>
                    <a:pt x="4907" y="1200"/>
                    <a:pt x="5062" y="706"/>
                    <a:pt x="5000" y="243"/>
                  </a:cubicBezTo>
                  <a:cubicBezTo>
                    <a:pt x="4969" y="119"/>
                    <a:pt x="4876" y="27"/>
                    <a:pt x="4784" y="27"/>
                  </a:cubicBezTo>
                  <a:cubicBezTo>
                    <a:pt x="4690" y="9"/>
                    <a:pt x="4598" y="1"/>
                    <a:pt x="4507"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1"/>
            <p:cNvSpPr/>
            <p:nvPr/>
          </p:nvSpPr>
          <p:spPr>
            <a:xfrm>
              <a:off x="2524200" y="1688175"/>
              <a:ext cx="125625" cy="13200"/>
            </a:xfrm>
            <a:custGeom>
              <a:avLst/>
              <a:gdLst/>
              <a:ahLst/>
              <a:cxnLst/>
              <a:rect l="l" t="t" r="r" b="b"/>
              <a:pathLst>
                <a:path w="5025" h="528" extrusionOk="0">
                  <a:moveTo>
                    <a:pt x="4774" y="1"/>
                  </a:moveTo>
                  <a:cubicBezTo>
                    <a:pt x="4768" y="1"/>
                    <a:pt x="4761" y="1"/>
                    <a:pt x="4753" y="2"/>
                  </a:cubicBezTo>
                  <a:lnTo>
                    <a:pt x="309" y="2"/>
                  </a:lnTo>
                  <a:cubicBezTo>
                    <a:pt x="1" y="33"/>
                    <a:pt x="1" y="496"/>
                    <a:pt x="309" y="526"/>
                  </a:cubicBezTo>
                  <a:lnTo>
                    <a:pt x="4753" y="526"/>
                  </a:lnTo>
                  <a:cubicBezTo>
                    <a:pt x="4761" y="527"/>
                    <a:pt x="4768" y="528"/>
                    <a:pt x="4774" y="528"/>
                  </a:cubicBezTo>
                  <a:cubicBezTo>
                    <a:pt x="5024" y="528"/>
                    <a:pt x="5024" y="1"/>
                    <a:pt x="477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1"/>
            <p:cNvSpPr/>
            <p:nvPr/>
          </p:nvSpPr>
          <p:spPr>
            <a:xfrm>
              <a:off x="2524200" y="1715875"/>
              <a:ext cx="125625" cy="13275"/>
            </a:xfrm>
            <a:custGeom>
              <a:avLst/>
              <a:gdLst/>
              <a:ahLst/>
              <a:cxnLst/>
              <a:rect l="l" t="t" r="r" b="b"/>
              <a:pathLst>
                <a:path w="5025" h="531" extrusionOk="0">
                  <a:moveTo>
                    <a:pt x="4791" y="0"/>
                  </a:moveTo>
                  <a:cubicBezTo>
                    <a:pt x="4779" y="0"/>
                    <a:pt x="4767" y="2"/>
                    <a:pt x="4753" y="5"/>
                  </a:cubicBezTo>
                  <a:lnTo>
                    <a:pt x="309" y="5"/>
                  </a:lnTo>
                  <a:cubicBezTo>
                    <a:pt x="1" y="36"/>
                    <a:pt x="1" y="499"/>
                    <a:pt x="309" y="529"/>
                  </a:cubicBezTo>
                  <a:lnTo>
                    <a:pt x="4753" y="529"/>
                  </a:lnTo>
                  <a:cubicBezTo>
                    <a:pt x="4760" y="530"/>
                    <a:pt x="4767" y="531"/>
                    <a:pt x="4773" y="531"/>
                  </a:cubicBezTo>
                  <a:cubicBezTo>
                    <a:pt x="5018" y="531"/>
                    <a:pt x="5024" y="0"/>
                    <a:pt x="4791"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1"/>
            <p:cNvSpPr/>
            <p:nvPr/>
          </p:nvSpPr>
          <p:spPr>
            <a:xfrm>
              <a:off x="2524200" y="1743725"/>
              <a:ext cx="125625" cy="13200"/>
            </a:xfrm>
            <a:custGeom>
              <a:avLst/>
              <a:gdLst/>
              <a:ahLst/>
              <a:cxnLst/>
              <a:rect l="l" t="t" r="r" b="b"/>
              <a:pathLst>
                <a:path w="5025" h="528" extrusionOk="0">
                  <a:moveTo>
                    <a:pt x="4774" y="1"/>
                  </a:moveTo>
                  <a:cubicBezTo>
                    <a:pt x="4768" y="1"/>
                    <a:pt x="4761" y="1"/>
                    <a:pt x="4753" y="2"/>
                  </a:cubicBezTo>
                  <a:lnTo>
                    <a:pt x="309" y="2"/>
                  </a:lnTo>
                  <a:cubicBezTo>
                    <a:pt x="1" y="33"/>
                    <a:pt x="1" y="496"/>
                    <a:pt x="309" y="526"/>
                  </a:cubicBezTo>
                  <a:lnTo>
                    <a:pt x="4753" y="526"/>
                  </a:lnTo>
                  <a:cubicBezTo>
                    <a:pt x="4761" y="527"/>
                    <a:pt x="4768" y="528"/>
                    <a:pt x="4774" y="528"/>
                  </a:cubicBezTo>
                  <a:cubicBezTo>
                    <a:pt x="5024" y="528"/>
                    <a:pt x="5024" y="1"/>
                    <a:pt x="477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1"/>
            <p:cNvSpPr/>
            <p:nvPr/>
          </p:nvSpPr>
          <p:spPr>
            <a:xfrm>
              <a:off x="2524975" y="1623400"/>
              <a:ext cx="124250" cy="44775"/>
            </a:xfrm>
            <a:custGeom>
              <a:avLst/>
              <a:gdLst/>
              <a:ahLst/>
              <a:cxnLst/>
              <a:rect l="l" t="t" r="r" b="b"/>
              <a:pathLst>
                <a:path w="4970" h="1791" extrusionOk="0">
                  <a:moveTo>
                    <a:pt x="4445" y="525"/>
                  </a:moveTo>
                  <a:lnTo>
                    <a:pt x="4445" y="1266"/>
                  </a:lnTo>
                  <a:lnTo>
                    <a:pt x="556" y="1266"/>
                  </a:lnTo>
                  <a:lnTo>
                    <a:pt x="556" y="525"/>
                  </a:lnTo>
                  <a:close/>
                  <a:moveTo>
                    <a:pt x="278" y="0"/>
                  </a:moveTo>
                  <a:cubicBezTo>
                    <a:pt x="124" y="0"/>
                    <a:pt x="1" y="124"/>
                    <a:pt x="1" y="278"/>
                  </a:cubicBezTo>
                  <a:lnTo>
                    <a:pt x="1" y="1543"/>
                  </a:lnTo>
                  <a:cubicBezTo>
                    <a:pt x="1" y="1667"/>
                    <a:pt x="124" y="1790"/>
                    <a:pt x="278" y="1790"/>
                  </a:cubicBezTo>
                  <a:lnTo>
                    <a:pt x="4722" y="1790"/>
                  </a:lnTo>
                  <a:cubicBezTo>
                    <a:pt x="4846" y="1790"/>
                    <a:pt x="4969" y="1667"/>
                    <a:pt x="4969" y="1543"/>
                  </a:cubicBezTo>
                  <a:lnTo>
                    <a:pt x="4969" y="278"/>
                  </a:lnTo>
                  <a:cubicBezTo>
                    <a:pt x="4969" y="124"/>
                    <a:pt x="4846" y="0"/>
                    <a:pt x="4722"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4" name="Google Shape;2844;p71"/>
          <p:cNvGrpSpPr/>
          <p:nvPr/>
        </p:nvGrpSpPr>
        <p:grpSpPr>
          <a:xfrm>
            <a:off x="2333267" y="1468445"/>
            <a:ext cx="363695" cy="333187"/>
            <a:chOff x="1741850" y="1593225"/>
            <a:chExt cx="337975" cy="309625"/>
          </a:xfrm>
        </p:grpSpPr>
        <p:sp>
          <p:nvSpPr>
            <p:cNvPr id="2845" name="Google Shape;2845;p71"/>
            <p:cNvSpPr/>
            <p:nvPr/>
          </p:nvSpPr>
          <p:spPr>
            <a:xfrm>
              <a:off x="1741850" y="1593225"/>
              <a:ext cx="337975" cy="309625"/>
            </a:xfrm>
            <a:custGeom>
              <a:avLst/>
              <a:gdLst/>
              <a:ahLst/>
              <a:cxnLst/>
              <a:rect l="l" t="t" r="r" b="b"/>
              <a:pathLst>
                <a:path w="13519" h="12385" extrusionOk="0">
                  <a:moveTo>
                    <a:pt x="7932" y="498"/>
                  </a:moveTo>
                  <a:cubicBezTo>
                    <a:pt x="7793" y="1130"/>
                    <a:pt x="7269" y="1447"/>
                    <a:pt x="6744" y="1447"/>
                  </a:cubicBezTo>
                  <a:cubicBezTo>
                    <a:pt x="6219" y="1447"/>
                    <a:pt x="5695" y="1130"/>
                    <a:pt x="5556" y="498"/>
                  </a:cubicBezTo>
                  <a:close/>
                  <a:moveTo>
                    <a:pt x="8982" y="498"/>
                  </a:moveTo>
                  <a:cubicBezTo>
                    <a:pt x="8858" y="1639"/>
                    <a:pt x="7901" y="2504"/>
                    <a:pt x="6729" y="2504"/>
                  </a:cubicBezTo>
                  <a:cubicBezTo>
                    <a:pt x="5587" y="2504"/>
                    <a:pt x="4630" y="1639"/>
                    <a:pt x="4507" y="498"/>
                  </a:cubicBezTo>
                  <a:lnTo>
                    <a:pt x="5031" y="498"/>
                  </a:lnTo>
                  <a:cubicBezTo>
                    <a:pt x="5186" y="1485"/>
                    <a:pt x="5965" y="1979"/>
                    <a:pt x="6744" y="1979"/>
                  </a:cubicBezTo>
                  <a:cubicBezTo>
                    <a:pt x="7523" y="1979"/>
                    <a:pt x="8303" y="1485"/>
                    <a:pt x="8457" y="498"/>
                  </a:cubicBezTo>
                  <a:close/>
                  <a:moveTo>
                    <a:pt x="9814" y="1"/>
                  </a:moveTo>
                  <a:cubicBezTo>
                    <a:pt x="9773" y="1"/>
                    <a:pt x="9732" y="2"/>
                    <a:pt x="9691" y="4"/>
                  </a:cubicBezTo>
                  <a:lnTo>
                    <a:pt x="3828" y="4"/>
                  </a:lnTo>
                  <a:cubicBezTo>
                    <a:pt x="2439" y="4"/>
                    <a:pt x="1235" y="899"/>
                    <a:pt x="834" y="2226"/>
                  </a:cubicBezTo>
                  <a:lnTo>
                    <a:pt x="32" y="4849"/>
                  </a:lnTo>
                  <a:cubicBezTo>
                    <a:pt x="1" y="4972"/>
                    <a:pt x="63" y="5127"/>
                    <a:pt x="186" y="5158"/>
                  </a:cubicBezTo>
                  <a:lnTo>
                    <a:pt x="2130" y="5898"/>
                  </a:lnTo>
                  <a:cubicBezTo>
                    <a:pt x="2163" y="5915"/>
                    <a:pt x="2196" y="5923"/>
                    <a:pt x="2228" y="5923"/>
                  </a:cubicBezTo>
                  <a:cubicBezTo>
                    <a:pt x="2315" y="5923"/>
                    <a:pt x="2394" y="5865"/>
                    <a:pt x="2439" y="5775"/>
                  </a:cubicBezTo>
                  <a:lnTo>
                    <a:pt x="2531" y="5590"/>
                  </a:lnTo>
                  <a:lnTo>
                    <a:pt x="2531" y="12132"/>
                  </a:lnTo>
                  <a:cubicBezTo>
                    <a:pt x="2531" y="12271"/>
                    <a:pt x="2630" y="12384"/>
                    <a:pt x="2762" y="12384"/>
                  </a:cubicBezTo>
                  <a:cubicBezTo>
                    <a:pt x="2777" y="12384"/>
                    <a:pt x="2793" y="12382"/>
                    <a:pt x="2809" y="12379"/>
                  </a:cubicBezTo>
                  <a:lnTo>
                    <a:pt x="10710" y="12379"/>
                  </a:lnTo>
                  <a:cubicBezTo>
                    <a:pt x="10833" y="12379"/>
                    <a:pt x="10957" y="12287"/>
                    <a:pt x="10957" y="12132"/>
                  </a:cubicBezTo>
                  <a:lnTo>
                    <a:pt x="10957" y="10898"/>
                  </a:lnTo>
                  <a:cubicBezTo>
                    <a:pt x="10957" y="10728"/>
                    <a:pt x="10826" y="10643"/>
                    <a:pt x="10694" y="10643"/>
                  </a:cubicBezTo>
                  <a:cubicBezTo>
                    <a:pt x="10563" y="10643"/>
                    <a:pt x="10432" y="10728"/>
                    <a:pt x="10432" y="10898"/>
                  </a:cubicBezTo>
                  <a:lnTo>
                    <a:pt x="10432" y="11855"/>
                  </a:lnTo>
                  <a:lnTo>
                    <a:pt x="3056" y="11855"/>
                  </a:lnTo>
                  <a:lnTo>
                    <a:pt x="3056" y="11330"/>
                  </a:lnTo>
                  <a:lnTo>
                    <a:pt x="4846" y="11330"/>
                  </a:lnTo>
                  <a:cubicBezTo>
                    <a:pt x="5155" y="11299"/>
                    <a:pt x="5155" y="10836"/>
                    <a:pt x="4846" y="10805"/>
                  </a:cubicBezTo>
                  <a:lnTo>
                    <a:pt x="3056" y="10805"/>
                  </a:lnTo>
                  <a:lnTo>
                    <a:pt x="3056" y="3954"/>
                  </a:lnTo>
                  <a:cubicBezTo>
                    <a:pt x="3056" y="3784"/>
                    <a:pt x="2925" y="3699"/>
                    <a:pt x="2794" y="3699"/>
                  </a:cubicBezTo>
                  <a:cubicBezTo>
                    <a:pt x="2663" y="3699"/>
                    <a:pt x="2531" y="3784"/>
                    <a:pt x="2531" y="3954"/>
                  </a:cubicBezTo>
                  <a:lnTo>
                    <a:pt x="2531" y="4355"/>
                  </a:lnTo>
                  <a:lnTo>
                    <a:pt x="2069" y="5312"/>
                  </a:lnTo>
                  <a:lnTo>
                    <a:pt x="587" y="4756"/>
                  </a:lnTo>
                  <a:lnTo>
                    <a:pt x="1328" y="2349"/>
                  </a:lnTo>
                  <a:cubicBezTo>
                    <a:pt x="1667" y="1238"/>
                    <a:pt x="2686" y="498"/>
                    <a:pt x="3828" y="498"/>
                  </a:cubicBezTo>
                  <a:lnTo>
                    <a:pt x="3982" y="498"/>
                  </a:lnTo>
                  <a:cubicBezTo>
                    <a:pt x="4105" y="1917"/>
                    <a:pt x="5309" y="2997"/>
                    <a:pt x="6760" y="3028"/>
                  </a:cubicBezTo>
                  <a:cubicBezTo>
                    <a:pt x="8179" y="3028"/>
                    <a:pt x="9383" y="1917"/>
                    <a:pt x="9537" y="498"/>
                  </a:cubicBezTo>
                  <a:lnTo>
                    <a:pt x="9691" y="498"/>
                  </a:lnTo>
                  <a:cubicBezTo>
                    <a:pt x="10833" y="498"/>
                    <a:pt x="11852" y="1238"/>
                    <a:pt x="12191" y="2349"/>
                  </a:cubicBezTo>
                  <a:lnTo>
                    <a:pt x="12901" y="4756"/>
                  </a:lnTo>
                  <a:lnTo>
                    <a:pt x="11420" y="5312"/>
                  </a:lnTo>
                  <a:lnTo>
                    <a:pt x="10988" y="4355"/>
                  </a:lnTo>
                  <a:lnTo>
                    <a:pt x="10988" y="3954"/>
                  </a:lnTo>
                  <a:cubicBezTo>
                    <a:pt x="10957" y="3800"/>
                    <a:pt x="10833" y="3723"/>
                    <a:pt x="10710" y="3723"/>
                  </a:cubicBezTo>
                  <a:cubicBezTo>
                    <a:pt x="10586" y="3723"/>
                    <a:pt x="10463" y="3800"/>
                    <a:pt x="10432" y="3954"/>
                  </a:cubicBezTo>
                  <a:lnTo>
                    <a:pt x="10432" y="8799"/>
                  </a:lnTo>
                  <a:cubicBezTo>
                    <a:pt x="10463" y="8954"/>
                    <a:pt x="10586" y="9031"/>
                    <a:pt x="10710" y="9031"/>
                  </a:cubicBezTo>
                  <a:cubicBezTo>
                    <a:pt x="10833" y="9031"/>
                    <a:pt x="10957" y="8954"/>
                    <a:pt x="10988" y="8799"/>
                  </a:cubicBezTo>
                  <a:lnTo>
                    <a:pt x="10988" y="5590"/>
                  </a:lnTo>
                  <a:lnTo>
                    <a:pt x="11049" y="5775"/>
                  </a:lnTo>
                  <a:cubicBezTo>
                    <a:pt x="11095" y="5865"/>
                    <a:pt x="11189" y="5923"/>
                    <a:pt x="11285" y="5923"/>
                  </a:cubicBezTo>
                  <a:cubicBezTo>
                    <a:pt x="11320" y="5923"/>
                    <a:pt x="11356" y="5915"/>
                    <a:pt x="11389" y="5898"/>
                  </a:cubicBezTo>
                  <a:lnTo>
                    <a:pt x="13333" y="5158"/>
                  </a:lnTo>
                  <a:cubicBezTo>
                    <a:pt x="13457" y="5127"/>
                    <a:pt x="13518" y="4972"/>
                    <a:pt x="13487" y="4849"/>
                  </a:cubicBezTo>
                  <a:lnTo>
                    <a:pt x="13457" y="4849"/>
                  </a:lnTo>
                  <a:lnTo>
                    <a:pt x="12685" y="2195"/>
                  </a:lnTo>
                  <a:cubicBezTo>
                    <a:pt x="12469" y="1547"/>
                    <a:pt x="12068" y="991"/>
                    <a:pt x="11543" y="590"/>
                  </a:cubicBezTo>
                  <a:cubicBezTo>
                    <a:pt x="11023" y="214"/>
                    <a:pt x="10421" y="1"/>
                    <a:pt x="981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1"/>
            <p:cNvSpPr/>
            <p:nvPr/>
          </p:nvSpPr>
          <p:spPr>
            <a:xfrm>
              <a:off x="2002650" y="1833250"/>
              <a:ext cx="13125" cy="13150"/>
            </a:xfrm>
            <a:custGeom>
              <a:avLst/>
              <a:gdLst/>
              <a:ahLst/>
              <a:cxnLst/>
              <a:rect l="l" t="t" r="r" b="b"/>
              <a:pathLst>
                <a:path w="525" h="526" extrusionOk="0">
                  <a:moveTo>
                    <a:pt x="278" y="1"/>
                  </a:moveTo>
                  <a:cubicBezTo>
                    <a:pt x="185" y="1"/>
                    <a:pt x="124" y="32"/>
                    <a:pt x="62" y="62"/>
                  </a:cubicBezTo>
                  <a:cubicBezTo>
                    <a:pt x="31" y="124"/>
                    <a:pt x="0" y="186"/>
                    <a:pt x="0" y="248"/>
                  </a:cubicBezTo>
                  <a:cubicBezTo>
                    <a:pt x="0" y="340"/>
                    <a:pt x="31" y="402"/>
                    <a:pt x="62" y="433"/>
                  </a:cubicBezTo>
                  <a:cubicBezTo>
                    <a:pt x="124" y="494"/>
                    <a:pt x="185" y="525"/>
                    <a:pt x="278" y="525"/>
                  </a:cubicBezTo>
                  <a:cubicBezTo>
                    <a:pt x="340" y="525"/>
                    <a:pt x="401" y="494"/>
                    <a:pt x="463" y="433"/>
                  </a:cubicBezTo>
                  <a:cubicBezTo>
                    <a:pt x="494" y="402"/>
                    <a:pt x="525" y="340"/>
                    <a:pt x="525" y="248"/>
                  </a:cubicBezTo>
                  <a:cubicBezTo>
                    <a:pt x="525" y="186"/>
                    <a:pt x="494" y="124"/>
                    <a:pt x="463" y="62"/>
                  </a:cubicBezTo>
                  <a:cubicBezTo>
                    <a:pt x="401" y="32"/>
                    <a:pt x="340"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1"/>
            <p:cNvSpPr/>
            <p:nvPr/>
          </p:nvSpPr>
          <p:spPr>
            <a:xfrm>
              <a:off x="1880725" y="1863350"/>
              <a:ext cx="16250" cy="13125"/>
            </a:xfrm>
            <a:custGeom>
              <a:avLst/>
              <a:gdLst/>
              <a:ahLst/>
              <a:cxnLst/>
              <a:rect l="l" t="t" r="r" b="b"/>
              <a:pathLst>
                <a:path w="650" h="525" extrusionOk="0">
                  <a:moveTo>
                    <a:pt x="340" y="0"/>
                  </a:moveTo>
                  <a:cubicBezTo>
                    <a:pt x="279" y="0"/>
                    <a:pt x="217" y="31"/>
                    <a:pt x="155" y="62"/>
                  </a:cubicBezTo>
                  <a:lnTo>
                    <a:pt x="155" y="93"/>
                  </a:lnTo>
                  <a:cubicBezTo>
                    <a:pt x="1" y="247"/>
                    <a:pt x="124" y="525"/>
                    <a:pt x="340" y="525"/>
                  </a:cubicBezTo>
                  <a:cubicBezTo>
                    <a:pt x="402" y="525"/>
                    <a:pt x="495" y="494"/>
                    <a:pt x="526" y="463"/>
                  </a:cubicBezTo>
                  <a:cubicBezTo>
                    <a:pt x="649" y="340"/>
                    <a:pt x="649" y="185"/>
                    <a:pt x="526" y="62"/>
                  </a:cubicBezTo>
                  <a:cubicBezTo>
                    <a:pt x="495" y="31"/>
                    <a:pt x="402" y="0"/>
                    <a:pt x="340"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1"/>
            <p:cNvSpPr/>
            <p:nvPr/>
          </p:nvSpPr>
          <p:spPr>
            <a:xfrm>
              <a:off x="1847550" y="1685225"/>
              <a:ext cx="126575" cy="124900"/>
            </a:xfrm>
            <a:custGeom>
              <a:avLst/>
              <a:gdLst/>
              <a:ahLst/>
              <a:cxnLst/>
              <a:rect l="l" t="t" r="r" b="b"/>
              <a:pathLst>
                <a:path w="5063" h="4996" extrusionOk="0">
                  <a:moveTo>
                    <a:pt x="803" y="1107"/>
                  </a:moveTo>
                  <a:lnTo>
                    <a:pt x="2624" y="1292"/>
                  </a:lnTo>
                  <a:lnTo>
                    <a:pt x="2038" y="1879"/>
                  </a:lnTo>
                  <a:lnTo>
                    <a:pt x="742" y="1200"/>
                  </a:lnTo>
                  <a:lnTo>
                    <a:pt x="803" y="1107"/>
                  </a:lnTo>
                  <a:close/>
                  <a:moveTo>
                    <a:pt x="4507" y="521"/>
                  </a:moveTo>
                  <a:cubicBezTo>
                    <a:pt x="4476" y="768"/>
                    <a:pt x="4383" y="1015"/>
                    <a:pt x="4198" y="1169"/>
                  </a:cubicBezTo>
                  <a:lnTo>
                    <a:pt x="2624" y="2743"/>
                  </a:lnTo>
                  <a:lnTo>
                    <a:pt x="1976" y="3422"/>
                  </a:lnTo>
                  <a:cubicBezTo>
                    <a:pt x="1914" y="3484"/>
                    <a:pt x="1883" y="3576"/>
                    <a:pt x="1914" y="3669"/>
                  </a:cubicBezTo>
                  <a:lnTo>
                    <a:pt x="2007" y="4132"/>
                  </a:lnTo>
                  <a:lnTo>
                    <a:pt x="1853" y="4286"/>
                  </a:lnTo>
                  <a:lnTo>
                    <a:pt x="1544" y="3607"/>
                  </a:lnTo>
                  <a:cubicBezTo>
                    <a:pt x="1513" y="3576"/>
                    <a:pt x="1451" y="3515"/>
                    <a:pt x="1420" y="3484"/>
                  </a:cubicBezTo>
                  <a:lnTo>
                    <a:pt x="742" y="3175"/>
                  </a:lnTo>
                  <a:lnTo>
                    <a:pt x="896" y="3021"/>
                  </a:lnTo>
                  <a:lnTo>
                    <a:pt x="1359" y="3113"/>
                  </a:lnTo>
                  <a:cubicBezTo>
                    <a:pt x="1384" y="3122"/>
                    <a:pt x="1408" y="3125"/>
                    <a:pt x="1433" y="3125"/>
                  </a:cubicBezTo>
                  <a:cubicBezTo>
                    <a:pt x="1499" y="3125"/>
                    <a:pt x="1560" y="3097"/>
                    <a:pt x="1606" y="3052"/>
                  </a:cubicBezTo>
                  <a:lnTo>
                    <a:pt x="3859" y="830"/>
                  </a:lnTo>
                  <a:cubicBezTo>
                    <a:pt x="4013" y="644"/>
                    <a:pt x="4260" y="552"/>
                    <a:pt x="4507" y="521"/>
                  </a:cubicBezTo>
                  <a:close/>
                  <a:moveTo>
                    <a:pt x="3735" y="2403"/>
                  </a:moveTo>
                  <a:lnTo>
                    <a:pt x="3920" y="4193"/>
                  </a:lnTo>
                  <a:lnTo>
                    <a:pt x="3828" y="4286"/>
                  </a:lnTo>
                  <a:lnTo>
                    <a:pt x="3149" y="2990"/>
                  </a:lnTo>
                  <a:lnTo>
                    <a:pt x="3735" y="2403"/>
                  </a:lnTo>
                  <a:close/>
                  <a:moveTo>
                    <a:pt x="4504" y="1"/>
                  </a:moveTo>
                  <a:cubicBezTo>
                    <a:pt x="4109" y="1"/>
                    <a:pt x="3732" y="159"/>
                    <a:pt x="3457" y="459"/>
                  </a:cubicBezTo>
                  <a:lnTo>
                    <a:pt x="3118" y="799"/>
                  </a:lnTo>
                  <a:lnTo>
                    <a:pt x="742" y="583"/>
                  </a:lnTo>
                  <a:cubicBezTo>
                    <a:pt x="649" y="583"/>
                    <a:pt x="587" y="583"/>
                    <a:pt x="526" y="644"/>
                  </a:cubicBezTo>
                  <a:lnTo>
                    <a:pt x="93" y="1076"/>
                  </a:lnTo>
                  <a:cubicBezTo>
                    <a:pt x="32" y="1138"/>
                    <a:pt x="1" y="1231"/>
                    <a:pt x="32" y="1292"/>
                  </a:cubicBezTo>
                  <a:cubicBezTo>
                    <a:pt x="32" y="1385"/>
                    <a:pt x="93" y="1447"/>
                    <a:pt x="155" y="1508"/>
                  </a:cubicBezTo>
                  <a:lnTo>
                    <a:pt x="1637" y="2280"/>
                  </a:lnTo>
                  <a:lnTo>
                    <a:pt x="1328" y="2589"/>
                  </a:lnTo>
                  <a:lnTo>
                    <a:pt x="865" y="2496"/>
                  </a:lnTo>
                  <a:cubicBezTo>
                    <a:pt x="840" y="2488"/>
                    <a:pt x="815" y="2484"/>
                    <a:pt x="791" y="2484"/>
                  </a:cubicBezTo>
                  <a:cubicBezTo>
                    <a:pt x="725" y="2484"/>
                    <a:pt x="663" y="2513"/>
                    <a:pt x="618" y="2558"/>
                  </a:cubicBezTo>
                  <a:lnTo>
                    <a:pt x="93" y="3082"/>
                  </a:lnTo>
                  <a:cubicBezTo>
                    <a:pt x="32" y="3113"/>
                    <a:pt x="1" y="3206"/>
                    <a:pt x="32" y="3298"/>
                  </a:cubicBezTo>
                  <a:cubicBezTo>
                    <a:pt x="32" y="3391"/>
                    <a:pt x="93" y="3453"/>
                    <a:pt x="186" y="3484"/>
                  </a:cubicBezTo>
                  <a:lnTo>
                    <a:pt x="1081" y="3947"/>
                  </a:lnTo>
                  <a:lnTo>
                    <a:pt x="1544" y="4872"/>
                  </a:lnTo>
                  <a:cubicBezTo>
                    <a:pt x="1575" y="4934"/>
                    <a:pt x="1667" y="4996"/>
                    <a:pt x="1729" y="4996"/>
                  </a:cubicBezTo>
                  <a:lnTo>
                    <a:pt x="1791" y="4996"/>
                  </a:lnTo>
                  <a:cubicBezTo>
                    <a:pt x="1853" y="4996"/>
                    <a:pt x="1914" y="4965"/>
                    <a:pt x="1976" y="4934"/>
                  </a:cubicBezTo>
                  <a:lnTo>
                    <a:pt x="2470" y="4409"/>
                  </a:lnTo>
                  <a:cubicBezTo>
                    <a:pt x="2532" y="4348"/>
                    <a:pt x="2562" y="4255"/>
                    <a:pt x="2562" y="4163"/>
                  </a:cubicBezTo>
                  <a:lnTo>
                    <a:pt x="2439" y="3700"/>
                  </a:lnTo>
                  <a:lnTo>
                    <a:pt x="2748" y="3391"/>
                  </a:lnTo>
                  <a:lnTo>
                    <a:pt x="3519" y="4872"/>
                  </a:lnTo>
                  <a:cubicBezTo>
                    <a:pt x="3550" y="4934"/>
                    <a:pt x="3643" y="4996"/>
                    <a:pt x="3704" y="4996"/>
                  </a:cubicBezTo>
                  <a:lnTo>
                    <a:pt x="3766" y="4996"/>
                  </a:lnTo>
                  <a:cubicBezTo>
                    <a:pt x="3828" y="4996"/>
                    <a:pt x="3889" y="4965"/>
                    <a:pt x="3951" y="4934"/>
                  </a:cubicBezTo>
                  <a:lnTo>
                    <a:pt x="4383" y="4502"/>
                  </a:lnTo>
                  <a:cubicBezTo>
                    <a:pt x="4414" y="4440"/>
                    <a:pt x="4445" y="4379"/>
                    <a:pt x="4445" y="4286"/>
                  </a:cubicBezTo>
                  <a:lnTo>
                    <a:pt x="4229" y="1910"/>
                  </a:lnTo>
                  <a:lnTo>
                    <a:pt x="4568" y="1570"/>
                  </a:lnTo>
                  <a:cubicBezTo>
                    <a:pt x="4908" y="1200"/>
                    <a:pt x="5062" y="737"/>
                    <a:pt x="5000" y="243"/>
                  </a:cubicBezTo>
                  <a:cubicBezTo>
                    <a:pt x="4970" y="120"/>
                    <a:pt x="4877" y="58"/>
                    <a:pt x="4784" y="27"/>
                  </a:cubicBezTo>
                  <a:cubicBezTo>
                    <a:pt x="4691" y="10"/>
                    <a:pt x="4597" y="1"/>
                    <a:pt x="450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9" name="Google Shape;2849;p71"/>
          <p:cNvGrpSpPr/>
          <p:nvPr/>
        </p:nvGrpSpPr>
        <p:grpSpPr>
          <a:xfrm>
            <a:off x="1524605" y="1436781"/>
            <a:ext cx="363668" cy="363883"/>
            <a:chOff x="990375" y="1563800"/>
            <a:chExt cx="337950" cy="338150"/>
          </a:xfrm>
        </p:grpSpPr>
        <p:sp>
          <p:nvSpPr>
            <p:cNvPr id="2850" name="Google Shape;2850;p71"/>
            <p:cNvSpPr/>
            <p:nvPr/>
          </p:nvSpPr>
          <p:spPr>
            <a:xfrm>
              <a:off x="990375" y="1563800"/>
              <a:ext cx="337950" cy="338150"/>
            </a:xfrm>
            <a:custGeom>
              <a:avLst/>
              <a:gdLst/>
              <a:ahLst/>
              <a:cxnLst/>
              <a:rect l="l" t="t" r="r" b="b"/>
              <a:pathLst>
                <a:path w="13518" h="13526" extrusionOk="0">
                  <a:moveTo>
                    <a:pt x="5833" y="2693"/>
                  </a:moveTo>
                  <a:lnTo>
                    <a:pt x="5833" y="4051"/>
                  </a:lnTo>
                  <a:lnTo>
                    <a:pt x="3827" y="4668"/>
                  </a:lnTo>
                  <a:lnTo>
                    <a:pt x="3827" y="4298"/>
                  </a:lnTo>
                  <a:lnTo>
                    <a:pt x="5833" y="2693"/>
                  </a:lnTo>
                  <a:close/>
                  <a:moveTo>
                    <a:pt x="7716" y="2693"/>
                  </a:moveTo>
                  <a:lnTo>
                    <a:pt x="9753" y="4298"/>
                  </a:lnTo>
                  <a:lnTo>
                    <a:pt x="9753" y="4668"/>
                  </a:lnTo>
                  <a:lnTo>
                    <a:pt x="7716" y="4051"/>
                  </a:lnTo>
                  <a:lnTo>
                    <a:pt x="7716" y="2693"/>
                  </a:lnTo>
                  <a:close/>
                  <a:moveTo>
                    <a:pt x="5833" y="4576"/>
                  </a:moveTo>
                  <a:lnTo>
                    <a:pt x="5833" y="5008"/>
                  </a:lnTo>
                  <a:lnTo>
                    <a:pt x="4475" y="5008"/>
                  </a:lnTo>
                  <a:lnTo>
                    <a:pt x="5833" y="4576"/>
                  </a:lnTo>
                  <a:close/>
                  <a:moveTo>
                    <a:pt x="7747" y="4576"/>
                  </a:moveTo>
                  <a:lnTo>
                    <a:pt x="9074" y="5008"/>
                  </a:lnTo>
                  <a:lnTo>
                    <a:pt x="7747" y="5008"/>
                  </a:lnTo>
                  <a:lnTo>
                    <a:pt x="7747" y="4576"/>
                  </a:lnTo>
                  <a:close/>
                  <a:moveTo>
                    <a:pt x="6790" y="625"/>
                  </a:moveTo>
                  <a:cubicBezTo>
                    <a:pt x="7037" y="872"/>
                    <a:pt x="7191" y="1212"/>
                    <a:pt x="7191" y="1613"/>
                  </a:cubicBezTo>
                  <a:lnTo>
                    <a:pt x="7191" y="5933"/>
                  </a:lnTo>
                  <a:cubicBezTo>
                    <a:pt x="7191" y="6026"/>
                    <a:pt x="7253" y="6119"/>
                    <a:pt x="7315" y="6180"/>
                  </a:cubicBezTo>
                  <a:lnTo>
                    <a:pt x="7901" y="6551"/>
                  </a:lnTo>
                  <a:lnTo>
                    <a:pt x="7901" y="6890"/>
                  </a:lnTo>
                  <a:lnTo>
                    <a:pt x="6883" y="6520"/>
                  </a:lnTo>
                  <a:lnTo>
                    <a:pt x="6697" y="6520"/>
                  </a:lnTo>
                  <a:lnTo>
                    <a:pt x="5648" y="6890"/>
                  </a:lnTo>
                  <a:lnTo>
                    <a:pt x="5648" y="6520"/>
                  </a:lnTo>
                  <a:lnTo>
                    <a:pt x="6234" y="6180"/>
                  </a:lnTo>
                  <a:cubicBezTo>
                    <a:pt x="6327" y="6119"/>
                    <a:pt x="6358" y="6026"/>
                    <a:pt x="6358" y="5933"/>
                  </a:cubicBezTo>
                  <a:lnTo>
                    <a:pt x="6358" y="4267"/>
                  </a:lnTo>
                  <a:lnTo>
                    <a:pt x="6358" y="1613"/>
                  </a:lnTo>
                  <a:cubicBezTo>
                    <a:pt x="6358" y="1242"/>
                    <a:pt x="6512" y="903"/>
                    <a:pt x="6790" y="625"/>
                  </a:cubicBezTo>
                  <a:close/>
                  <a:moveTo>
                    <a:pt x="3303" y="4390"/>
                  </a:moveTo>
                  <a:lnTo>
                    <a:pt x="3303" y="5038"/>
                  </a:lnTo>
                  <a:lnTo>
                    <a:pt x="2253" y="5038"/>
                  </a:lnTo>
                  <a:cubicBezTo>
                    <a:pt x="1945" y="5038"/>
                    <a:pt x="1729" y="5254"/>
                    <a:pt x="1729" y="5532"/>
                  </a:cubicBezTo>
                  <a:lnTo>
                    <a:pt x="1729" y="11519"/>
                  </a:lnTo>
                  <a:lnTo>
                    <a:pt x="1173" y="11519"/>
                  </a:lnTo>
                  <a:lnTo>
                    <a:pt x="1142" y="4822"/>
                  </a:lnTo>
                  <a:cubicBezTo>
                    <a:pt x="1142" y="4576"/>
                    <a:pt x="1297" y="4390"/>
                    <a:pt x="1543" y="4390"/>
                  </a:cubicBezTo>
                  <a:close/>
                  <a:moveTo>
                    <a:pt x="11296" y="5532"/>
                  </a:moveTo>
                  <a:lnTo>
                    <a:pt x="11327" y="11519"/>
                  </a:lnTo>
                  <a:lnTo>
                    <a:pt x="2253" y="11519"/>
                  </a:lnTo>
                  <a:lnTo>
                    <a:pt x="2253" y="5563"/>
                  </a:lnTo>
                  <a:lnTo>
                    <a:pt x="5833" y="5563"/>
                  </a:lnTo>
                  <a:lnTo>
                    <a:pt x="5833" y="5810"/>
                  </a:lnTo>
                  <a:lnTo>
                    <a:pt x="5247" y="6180"/>
                  </a:lnTo>
                  <a:cubicBezTo>
                    <a:pt x="5185" y="6242"/>
                    <a:pt x="5123" y="6304"/>
                    <a:pt x="5123" y="6396"/>
                  </a:cubicBezTo>
                  <a:lnTo>
                    <a:pt x="5123" y="7260"/>
                  </a:lnTo>
                  <a:cubicBezTo>
                    <a:pt x="5123" y="7353"/>
                    <a:pt x="5154" y="7446"/>
                    <a:pt x="5247" y="7477"/>
                  </a:cubicBezTo>
                  <a:cubicBezTo>
                    <a:pt x="5309" y="7538"/>
                    <a:pt x="5401" y="7538"/>
                    <a:pt x="5463" y="7538"/>
                  </a:cubicBezTo>
                  <a:lnTo>
                    <a:pt x="6790" y="7075"/>
                  </a:lnTo>
                  <a:lnTo>
                    <a:pt x="8086" y="7538"/>
                  </a:lnTo>
                  <a:lnTo>
                    <a:pt x="8179" y="7538"/>
                  </a:lnTo>
                  <a:cubicBezTo>
                    <a:pt x="8240" y="7507"/>
                    <a:pt x="8271" y="7507"/>
                    <a:pt x="8333" y="7477"/>
                  </a:cubicBezTo>
                  <a:cubicBezTo>
                    <a:pt x="8395" y="7415"/>
                    <a:pt x="8426" y="7353"/>
                    <a:pt x="8426" y="7260"/>
                  </a:cubicBezTo>
                  <a:lnTo>
                    <a:pt x="8426" y="6396"/>
                  </a:lnTo>
                  <a:cubicBezTo>
                    <a:pt x="8426" y="6304"/>
                    <a:pt x="8395" y="6211"/>
                    <a:pt x="8302" y="6180"/>
                  </a:cubicBezTo>
                  <a:lnTo>
                    <a:pt x="7716" y="5810"/>
                  </a:lnTo>
                  <a:lnTo>
                    <a:pt x="7716" y="5532"/>
                  </a:lnTo>
                  <a:close/>
                  <a:moveTo>
                    <a:pt x="7778" y="12044"/>
                  </a:moveTo>
                  <a:cubicBezTo>
                    <a:pt x="7747" y="12167"/>
                    <a:pt x="7623" y="12260"/>
                    <a:pt x="7469" y="12260"/>
                  </a:cubicBezTo>
                  <a:lnTo>
                    <a:pt x="6080" y="12260"/>
                  </a:lnTo>
                  <a:cubicBezTo>
                    <a:pt x="5957" y="12229"/>
                    <a:pt x="5833" y="12167"/>
                    <a:pt x="5802" y="12044"/>
                  </a:cubicBezTo>
                  <a:close/>
                  <a:moveTo>
                    <a:pt x="12993" y="12044"/>
                  </a:moveTo>
                  <a:lnTo>
                    <a:pt x="13024" y="12229"/>
                  </a:lnTo>
                  <a:cubicBezTo>
                    <a:pt x="13024" y="12661"/>
                    <a:pt x="12654" y="13001"/>
                    <a:pt x="12252" y="13001"/>
                  </a:cubicBezTo>
                  <a:lnTo>
                    <a:pt x="1327" y="13001"/>
                  </a:lnTo>
                  <a:cubicBezTo>
                    <a:pt x="895" y="13001"/>
                    <a:pt x="556" y="12661"/>
                    <a:pt x="556" y="12229"/>
                  </a:cubicBezTo>
                  <a:lnTo>
                    <a:pt x="556" y="12044"/>
                  </a:lnTo>
                  <a:lnTo>
                    <a:pt x="5247" y="12044"/>
                  </a:lnTo>
                  <a:cubicBezTo>
                    <a:pt x="5278" y="12476"/>
                    <a:pt x="5648" y="12785"/>
                    <a:pt x="6080" y="12785"/>
                  </a:cubicBezTo>
                  <a:lnTo>
                    <a:pt x="7469" y="12785"/>
                  </a:lnTo>
                  <a:cubicBezTo>
                    <a:pt x="7901" y="12785"/>
                    <a:pt x="8240" y="12476"/>
                    <a:pt x="8302" y="12044"/>
                  </a:cubicBezTo>
                  <a:close/>
                  <a:moveTo>
                    <a:pt x="6759" y="0"/>
                  </a:moveTo>
                  <a:cubicBezTo>
                    <a:pt x="6705" y="0"/>
                    <a:pt x="6651" y="23"/>
                    <a:pt x="6605" y="70"/>
                  </a:cubicBezTo>
                  <a:cubicBezTo>
                    <a:pt x="6111" y="409"/>
                    <a:pt x="5833" y="996"/>
                    <a:pt x="5833" y="1613"/>
                  </a:cubicBezTo>
                  <a:lnTo>
                    <a:pt x="5833" y="2014"/>
                  </a:lnTo>
                  <a:lnTo>
                    <a:pt x="3519" y="3866"/>
                  </a:lnTo>
                  <a:lnTo>
                    <a:pt x="1482" y="3866"/>
                  </a:lnTo>
                  <a:cubicBezTo>
                    <a:pt x="988" y="3866"/>
                    <a:pt x="587" y="4298"/>
                    <a:pt x="587" y="4792"/>
                  </a:cubicBezTo>
                  <a:lnTo>
                    <a:pt x="587" y="11519"/>
                  </a:lnTo>
                  <a:lnTo>
                    <a:pt x="278" y="11519"/>
                  </a:lnTo>
                  <a:cubicBezTo>
                    <a:pt x="262" y="11516"/>
                    <a:pt x="246" y="11515"/>
                    <a:pt x="231" y="11515"/>
                  </a:cubicBezTo>
                  <a:cubicBezTo>
                    <a:pt x="99" y="11515"/>
                    <a:pt x="0" y="11628"/>
                    <a:pt x="0" y="11766"/>
                  </a:cubicBezTo>
                  <a:lnTo>
                    <a:pt x="0" y="12229"/>
                  </a:lnTo>
                  <a:cubicBezTo>
                    <a:pt x="0" y="12939"/>
                    <a:pt x="587" y="13495"/>
                    <a:pt x="1297" y="13525"/>
                  </a:cubicBezTo>
                  <a:lnTo>
                    <a:pt x="12222" y="13525"/>
                  </a:lnTo>
                  <a:cubicBezTo>
                    <a:pt x="12931" y="13495"/>
                    <a:pt x="13518" y="12939"/>
                    <a:pt x="13518" y="12229"/>
                  </a:cubicBezTo>
                  <a:lnTo>
                    <a:pt x="13518" y="11766"/>
                  </a:lnTo>
                  <a:cubicBezTo>
                    <a:pt x="13518" y="11612"/>
                    <a:pt x="13394" y="11519"/>
                    <a:pt x="13240" y="11519"/>
                  </a:cubicBezTo>
                  <a:lnTo>
                    <a:pt x="12962" y="11519"/>
                  </a:lnTo>
                  <a:lnTo>
                    <a:pt x="12962" y="9760"/>
                  </a:lnTo>
                  <a:cubicBezTo>
                    <a:pt x="12962" y="9575"/>
                    <a:pt x="12831" y="9483"/>
                    <a:pt x="12700" y="9483"/>
                  </a:cubicBezTo>
                  <a:cubicBezTo>
                    <a:pt x="12569" y="9483"/>
                    <a:pt x="12438" y="9575"/>
                    <a:pt x="12438" y="9760"/>
                  </a:cubicBezTo>
                  <a:lnTo>
                    <a:pt x="12438" y="11519"/>
                  </a:lnTo>
                  <a:lnTo>
                    <a:pt x="11851" y="11519"/>
                  </a:lnTo>
                  <a:lnTo>
                    <a:pt x="11851" y="5532"/>
                  </a:lnTo>
                  <a:cubicBezTo>
                    <a:pt x="11851" y="5254"/>
                    <a:pt x="11604" y="5008"/>
                    <a:pt x="11327" y="5008"/>
                  </a:cubicBezTo>
                  <a:lnTo>
                    <a:pt x="10277" y="5008"/>
                  </a:lnTo>
                  <a:lnTo>
                    <a:pt x="10277" y="4390"/>
                  </a:lnTo>
                  <a:lnTo>
                    <a:pt x="12036" y="4390"/>
                  </a:lnTo>
                  <a:cubicBezTo>
                    <a:pt x="12252" y="4390"/>
                    <a:pt x="12438" y="4576"/>
                    <a:pt x="12438" y="4792"/>
                  </a:cubicBezTo>
                  <a:lnTo>
                    <a:pt x="12438" y="7631"/>
                  </a:lnTo>
                  <a:cubicBezTo>
                    <a:pt x="12438" y="7816"/>
                    <a:pt x="12569" y="7909"/>
                    <a:pt x="12700" y="7909"/>
                  </a:cubicBezTo>
                  <a:cubicBezTo>
                    <a:pt x="12831" y="7909"/>
                    <a:pt x="12962" y="7816"/>
                    <a:pt x="12962" y="7631"/>
                  </a:cubicBezTo>
                  <a:lnTo>
                    <a:pt x="12962" y="4792"/>
                  </a:lnTo>
                  <a:cubicBezTo>
                    <a:pt x="12962" y="4298"/>
                    <a:pt x="12561" y="3866"/>
                    <a:pt x="12036" y="3866"/>
                  </a:cubicBezTo>
                  <a:lnTo>
                    <a:pt x="10030" y="3866"/>
                  </a:lnTo>
                  <a:lnTo>
                    <a:pt x="7716" y="2014"/>
                  </a:lnTo>
                  <a:lnTo>
                    <a:pt x="7716" y="1613"/>
                  </a:lnTo>
                  <a:cubicBezTo>
                    <a:pt x="7716" y="996"/>
                    <a:pt x="7407" y="409"/>
                    <a:pt x="6913" y="70"/>
                  </a:cubicBezTo>
                  <a:cubicBezTo>
                    <a:pt x="6867" y="23"/>
                    <a:pt x="6813" y="0"/>
                    <a:pt x="6759"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1"/>
            <p:cNvSpPr/>
            <p:nvPr/>
          </p:nvSpPr>
          <p:spPr>
            <a:xfrm>
              <a:off x="1301300" y="1774625"/>
              <a:ext cx="13150" cy="13325"/>
            </a:xfrm>
            <a:custGeom>
              <a:avLst/>
              <a:gdLst/>
              <a:ahLst/>
              <a:cxnLst/>
              <a:rect l="l" t="t" r="r" b="b"/>
              <a:pathLst>
                <a:path w="526" h="533" extrusionOk="0">
                  <a:moveTo>
                    <a:pt x="248" y="0"/>
                  </a:moveTo>
                  <a:cubicBezTo>
                    <a:pt x="93" y="0"/>
                    <a:pt x="1" y="124"/>
                    <a:pt x="1" y="278"/>
                  </a:cubicBezTo>
                  <a:cubicBezTo>
                    <a:pt x="1" y="448"/>
                    <a:pt x="132" y="533"/>
                    <a:pt x="263" y="533"/>
                  </a:cubicBezTo>
                  <a:cubicBezTo>
                    <a:pt x="394" y="533"/>
                    <a:pt x="525" y="448"/>
                    <a:pt x="525" y="278"/>
                  </a:cubicBezTo>
                  <a:cubicBezTo>
                    <a:pt x="525" y="124"/>
                    <a:pt x="402" y="0"/>
                    <a:pt x="24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1"/>
            <p:cNvSpPr/>
            <p:nvPr/>
          </p:nvSpPr>
          <p:spPr>
            <a:xfrm>
              <a:off x="1152775" y="1755325"/>
              <a:ext cx="13925" cy="52100"/>
            </a:xfrm>
            <a:custGeom>
              <a:avLst/>
              <a:gdLst/>
              <a:ahLst/>
              <a:cxnLst/>
              <a:rect l="l" t="t" r="r" b="b"/>
              <a:pathLst>
                <a:path w="557" h="2084" extrusionOk="0">
                  <a:moveTo>
                    <a:pt x="294" y="1"/>
                  </a:moveTo>
                  <a:cubicBezTo>
                    <a:pt x="140" y="1"/>
                    <a:pt x="16" y="124"/>
                    <a:pt x="16" y="248"/>
                  </a:cubicBezTo>
                  <a:lnTo>
                    <a:pt x="16" y="1852"/>
                  </a:lnTo>
                  <a:cubicBezTo>
                    <a:pt x="1" y="2007"/>
                    <a:pt x="140" y="2084"/>
                    <a:pt x="278" y="2084"/>
                  </a:cubicBezTo>
                  <a:cubicBezTo>
                    <a:pt x="417" y="2084"/>
                    <a:pt x="556" y="2007"/>
                    <a:pt x="541" y="1852"/>
                  </a:cubicBezTo>
                  <a:lnTo>
                    <a:pt x="541" y="248"/>
                  </a:lnTo>
                  <a:cubicBezTo>
                    <a:pt x="541" y="124"/>
                    <a:pt x="417" y="1"/>
                    <a:pt x="294"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1"/>
            <p:cNvSpPr/>
            <p:nvPr/>
          </p:nvSpPr>
          <p:spPr>
            <a:xfrm>
              <a:off x="1153175" y="1821675"/>
              <a:ext cx="13125" cy="13150"/>
            </a:xfrm>
            <a:custGeom>
              <a:avLst/>
              <a:gdLst/>
              <a:ahLst/>
              <a:cxnLst/>
              <a:rect l="l" t="t" r="r" b="b"/>
              <a:pathLst>
                <a:path w="525" h="526" extrusionOk="0">
                  <a:moveTo>
                    <a:pt x="278" y="1"/>
                  </a:moveTo>
                  <a:cubicBezTo>
                    <a:pt x="185" y="1"/>
                    <a:pt x="124" y="32"/>
                    <a:pt x="93" y="93"/>
                  </a:cubicBezTo>
                  <a:cubicBezTo>
                    <a:pt x="31" y="124"/>
                    <a:pt x="0" y="186"/>
                    <a:pt x="0" y="279"/>
                  </a:cubicBezTo>
                  <a:cubicBezTo>
                    <a:pt x="0" y="340"/>
                    <a:pt x="31" y="402"/>
                    <a:pt x="93" y="464"/>
                  </a:cubicBezTo>
                  <a:cubicBezTo>
                    <a:pt x="124" y="495"/>
                    <a:pt x="185" y="525"/>
                    <a:pt x="278" y="525"/>
                  </a:cubicBezTo>
                  <a:cubicBezTo>
                    <a:pt x="401" y="525"/>
                    <a:pt x="525" y="402"/>
                    <a:pt x="525" y="279"/>
                  </a:cubicBezTo>
                  <a:cubicBezTo>
                    <a:pt x="525" y="186"/>
                    <a:pt x="494" y="124"/>
                    <a:pt x="463" y="93"/>
                  </a:cubicBezTo>
                  <a:cubicBezTo>
                    <a:pt x="401" y="32"/>
                    <a:pt x="340" y="1"/>
                    <a:pt x="278"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1"/>
            <p:cNvSpPr/>
            <p:nvPr/>
          </p:nvSpPr>
          <p:spPr>
            <a:xfrm>
              <a:off x="1103025" y="1778475"/>
              <a:ext cx="13125" cy="55775"/>
            </a:xfrm>
            <a:custGeom>
              <a:avLst/>
              <a:gdLst/>
              <a:ahLst/>
              <a:cxnLst/>
              <a:rect l="l" t="t" r="r" b="b"/>
              <a:pathLst>
                <a:path w="525" h="2231" extrusionOk="0">
                  <a:moveTo>
                    <a:pt x="278" y="1"/>
                  </a:moveTo>
                  <a:cubicBezTo>
                    <a:pt x="124" y="1"/>
                    <a:pt x="0" y="124"/>
                    <a:pt x="0" y="278"/>
                  </a:cubicBezTo>
                  <a:lnTo>
                    <a:pt x="0" y="1976"/>
                  </a:lnTo>
                  <a:cubicBezTo>
                    <a:pt x="0" y="2145"/>
                    <a:pt x="131" y="2230"/>
                    <a:pt x="262" y="2230"/>
                  </a:cubicBezTo>
                  <a:cubicBezTo>
                    <a:pt x="394" y="2230"/>
                    <a:pt x="525" y="2145"/>
                    <a:pt x="525" y="1976"/>
                  </a:cubicBezTo>
                  <a:lnTo>
                    <a:pt x="525" y="309"/>
                  </a:lnTo>
                  <a:cubicBezTo>
                    <a:pt x="525" y="155"/>
                    <a:pt x="401" y="31"/>
                    <a:pt x="278" y="31"/>
                  </a:cubicBezTo>
                  <a:lnTo>
                    <a:pt x="278" y="1"/>
                  </a:ln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1"/>
            <p:cNvSpPr/>
            <p:nvPr/>
          </p:nvSpPr>
          <p:spPr>
            <a:xfrm>
              <a:off x="1203325" y="1779250"/>
              <a:ext cx="13125" cy="55575"/>
            </a:xfrm>
            <a:custGeom>
              <a:avLst/>
              <a:gdLst/>
              <a:ahLst/>
              <a:cxnLst/>
              <a:rect l="l" t="t" r="r" b="b"/>
              <a:pathLst>
                <a:path w="525" h="2223" extrusionOk="0">
                  <a:moveTo>
                    <a:pt x="278" y="0"/>
                  </a:moveTo>
                  <a:cubicBezTo>
                    <a:pt x="124" y="0"/>
                    <a:pt x="0" y="124"/>
                    <a:pt x="0" y="278"/>
                  </a:cubicBezTo>
                  <a:lnTo>
                    <a:pt x="0" y="1945"/>
                  </a:lnTo>
                  <a:cubicBezTo>
                    <a:pt x="0" y="2099"/>
                    <a:pt x="124" y="2222"/>
                    <a:pt x="278" y="2222"/>
                  </a:cubicBezTo>
                  <a:lnTo>
                    <a:pt x="278" y="2192"/>
                  </a:lnTo>
                  <a:cubicBezTo>
                    <a:pt x="401" y="2192"/>
                    <a:pt x="525" y="2068"/>
                    <a:pt x="525" y="1914"/>
                  </a:cubicBezTo>
                  <a:lnTo>
                    <a:pt x="525" y="278"/>
                  </a:lnTo>
                  <a:cubicBezTo>
                    <a:pt x="525" y="124"/>
                    <a:pt x="401" y="0"/>
                    <a:pt x="278"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6" name="Google Shape;2856;p71"/>
          <p:cNvGrpSpPr/>
          <p:nvPr/>
        </p:nvGrpSpPr>
        <p:grpSpPr>
          <a:xfrm>
            <a:off x="715109" y="1457738"/>
            <a:ext cx="363668" cy="335447"/>
            <a:chOff x="238125" y="1583275"/>
            <a:chExt cx="337950" cy="311725"/>
          </a:xfrm>
        </p:grpSpPr>
        <p:sp>
          <p:nvSpPr>
            <p:cNvPr id="2857" name="Google Shape;2857;p71"/>
            <p:cNvSpPr/>
            <p:nvPr/>
          </p:nvSpPr>
          <p:spPr>
            <a:xfrm>
              <a:off x="316800" y="1661200"/>
              <a:ext cx="13925" cy="13150"/>
            </a:xfrm>
            <a:custGeom>
              <a:avLst/>
              <a:gdLst/>
              <a:ahLst/>
              <a:cxnLst/>
              <a:rect l="l" t="t" r="r" b="b"/>
              <a:pathLst>
                <a:path w="557" h="526" extrusionOk="0">
                  <a:moveTo>
                    <a:pt x="279" y="1"/>
                  </a:moveTo>
                  <a:cubicBezTo>
                    <a:pt x="217" y="1"/>
                    <a:pt x="155" y="31"/>
                    <a:pt x="93" y="93"/>
                  </a:cubicBezTo>
                  <a:cubicBezTo>
                    <a:pt x="32" y="124"/>
                    <a:pt x="32" y="217"/>
                    <a:pt x="32" y="278"/>
                  </a:cubicBezTo>
                  <a:cubicBezTo>
                    <a:pt x="1" y="433"/>
                    <a:pt x="124" y="525"/>
                    <a:pt x="279" y="525"/>
                  </a:cubicBezTo>
                  <a:cubicBezTo>
                    <a:pt x="340" y="525"/>
                    <a:pt x="433" y="494"/>
                    <a:pt x="464" y="463"/>
                  </a:cubicBezTo>
                  <a:cubicBezTo>
                    <a:pt x="526" y="402"/>
                    <a:pt x="556" y="340"/>
                    <a:pt x="556" y="278"/>
                  </a:cubicBezTo>
                  <a:cubicBezTo>
                    <a:pt x="556" y="186"/>
                    <a:pt x="526" y="124"/>
                    <a:pt x="464" y="93"/>
                  </a:cubicBezTo>
                  <a:cubicBezTo>
                    <a:pt x="433" y="31"/>
                    <a:pt x="340" y="1"/>
                    <a:pt x="279"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1"/>
            <p:cNvSpPr/>
            <p:nvPr/>
          </p:nvSpPr>
          <p:spPr>
            <a:xfrm>
              <a:off x="238125" y="1583275"/>
              <a:ext cx="337950" cy="311725"/>
            </a:xfrm>
            <a:custGeom>
              <a:avLst/>
              <a:gdLst/>
              <a:ahLst/>
              <a:cxnLst/>
              <a:rect l="l" t="t" r="r" b="b"/>
              <a:pathLst>
                <a:path w="13518" h="12469" extrusionOk="0">
                  <a:moveTo>
                    <a:pt x="8055" y="1605"/>
                  </a:moveTo>
                  <a:lnTo>
                    <a:pt x="8055" y="2068"/>
                  </a:lnTo>
                  <a:lnTo>
                    <a:pt x="5432" y="2068"/>
                  </a:lnTo>
                  <a:lnTo>
                    <a:pt x="5432" y="1605"/>
                  </a:lnTo>
                  <a:close/>
                  <a:moveTo>
                    <a:pt x="8672" y="556"/>
                  </a:moveTo>
                  <a:cubicBezTo>
                    <a:pt x="8919" y="556"/>
                    <a:pt x="9104" y="741"/>
                    <a:pt x="9104" y="988"/>
                  </a:cubicBezTo>
                  <a:lnTo>
                    <a:pt x="9104" y="2068"/>
                  </a:lnTo>
                  <a:lnTo>
                    <a:pt x="8580" y="2068"/>
                  </a:lnTo>
                  <a:lnTo>
                    <a:pt x="8580" y="1328"/>
                  </a:lnTo>
                  <a:cubicBezTo>
                    <a:pt x="8580" y="1173"/>
                    <a:pt x="8456" y="1081"/>
                    <a:pt x="8302" y="1081"/>
                  </a:cubicBezTo>
                  <a:lnTo>
                    <a:pt x="5154" y="1081"/>
                  </a:lnTo>
                  <a:cubicBezTo>
                    <a:pt x="5000" y="1081"/>
                    <a:pt x="4876" y="1173"/>
                    <a:pt x="4876" y="1328"/>
                  </a:cubicBezTo>
                  <a:lnTo>
                    <a:pt x="4876" y="2068"/>
                  </a:lnTo>
                  <a:lnTo>
                    <a:pt x="4352" y="2068"/>
                  </a:lnTo>
                  <a:lnTo>
                    <a:pt x="4382" y="988"/>
                  </a:lnTo>
                  <a:cubicBezTo>
                    <a:pt x="4382" y="741"/>
                    <a:pt x="4568" y="556"/>
                    <a:pt x="4814" y="556"/>
                  </a:cubicBezTo>
                  <a:close/>
                  <a:moveTo>
                    <a:pt x="1173" y="2593"/>
                  </a:moveTo>
                  <a:lnTo>
                    <a:pt x="1173" y="2716"/>
                  </a:lnTo>
                  <a:cubicBezTo>
                    <a:pt x="1142" y="2994"/>
                    <a:pt x="926" y="3210"/>
                    <a:pt x="648" y="3210"/>
                  </a:cubicBezTo>
                  <a:lnTo>
                    <a:pt x="525" y="3210"/>
                  </a:lnTo>
                  <a:lnTo>
                    <a:pt x="525" y="3179"/>
                  </a:lnTo>
                  <a:cubicBezTo>
                    <a:pt x="525" y="2840"/>
                    <a:pt x="772" y="2593"/>
                    <a:pt x="1111" y="2593"/>
                  </a:cubicBezTo>
                  <a:close/>
                  <a:moveTo>
                    <a:pt x="12406" y="2593"/>
                  </a:moveTo>
                  <a:cubicBezTo>
                    <a:pt x="12715" y="2593"/>
                    <a:pt x="12962" y="2840"/>
                    <a:pt x="12962" y="3179"/>
                  </a:cubicBezTo>
                  <a:lnTo>
                    <a:pt x="12962" y="3241"/>
                  </a:lnTo>
                  <a:lnTo>
                    <a:pt x="12869" y="3241"/>
                  </a:lnTo>
                  <a:cubicBezTo>
                    <a:pt x="12592" y="3241"/>
                    <a:pt x="12345" y="2994"/>
                    <a:pt x="12345" y="2716"/>
                  </a:cubicBezTo>
                  <a:lnTo>
                    <a:pt x="12345" y="2593"/>
                  </a:lnTo>
                  <a:close/>
                  <a:moveTo>
                    <a:pt x="648" y="11296"/>
                  </a:moveTo>
                  <a:cubicBezTo>
                    <a:pt x="926" y="11296"/>
                    <a:pt x="1173" y="11543"/>
                    <a:pt x="1173" y="11821"/>
                  </a:cubicBezTo>
                  <a:lnTo>
                    <a:pt x="1173" y="11944"/>
                  </a:lnTo>
                  <a:lnTo>
                    <a:pt x="1111" y="11944"/>
                  </a:lnTo>
                  <a:cubicBezTo>
                    <a:pt x="802" y="11944"/>
                    <a:pt x="525" y="11666"/>
                    <a:pt x="525" y="11358"/>
                  </a:cubicBezTo>
                  <a:lnTo>
                    <a:pt x="525" y="11296"/>
                  </a:lnTo>
                  <a:close/>
                  <a:moveTo>
                    <a:pt x="2006" y="2593"/>
                  </a:moveTo>
                  <a:lnTo>
                    <a:pt x="2006" y="11944"/>
                  </a:lnTo>
                  <a:lnTo>
                    <a:pt x="1697" y="11944"/>
                  </a:lnTo>
                  <a:lnTo>
                    <a:pt x="1697" y="11821"/>
                  </a:lnTo>
                  <a:cubicBezTo>
                    <a:pt x="1697" y="11234"/>
                    <a:pt x="1204" y="10771"/>
                    <a:pt x="648" y="10771"/>
                  </a:cubicBezTo>
                  <a:lnTo>
                    <a:pt x="525" y="10771"/>
                  </a:lnTo>
                  <a:lnTo>
                    <a:pt x="525" y="3766"/>
                  </a:lnTo>
                  <a:lnTo>
                    <a:pt x="648" y="3766"/>
                  </a:lnTo>
                  <a:cubicBezTo>
                    <a:pt x="1204" y="3766"/>
                    <a:pt x="1697" y="3303"/>
                    <a:pt x="1697" y="2716"/>
                  </a:cubicBezTo>
                  <a:lnTo>
                    <a:pt x="1697" y="2593"/>
                  </a:lnTo>
                  <a:close/>
                  <a:moveTo>
                    <a:pt x="10956" y="2593"/>
                  </a:moveTo>
                  <a:lnTo>
                    <a:pt x="10956" y="11944"/>
                  </a:lnTo>
                  <a:lnTo>
                    <a:pt x="3703" y="11944"/>
                  </a:lnTo>
                  <a:lnTo>
                    <a:pt x="3703" y="4445"/>
                  </a:lnTo>
                  <a:cubicBezTo>
                    <a:pt x="3703" y="4290"/>
                    <a:pt x="3580" y="4167"/>
                    <a:pt x="3426" y="4167"/>
                  </a:cubicBezTo>
                  <a:cubicBezTo>
                    <a:pt x="3271" y="4167"/>
                    <a:pt x="3148" y="4290"/>
                    <a:pt x="3148" y="4445"/>
                  </a:cubicBezTo>
                  <a:lnTo>
                    <a:pt x="3148" y="11944"/>
                  </a:lnTo>
                  <a:lnTo>
                    <a:pt x="2531" y="11944"/>
                  </a:lnTo>
                  <a:lnTo>
                    <a:pt x="2531" y="2593"/>
                  </a:lnTo>
                  <a:lnTo>
                    <a:pt x="9814" y="2593"/>
                  </a:lnTo>
                  <a:lnTo>
                    <a:pt x="9814" y="10092"/>
                  </a:lnTo>
                  <a:cubicBezTo>
                    <a:pt x="9830" y="10247"/>
                    <a:pt x="9953" y="10324"/>
                    <a:pt x="10076" y="10324"/>
                  </a:cubicBezTo>
                  <a:cubicBezTo>
                    <a:pt x="10200" y="10324"/>
                    <a:pt x="10323" y="10247"/>
                    <a:pt x="10339" y="10092"/>
                  </a:cubicBezTo>
                  <a:lnTo>
                    <a:pt x="10339" y="2593"/>
                  </a:lnTo>
                  <a:close/>
                  <a:moveTo>
                    <a:pt x="11820" y="2593"/>
                  </a:moveTo>
                  <a:lnTo>
                    <a:pt x="11820" y="2716"/>
                  </a:lnTo>
                  <a:cubicBezTo>
                    <a:pt x="11820" y="3272"/>
                    <a:pt x="12283" y="3766"/>
                    <a:pt x="12869" y="3766"/>
                  </a:cubicBezTo>
                  <a:lnTo>
                    <a:pt x="12962" y="3766"/>
                  </a:lnTo>
                  <a:lnTo>
                    <a:pt x="12962" y="10771"/>
                  </a:lnTo>
                  <a:lnTo>
                    <a:pt x="12869" y="10771"/>
                  </a:lnTo>
                  <a:cubicBezTo>
                    <a:pt x="12283" y="10771"/>
                    <a:pt x="11820" y="11234"/>
                    <a:pt x="11820" y="11821"/>
                  </a:cubicBezTo>
                  <a:lnTo>
                    <a:pt x="11820" y="11944"/>
                  </a:lnTo>
                  <a:lnTo>
                    <a:pt x="11481" y="11944"/>
                  </a:lnTo>
                  <a:lnTo>
                    <a:pt x="11481" y="2593"/>
                  </a:lnTo>
                  <a:close/>
                  <a:moveTo>
                    <a:pt x="12962" y="11296"/>
                  </a:moveTo>
                  <a:lnTo>
                    <a:pt x="12962" y="11358"/>
                  </a:lnTo>
                  <a:cubicBezTo>
                    <a:pt x="12962" y="11666"/>
                    <a:pt x="12715" y="11944"/>
                    <a:pt x="12406" y="11944"/>
                  </a:cubicBezTo>
                  <a:lnTo>
                    <a:pt x="12345" y="11944"/>
                  </a:lnTo>
                  <a:lnTo>
                    <a:pt x="12345" y="11821"/>
                  </a:lnTo>
                  <a:cubicBezTo>
                    <a:pt x="12345" y="11543"/>
                    <a:pt x="12592" y="11296"/>
                    <a:pt x="12869" y="11296"/>
                  </a:cubicBezTo>
                  <a:close/>
                  <a:moveTo>
                    <a:pt x="4814" y="1"/>
                  </a:moveTo>
                  <a:cubicBezTo>
                    <a:pt x="4290" y="1"/>
                    <a:pt x="3858" y="433"/>
                    <a:pt x="3858" y="988"/>
                  </a:cubicBezTo>
                  <a:lnTo>
                    <a:pt x="3858" y="2068"/>
                  </a:lnTo>
                  <a:lnTo>
                    <a:pt x="1111" y="2068"/>
                  </a:lnTo>
                  <a:cubicBezTo>
                    <a:pt x="494" y="2068"/>
                    <a:pt x="0" y="2562"/>
                    <a:pt x="0" y="3179"/>
                  </a:cubicBezTo>
                  <a:lnTo>
                    <a:pt x="0" y="11358"/>
                  </a:lnTo>
                  <a:cubicBezTo>
                    <a:pt x="0" y="11975"/>
                    <a:pt x="494" y="12469"/>
                    <a:pt x="1111" y="12469"/>
                  </a:cubicBezTo>
                  <a:lnTo>
                    <a:pt x="12406" y="12469"/>
                  </a:lnTo>
                  <a:cubicBezTo>
                    <a:pt x="13024" y="12469"/>
                    <a:pt x="13517" y="11975"/>
                    <a:pt x="13517" y="11358"/>
                  </a:cubicBezTo>
                  <a:lnTo>
                    <a:pt x="13517" y="3179"/>
                  </a:lnTo>
                  <a:cubicBezTo>
                    <a:pt x="13517" y="2562"/>
                    <a:pt x="12993" y="2068"/>
                    <a:pt x="12406" y="2068"/>
                  </a:cubicBezTo>
                  <a:lnTo>
                    <a:pt x="9660" y="2068"/>
                  </a:lnTo>
                  <a:lnTo>
                    <a:pt x="9660" y="988"/>
                  </a:lnTo>
                  <a:cubicBezTo>
                    <a:pt x="9660" y="433"/>
                    <a:pt x="9228" y="1"/>
                    <a:pt x="8672"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1"/>
            <p:cNvSpPr/>
            <p:nvPr/>
          </p:nvSpPr>
          <p:spPr>
            <a:xfrm>
              <a:off x="343050" y="1702275"/>
              <a:ext cx="128100" cy="124825"/>
            </a:xfrm>
            <a:custGeom>
              <a:avLst/>
              <a:gdLst/>
              <a:ahLst/>
              <a:cxnLst/>
              <a:rect l="l" t="t" r="r" b="b"/>
              <a:pathLst>
                <a:path w="5124" h="4993" extrusionOk="0">
                  <a:moveTo>
                    <a:pt x="833" y="1104"/>
                  </a:moveTo>
                  <a:lnTo>
                    <a:pt x="2654" y="1289"/>
                  </a:lnTo>
                  <a:lnTo>
                    <a:pt x="2068" y="1876"/>
                  </a:lnTo>
                  <a:lnTo>
                    <a:pt x="741" y="1197"/>
                  </a:lnTo>
                  <a:lnTo>
                    <a:pt x="833" y="1104"/>
                  </a:lnTo>
                  <a:close/>
                  <a:moveTo>
                    <a:pt x="4537" y="518"/>
                  </a:moveTo>
                  <a:lnTo>
                    <a:pt x="4537" y="518"/>
                  </a:lnTo>
                  <a:cubicBezTo>
                    <a:pt x="4506" y="765"/>
                    <a:pt x="4413" y="1012"/>
                    <a:pt x="4228" y="1166"/>
                  </a:cubicBezTo>
                  <a:lnTo>
                    <a:pt x="2654" y="2740"/>
                  </a:lnTo>
                  <a:lnTo>
                    <a:pt x="2006" y="3419"/>
                  </a:lnTo>
                  <a:cubicBezTo>
                    <a:pt x="1945" y="3481"/>
                    <a:pt x="1914" y="3573"/>
                    <a:pt x="1914" y="3666"/>
                  </a:cubicBezTo>
                  <a:lnTo>
                    <a:pt x="2037" y="4129"/>
                  </a:lnTo>
                  <a:lnTo>
                    <a:pt x="1883" y="4283"/>
                  </a:lnTo>
                  <a:lnTo>
                    <a:pt x="1543" y="3604"/>
                  </a:lnTo>
                  <a:cubicBezTo>
                    <a:pt x="1543" y="3573"/>
                    <a:pt x="1482" y="3511"/>
                    <a:pt x="1451" y="3511"/>
                  </a:cubicBezTo>
                  <a:lnTo>
                    <a:pt x="772" y="3172"/>
                  </a:lnTo>
                  <a:lnTo>
                    <a:pt x="926" y="3018"/>
                  </a:lnTo>
                  <a:lnTo>
                    <a:pt x="1389" y="3141"/>
                  </a:lnTo>
                  <a:cubicBezTo>
                    <a:pt x="1482" y="3141"/>
                    <a:pt x="1574" y="3110"/>
                    <a:pt x="1636" y="3049"/>
                  </a:cubicBezTo>
                  <a:lnTo>
                    <a:pt x="3889" y="826"/>
                  </a:lnTo>
                  <a:cubicBezTo>
                    <a:pt x="4043" y="641"/>
                    <a:pt x="4290" y="549"/>
                    <a:pt x="4537" y="518"/>
                  </a:cubicBezTo>
                  <a:close/>
                  <a:moveTo>
                    <a:pt x="3765" y="2400"/>
                  </a:moveTo>
                  <a:lnTo>
                    <a:pt x="3951" y="4221"/>
                  </a:lnTo>
                  <a:lnTo>
                    <a:pt x="3858" y="4314"/>
                  </a:lnTo>
                  <a:lnTo>
                    <a:pt x="3179" y="2987"/>
                  </a:lnTo>
                  <a:lnTo>
                    <a:pt x="3765" y="2400"/>
                  </a:lnTo>
                  <a:close/>
                  <a:moveTo>
                    <a:pt x="4572" y="0"/>
                  </a:moveTo>
                  <a:cubicBezTo>
                    <a:pt x="4185" y="0"/>
                    <a:pt x="3799" y="176"/>
                    <a:pt x="3518" y="456"/>
                  </a:cubicBezTo>
                  <a:lnTo>
                    <a:pt x="3148" y="796"/>
                  </a:lnTo>
                  <a:lnTo>
                    <a:pt x="772" y="580"/>
                  </a:lnTo>
                  <a:cubicBezTo>
                    <a:pt x="679" y="580"/>
                    <a:pt x="617" y="610"/>
                    <a:pt x="556" y="641"/>
                  </a:cubicBezTo>
                  <a:lnTo>
                    <a:pt x="124" y="1073"/>
                  </a:lnTo>
                  <a:cubicBezTo>
                    <a:pt x="0" y="1197"/>
                    <a:pt x="31" y="1413"/>
                    <a:pt x="185" y="1505"/>
                  </a:cubicBezTo>
                  <a:lnTo>
                    <a:pt x="1667" y="2277"/>
                  </a:lnTo>
                  <a:lnTo>
                    <a:pt x="1358" y="2586"/>
                  </a:lnTo>
                  <a:lnTo>
                    <a:pt x="895" y="2462"/>
                  </a:lnTo>
                  <a:cubicBezTo>
                    <a:pt x="803" y="2462"/>
                    <a:pt x="710" y="2493"/>
                    <a:pt x="648" y="2555"/>
                  </a:cubicBezTo>
                  <a:lnTo>
                    <a:pt x="124" y="3049"/>
                  </a:lnTo>
                  <a:cubicBezTo>
                    <a:pt x="0" y="3172"/>
                    <a:pt x="31" y="3388"/>
                    <a:pt x="216" y="3481"/>
                  </a:cubicBezTo>
                  <a:lnTo>
                    <a:pt x="1142" y="3944"/>
                  </a:lnTo>
                  <a:lnTo>
                    <a:pt x="1574" y="4869"/>
                  </a:lnTo>
                  <a:cubicBezTo>
                    <a:pt x="1605" y="4931"/>
                    <a:pt x="1698" y="4993"/>
                    <a:pt x="1759" y="4993"/>
                  </a:cubicBezTo>
                  <a:lnTo>
                    <a:pt x="1821" y="4993"/>
                  </a:lnTo>
                  <a:cubicBezTo>
                    <a:pt x="1883" y="4993"/>
                    <a:pt x="1945" y="4962"/>
                    <a:pt x="2006" y="4931"/>
                  </a:cubicBezTo>
                  <a:lnTo>
                    <a:pt x="2531" y="4406"/>
                  </a:lnTo>
                  <a:cubicBezTo>
                    <a:pt x="2593" y="4345"/>
                    <a:pt x="2593" y="4252"/>
                    <a:pt x="2593" y="4160"/>
                  </a:cubicBezTo>
                  <a:lnTo>
                    <a:pt x="2469" y="3697"/>
                  </a:lnTo>
                  <a:lnTo>
                    <a:pt x="2778" y="3388"/>
                  </a:lnTo>
                  <a:lnTo>
                    <a:pt x="3549" y="4869"/>
                  </a:lnTo>
                  <a:cubicBezTo>
                    <a:pt x="3580" y="4931"/>
                    <a:pt x="3673" y="4993"/>
                    <a:pt x="3735" y="4993"/>
                  </a:cubicBezTo>
                  <a:lnTo>
                    <a:pt x="3796" y="4993"/>
                  </a:lnTo>
                  <a:cubicBezTo>
                    <a:pt x="3858" y="4993"/>
                    <a:pt x="3920" y="4962"/>
                    <a:pt x="3981" y="4931"/>
                  </a:cubicBezTo>
                  <a:lnTo>
                    <a:pt x="4413" y="4499"/>
                  </a:lnTo>
                  <a:cubicBezTo>
                    <a:pt x="4475" y="4437"/>
                    <a:pt x="4475" y="4376"/>
                    <a:pt x="4475" y="4283"/>
                  </a:cubicBezTo>
                  <a:lnTo>
                    <a:pt x="4259" y="1907"/>
                  </a:lnTo>
                  <a:lnTo>
                    <a:pt x="4629" y="1536"/>
                  </a:lnTo>
                  <a:cubicBezTo>
                    <a:pt x="4969" y="1197"/>
                    <a:pt x="5123" y="734"/>
                    <a:pt x="5031" y="240"/>
                  </a:cubicBezTo>
                  <a:cubicBezTo>
                    <a:pt x="5031" y="148"/>
                    <a:pt x="4938" y="55"/>
                    <a:pt x="4815" y="24"/>
                  </a:cubicBezTo>
                  <a:cubicBezTo>
                    <a:pt x="4734" y="8"/>
                    <a:pt x="4653" y="0"/>
                    <a:pt x="4572" y="0"/>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1"/>
            <p:cNvSpPr/>
            <p:nvPr/>
          </p:nvSpPr>
          <p:spPr>
            <a:xfrm>
              <a:off x="483475" y="1855325"/>
              <a:ext cx="13125" cy="13450"/>
            </a:xfrm>
            <a:custGeom>
              <a:avLst/>
              <a:gdLst/>
              <a:ahLst/>
              <a:cxnLst/>
              <a:rect l="l" t="t" r="r" b="b"/>
              <a:pathLst>
                <a:path w="525" h="538" extrusionOk="0">
                  <a:moveTo>
                    <a:pt x="315" y="1"/>
                  </a:moveTo>
                  <a:cubicBezTo>
                    <a:pt x="294" y="1"/>
                    <a:pt x="272" y="4"/>
                    <a:pt x="247" y="13"/>
                  </a:cubicBezTo>
                  <a:cubicBezTo>
                    <a:pt x="124" y="13"/>
                    <a:pt x="0" y="105"/>
                    <a:pt x="0" y="260"/>
                  </a:cubicBezTo>
                  <a:cubicBezTo>
                    <a:pt x="0" y="321"/>
                    <a:pt x="31" y="383"/>
                    <a:pt x="62" y="445"/>
                  </a:cubicBezTo>
                  <a:cubicBezTo>
                    <a:pt x="124" y="506"/>
                    <a:pt x="185" y="537"/>
                    <a:pt x="247" y="537"/>
                  </a:cubicBezTo>
                  <a:cubicBezTo>
                    <a:pt x="340" y="537"/>
                    <a:pt x="401" y="506"/>
                    <a:pt x="463" y="445"/>
                  </a:cubicBezTo>
                  <a:cubicBezTo>
                    <a:pt x="494" y="383"/>
                    <a:pt x="525" y="321"/>
                    <a:pt x="525" y="260"/>
                  </a:cubicBezTo>
                  <a:cubicBezTo>
                    <a:pt x="525" y="198"/>
                    <a:pt x="494" y="136"/>
                    <a:pt x="463" y="74"/>
                  </a:cubicBezTo>
                  <a:cubicBezTo>
                    <a:pt x="418" y="29"/>
                    <a:pt x="373" y="1"/>
                    <a:pt x="315" y="1"/>
                  </a:cubicBezTo>
                  <a:close/>
                </a:path>
              </a:pathLst>
            </a:custGeom>
            <a:solidFill>
              <a:srgbClr val="292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861" name="Google Shape;2861;p71"/>
          <p:cNvPicPr preferRelativeResize="0"/>
          <p:nvPr/>
        </p:nvPicPr>
        <p:blipFill>
          <a:blip r:embed="rId3">
            <a:alphaModFix/>
          </a:blip>
          <a:stretch>
            <a:fillRect/>
          </a:stretch>
        </p:blipFill>
        <p:spPr>
          <a:xfrm flipH="1">
            <a:off x="6248443" y="-1593975"/>
            <a:ext cx="2522825" cy="2522825"/>
          </a:xfrm>
          <a:prstGeom prst="rect">
            <a:avLst/>
          </a:prstGeom>
          <a:noFill/>
          <a:ln>
            <a:noFill/>
          </a:ln>
        </p:spPr>
      </p:pic>
      <p:sp>
        <p:nvSpPr>
          <p:cNvPr id="2862" name="Google Shape;2862;p71"/>
          <p:cNvSpPr/>
          <p:nvPr/>
        </p:nvSpPr>
        <p:spPr>
          <a:xfrm rot="2643026">
            <a:off x="6335038" y="-671163"/>
            <a:ext cx="844826" cy="175351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1"/>
          <p:cNvSpPr/>
          <p:nvPr/>
        </p:nvSpPr>
        <p:spPr>
          <a:xfrm rot="2643026">
            <a:off x="6161767" y="-842054"/>
            <a:ext cx="844826" cy="175351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867"/>
        <p:cNvGrpSpPr/>
        <p:nvPr/>
      </p:nvGrpSpPr>
      <p:grpSpPr>
        <a:xfrm>
          <a:off x="0" y="0"/>
          <a:ext cx="0" cy="0"/>
          <a:chOff x="0" y="0"/>
          <a:chExt cx="0" cy="0"/>
        </a:xfrm>
      </p:grpSpPr>
      <p:sp>
        <p:nvSpPr>
          <p:cNvPr id="2868" name="Google Shape;2868;p7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 resources</a:t>
            </a:r>
            <a:endParaRPr/>
          </a:p>
        </p:txBody>
      </p:sp>
      <p:pic>
        <p:nvPicPr>
          <p:cNvPr id="2869" name="Google Shape;2869;p72"/>
          <p:cNvPicPr preferRelativeResize="0"/>
          <p:nvPr/>
        </p:nvPicPr>
        <p:blipFill>
          <a:blip r:embed="rId3">
            <a:alphaModFix/>
          </a:blip>
          <a:stretch>
            <a:fillRect/>
          </a:stretch>
        </p:blipFill>
        <p:spPr>
          <a:xfrm>
            <a:off x="1226250" y="1625367"/>
            <a:ext cx="1390869" cy="1390874"/>
          </a:xfrm>
          <a:prstGeom prst="rect">
            <a:avLst/>
          </a:prstGeom>
          <a:noFill/>
          <a:ln>
            <a:noFill/>
          </a:ln>
        </p:spPr>
      </p:pic>
      <p:pic>
        <p:nvPicPr>
          <p:cNvPr id="2870" name="Google Shape;2870;p72"/>
          <p:cNvPicPr preferRelativeResize="0"/>
          <p:nvPr/>
        </p:nvPicPr>
        <p:blipFill>
          <a:blip r:embed="rId4">
            <a:alphaModFix/>
          </a:blip>
          <a:stretch>
            <a:fillRect/>
          </a:stretch>
        </p:blipFill>
        <p:spPr>
          <a:xfrm>
            <a:off x="3876572" y="1613825"/>
            <a:ext cx="1390869" cy="1413959"/>
          </a:xfrm>
          <a:prstGeom prst="rect">
            <a:avLst/>
          </a:prstGeom>
          <a:noFill/>
          <a:ln>
            <a:noFill/>
          </a:ln>
        </p:spPr>
      </p:pic>
      <p:pic>
        <p:nvPicPr>
          <p:cNvPr id="2871" name="Google Shape;2871;p72"/>
          <p:cNvPicPr preferRelativeResize="0"/>
          <p:nvPr/>
        </p:nvPicPr>
        <p:blipFill>
          <a:blip r:embed="rId5">
            <a:alphaModFix/>
          </a:blip>
          <a:stretch>
            <a:fillRect/>
          </a:stretch>
        </p:blipFill>
        <p:spPr>
          <a:xfrm>
            <a:off x="6526890" y="1621925"/>
            <a:ext cx="1390869" cy="1397759"/>
          </a:xfrm>
          <a:prstGeom prst="rect">
            <a:avLst/>
          </a:prstGeom>
          <a:noFill/>
          <a:ln>
            <a:noFill/>
          </a:ln>
        </p:spPr>
      </p:pic>
      <p:pic>
        <p:nvPicPr>
          <p:cNvPr id="2872" name="Google Shape;2872;p72"/>
          <p:cNvPicPr preferRelativeResize="0"/>
          <p:nvPr/>
        </p:nvPicPr>
        <p:blipFill>
          <a:blip r:embed="rId6">
            <a:alphaModFix/>
          </a:blip>
          <a:stretch>
            <a:fillRect/>
          </a:stretch>
        </p:blipFill>
        <p:spPr>
          <a:xfrm>
            <a:off x="1226250" y="3202820"/>
            <a:ext cx="1390870" cy="1405681"/>
          </a:xfrm>
          <a:prstGeom prst="rect">
            <a:avLst/>
          </a:prstGeom>
          <a:noFill/>
          <a:ln>
            <a:noFill/>
          </a:ln>
        </p:spPr>
      </p:pic>
      <p:pic>
        <p:nvPicPr>
          <p:cNvPr id="2873" name="Google Shape;2873;p72"/>
          <p:cNvPicPr preferRelativeResize="0"/>
          <p:nvPr/>
        </p:nvPicPr>
        <p:blipFill>
          <a:blip r:embed="rId7">
            <a:alphaModFix/>
          </a:blip>
          <a:stretch>
            <a:fillRect/>
          </a:stretch>
        </p:blipFill>
        <p:spPr>
          <a:xfrm>
            <a:off x="6526891" y="3213655"/>
            <a:ext cx="1390869" cy="1384010"/>
          </a:xfrm>
          <a:prstGeom prst="rect">
            <a:avLst/>
          </a:prstGeom>
          <a:noFill/>
          <a:ln>
            <a:noFill/>
          </a:ln>
        </p:spPr>
      </p:pic>
      <p:pic>
        <p:nvPicPr>
          <p:cNvPr id="2874" name="Google Shape;2874;p72"/>
          <p:cNvPicPr preferRelativeResize="0"/>
          <p:nvPr/>
        </p:nvPicPr>
        <p:blipFill>
          <a:blip r:embed="rId8">
            <a:alphaModFix/>
          </a:blip>
          <a:stretch>
            <a:fillRect/>
          </a:stretch>
        </p:blipFill>
        <p:spPr>
          <a:xfrm>
            <a:off x="3876572" y="3210223"/>
            <a:ext cx="1390869" cy="1390874"/>
          </a:xfrm>
          <a:prstGeom prst="rect">
            <a:avLst/>
          </a:prstGeom>
          <a:noFill/>
          <a:ln>
            <a:noFill/>
          </a:ln>
        </p:spPr>
      </p:pic>
      <p:sp>
        <p:nvSpPr>
          <p:cNvPr id="2875" name="Google Shape;2875;p72"/>
          <p:cNvSpPr txBox="1"/>
          <p:nvPr/>
        </p:nvSpPr>
        <p:spPr>
          <a:xfrm>
            <a:off x="727675" y="1116425"/>
            <a:ext cx="3459000" cy="3987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dk2"/>
              </a:buClr>
              <a:buSzPts val="1400"/>
              <a:buFont typeface="Mallanna"/>
              <a:buChar char="●"/>
            </a:pPr>
            <a:r>
              <a:rPr lang="en">
                <a:solidFill>
                  <a:schemeClr val="dk2"/>
                </a:solidFill>
                <a:uFill>
                  <a:noFill/>
                </a:uFill>
                <a:latin typeface="Mallanna"/>
                <a:ea typeface="Mallanna"/>
                <a:cs typeface="Mallanna"/>
                <a:sym typeface="Mallanna"/>
                <a:hlinkClick r:id="rId9">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Gradient grainy shape collection</a:t>
            </a:r>
            <a:endParaRPr>
              <a:solidFill>
                <a:schemeClr val="dk2"/>
              </a:solidFill>
              <a:latin typeface="Mallanna"/>
              <a:ea typeface="Mallanna"/>
              <a:cs typeface="Mallanna"/>
              <a:sym typeface="Mallanna"/>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879"/>
        <p:cNvGrpSpPr/>
        <p:nvPr/>
      </p:nvGrpSpPr>
      <p:grpSpPr>
        <a:xfrm>
          <a:off x="0" y="0"/>
          <a:ext cx="0" cy="0"/>
          <a:chOff x="0" y="0"/>
          <a:chExt cx="0" cy="0"/>
        </a:xfrm>
      </p:grpSpPr>
      <p:sp>
        <p:nvSpPr>
          <p:cNvPr id="2880" name="Google Shape;2880;p7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 resources</a:t>
            </a:r>
            <a:endParaRPr/>
          </a:p>
        </p:txBody>
      </p:sp>
      <p:sp>
        <p:nvSpPr>
          <p:cNvPr id="2881" name="Google Shape;2881;p73"/>
          <p:cNvSpPr txBox="1">
            <a:spLocks noGrp="1"/>
          </p:cNvSpPr>
          <p:nvPr>
            <p:ph type="subTitle" idx="1"/>
          </p:nvPr>
        </p:nvSpPr>
        <p:spPr>
          <a:xfrm>
            <a:off x="719998" y="1212194"/>
            <a:ext cx="7704000" cy="339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latin typeface="Russo One"/>
                <a:ea typeface="Russo One"/>
                <a:cs typeface="Russo One"/>
                <a:sym typeface="Russo One"/>
              </a:rPr>
              <a:t>Photos</a:t>
            </a:r>
            <a:endParaRPr sz="2400">
              <a:latin typeface="Russo One"/>
              <a:ea typeface="Russo One"/>
              <a:cs typeface="Russo One"/>
              <a:sym typeface="Russo One"/>
            </a:endParaRPr>
          </a:p>
          <a:p>
            <a:pPr marL="457200" lvl="0" indent="-317500" algn="l" rtl="0">
              <a:lnSpc>
                <a:spcPct val="100000"/>
              </a:lnSpc>
              <a:spcBef>
                <a:spcPts val="1000"/>
              </a:spcBef>
              <a:spcAft>
                <a:spcPts val="0"/>
              </a:spcAft>
              <a:buSzPts val="1400"/>
              <a:buChar char="●"/>
            </a:pPr>
            <a:r>
              <a:rPr lang="en">
                <a:uFill>
                  <a:noFill/>
                </a:uFill>
                <a:hlinkClick r:id="rId3"/>
              </a:rPr>
              <a:t>Young female inventor creating in her workshop</a:t>
            </a:r>
            <a:endParaRPr/>
          </a:p>
          <a:p>
            <a:pPr marL="457200" lvl="0" indent="-317500" algn="l" rtl="0">
              <a:lnSpc>
                <a:spcPct val="100000"/>
              </a:lnSpc>
              <a:spcBef>
                <a:spcPts val="0"/>
              </a:spcBef>
              <a:spcAft>
                <a:spcPts val="0"/>
              </a:spcAft>
              <a:buSzPts val="1400"/>
              <a:buChar char="●"/>
            </a:pPr>
            <a:r>
              <a:rPr lang="en">
                <a:uFill>
                  <a:noFill/>
                </a:uFill>
                <a:hlinkClick r:id="rId4"/>
              </a:rPr>
              <a:t>Woman working in her workshop for a creative invention</a:t>
            </a:r>
            <a:endParaRPr/>
          </a:p>
          <a:p>
            <a:pPr marL="457200" marR="50800" lvl="0" indent="-317500" algn="l" rtl="0">
              <a:lnSpc>
                <a:spcPct val="100000"/>
              </a:lnSpc>
              <a:spcBef>
                <a:spcPts val="0"/>
              </a:spcBef>
              <a:spcAft>
                <a:spcPts val="0"/>
              </a:spcAft>
              <a:buSzPts val="1400"/>
              <a:buChar char="●"/>
            </a:pPr>
            <a:r>
              <a:rPr lang="en">
                <a:uFill>
                  <a:noFill/>
                </a:uFill>
                <a:hlinkClick r:id="rId5"/>
              </a:rPr>
              <a:t>High angle of female technician with electronics and soldering iron</a:t>
            </a:r>
            <a:endParaRPr/>
          </a:p>
          <a:p>
            <a:pPr marL="457200" lvl="0" indent="-317500" algn="l" rtl="0">
              <a:lnSpc>
                <a:spcPct val="100000"/>
              </a:lnSpc>
              <a:spcBef>
                <a:spcPts val="0"/>
              </a:spcBef>
              <a:spcAft>
                <a:spcPts val="0"/>
              </a:spcAft>
              <a:buSzPts val="1400"/>
              <a:buChar char="●"/>
            </a:pPr>
            <a:r>
              <a:rPr lang="en">
                <a:uFill>
                  <a:noFill/>
                </a:uFill>
                <a:hlinkClick r:id="rId6"/>
              </a:rPr>
              <a:t>Female inventor working at a new creation</a:t>
            </a:r>
            <a:endParaRPr/>
          </a:p>
          <a:p>
            <a:pPr marL="457200" lvl="0" indent="-317500" algn="l" rtl="0">
              <a:lnSpc>
                <a:spcPct val="100000"/>
              </a:lnSpc>
              <a:spcBef>
                <a:spcPts val="0"/>
              </a:spcBef>
              <a:spcAft>
                <a:spcPts val="0"/>
              </a:spcAft>
              <a:buSzPts val="1400"/>
              <a:buChar char="●"/>
            </a:pPr>
            <a:r>
              <a:rPr lang="en">
                <a:uFill>
                  <a:noFill/>
                </a:uFill>
                <a:hlinkClick r:id="rId7"/>
              </a:rPr>
              <a:t>Woman working in her workshop for a creative invention </a:t>
            </a:r>
            <a:endParaRPr/>
          </a:p>
          <a:p>
            <a:pPr marL="457200" lvl="0" indent="-317500" algn="l" rtl="0">
              <a:lnSpc>
                <a:spcPct val="100000"/>
              </a:lnSpc>
              <a:spcBef>
                <a:spcPts val="0"/>
              </a:spcBef>
              <a:spcAft>
                <a:spcPts val="0"/>
              </a:spcAft>
              <a:buSzPts val="1400"/>
              <a:buChar char="●"/>
            </a:pPr>
            <a:r>
              <a:rPr lang="en">
                <a:uFill>
                  <a:noFill/>
                </a:uFill>
                <a:hlinkClick r:id="rId8"/>
              </a:rPr>
              <a:t>Young network engineer with a box looking at ethernet switches</a:t>
            </a:r>
            <a:endParaRPr/>
          </a:p>
          <a:p>
            <a:pPr marL="457200" lvl="0" indent="-317500" algn="l" rtl="0">
              <a:lnSpc>
                <a:spcPct val="100000"/>
              </a:lnSpc>
              <a:spcBef>
                <a:spcPts val="0"/>
              </a:spcBef>
              <a:spcAft>
                <a:spcPts val="0"/>
              </a:spcAft>
              <a:buSzPts val="1400"/>
              <a:buChar char="●"/>
            </a:pPr>
            <a:r>
              <a:rPr lang="en">
                <a:uFill>
                  <a:noFill/>
                </a:uFill>
                <a:hlinkClick r:id="rId9"/>
              </a:rPr>
              <a:t>Close-up of a male technician repairing cpu with screwdriver</a:t>
            </a:r>
            <a:endParaRPr/>
          </a:p>
          <a:p>
            <a:pPr marL="457200" lvl="0" indent="-317500" algn="l" rtl="0">
              <a:lnSpc>
                <a:spcPct val="100000"/>
              </a:lnSpc>
              <a:spcBef>
                <a:spcPts val="0"/>
              </a:spcBef>
              <a:spcAft>
                <a:spcPts val="0"/>
              </a:spcAft>
              <a:buSzPts val="1400"/>
              <a:buChar char="●"/>
            </a:pPr>
            <a:r>
              <a:rPr lang="en">
                <a:uFill>
                  <a:noFill/>
                </a:uFill>
                <a:hlinkClick r:id="rId10"/>
              </a:rPr>
              <a:t>Young female inventor in her workshop</a:t>
            </a:r>
            <a:endParaRPr/>
          </a:p>
          <a:p>
            <a:pPr marL="457200" lvl="0" indent="-317500" algn="l" rtl="0">
              <a:lnSpc>
                <a:spcPct val="100000"/>
              </a:lnSpc>
              <a:spcBef>
                <a:spcPts val="0"/>
              </a:spcBef>
              <a:spcAft>
                <a:spcPts val="0"/>
              </a:spcAft>
              <a:buSzPts val="1400"/>
              <a:buChar char="●"/>
            </a:pPr>
            <a:r>
              <a:rPr lang="en">
                <a:uFill>
                  <a:noFill/>
                </a:uFill>
                <a:hlinkClick r:id="rId11"/>
              </a:rPr>
              <a:t>Young female inventor creating in her workshop</a:t>
            </a:r>
            <a:endParaRPr/>
          </a:p>
          <a:p>
            <a:pPr marL="457200" lvl="0" indent="-317500" algn="l" rtl="0">
              <a:lnSpc>
                <a:spcPct val="100000"/>
              </a:lnSpc>
              <a:spcBef>
                <a:spcPts val="0"/>
              </a:spcBef>
              <a:spcAft>
                <a:spcPts val="0"/>
              </a:spcAft>
              <a:buSzPts val="1400"/>
              <a:buChar char="●"/>
            </a:pPr>
            <a:r>
              <a:rPr lang="en">
                <a:uFill>
                  <a:noFill/>
                </a:uFill>
                <a:hlinkClick r:id="rId12"/>
              </a:rPr>
              <a:t>Boarding bridge connected to airplane </a:t>
            </a:r>
            <a:endParaRPr/>
          </a:p>
          <a:p>
            <a:pPr marL="457200" lvl="0" indent="-317500" algn="l" rtl="0">
              <a:lnSpc>
                <a:spcPct val="100000"/>
              </a:lnSpc>
              <a:spcBef>
                <a:spcPts val="0"/>
              </a:spcBef>
              <a:spcAft>
                <a:spcPts val="0"/>
              </a:spcAft>
              <a:buSzPts val="1400"/>
              <a:buChar char="●"/>
            </a:pPr>
            <a:r>
              <a:rPr lang="en">
                <a:uFill>
                  <a:noFill/>
                </a:uFill>
                <a:hlinkClick r:id="rId13"/>
              </a:rPr>
              <a:t>Different car accessories arrangement</a:t>
            </a:r>
            <a:endParaRPr/>
          </a:p>
          <a:p>
            <a:pPr marL="457200" lvl="0" indent="-317500" algn="l" rtl="0">
              <a:lnSpc>
                <a:spcPct val="100000"/>
              </a:lnSpc>
              <a:spcBef>
                <a:spcPts val="0"/>
              </a:spcBef>
              <a:spcAft>
                <a:spcPts val="0"/>
              </a:spcAft>
              <a:buSzPts val="1400"/>
              <a:buChar char="●"/>
            </a:pPr>
            <a:r>
              <a:rPr lang="en">
                <a:uFill>
                  <a:noFill/>
                </a:uFill>
                <a:hlinkClick r:id="rId14"/>
              </a:rPr>
              <a:t>Different car accessories arrangement </a:t>
            </a:r>
            <a:endParaRPr/>
          </a:p>
        </p:txBody>
      </p:sp>
      <p:pic>
        <p:nvPicPr>
          <p:cNvPr id="2882" name="Google Shape;2882;p73"/>
          <p:cNvPicPr preferRelativeResize="0"/>
          <p:nvPr/>
        </p:nvPicPr>
        <p:blipFill>
          <a:blip r:embed="rId15">
            <a:alphaModFix/>
          </a:blip>
          <a:stretch>
            <a:fillRect/>
          </a:stretch>
        </p:blipFill>
        <p:spPr>
          <a:xfrm>
            <a:off x="7099875" y="-920762"/>
            <a:ext cx="2747075" cy="2737800"/>
          </a:xfrm>
          <a:prstGeom prst="rect">
            <a:avLst/>
          </a:prstGeom>
          <a:noFill/>
          <a:ln>
            <a:noFill/>
          </a:ln>
        </p:spPr>
      </p:pic>
      <p:sp>
        <p:nvSpPr>
          <p:cNvPr id="2883" name="Google Shape;2883;p73"/>
          <p:cNvSpPr/>
          <p:nvPr/>
        </p:nvSpPr>
        <p:spPr>
          <a:xfrm rot="2301061" flipH="1">
            <a:off x="8337719" y="315698"/>
            <a:ext cx="886736" cy="1838734"/>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3"/>
          <p:cNvSpPr/>
          <p:nvPr/>
        </p:nvSpPr>
        <p:spPr>
          <a:xfrm rot="2301061" flipH="1">
            <a:off x="8539332" y="472207"/>
            <a:ext cx="886736" cy="1838734"/>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85" name="Google Shape;2885;p73"/>
          <p:cNvPicPr preferRelativeResize="0"/>
          <p:nvPr/>
        </p:nvPicPr>
        <p:blipFill>
          <a:blip r:embed="rId16">
            <a:alphaModFix/>
          </a:blip>
          <a:stretch>
            <a:fillRect/>
          </a:stretch>
        </p:blipFill>
        <p:spPr>
          <a:xfrm>
            <a:off x="6272950" y="3619875"/>
            <a:ext cx="2449760" cy="249555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889"/>
        <p:cNvGrpSpPr/>
        <p:nvPr/>
      </p:nvGrpSpPr>
      <p:grpSpPr>
        <a:xfrm>
          <a:off x="0" y="0"/>
          <a:ext cx="0" cy="0"/>
          <a:chOff x="0" y="0"/>
          <a:chExt cx="0" cy="0"/>
        </a:xfrm>
      </p:grpSpPr>
      <p:sp>
        <p:nvSpPr>
          <p:cNvPr id="2890" name="Google Shape;2890;p74"/>
          <p:cNvSpPr txBox="1">
            <a:spLocks noGrp="1"/>
          </p:cNvSpPr>
          <p:nvPr>
            <p:ph type="subTitle" idx="1"/>
          </p:nvPr>
        </p:nvSpPr>
        <p:spPr>
          <a:xfrm>
            <a:off x="719998" y="1212194"/>
            <a:ext cx="7704000" cy="339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latin typeface="Russo One"/>
                <a:ea typeface="Russo One"/>
                <a:cs typeface="Russo One"/>
                <a:sym typeface="Russo One"/>
              </a:rPr>
              <a:t>Photos</a:t>
            </a:r>
            <a:endParaRPr sz="2400">
              <a:latin typeface="Russo One"/>
              <a:ea typeface="Russo One"/>
              <a:cs typeface="Russo One"/>
              <a:sym typeface="Russo One"/>
            </a:endParaRPr>
          </a:p>
          <a:p>
            <a:pPr marL="457200" lvl="0" indent="-317500" algn="l" rtl="0">
              <a:spcBef>
                <a:spcPts val="1000"/>
              </a:spcBef>
              <a:spcAft>
                <a:spcPts val="0"/>
              </a:spcAft>
              <a:buSzPts val="1400"/>
              <a:buChar char="●"/>
            </a:pPr>
            <a:r>
              <a:rPr lang="en">
                <a:uFill>
                  <a:noFill/>
                </a:uFill>
                <a:hlinkClick r:id="rId3"/>
              </a:rPr>
              <a:t>Handsome engineer writing in clipboard</a:t>
            </a:r>
            <a:endParaRPr/>
          </a:p>
          <a:p>
            <a:pPr marL="457200" lvl="0" indent="-317500" algn="l" rtl="0">
              <a:spcBef>
                <a:spcPts val="0"/>
              </a:spcBef>
              <a:spcAft>
                <a:spcPts val="0"/>
              </a:spcAft>
              <a:buSzPts val="1400"/>
              <a:buChar char="●"/>
            </a:pPr>
            <a:r>
              <a:rPr lang="en">
                <a:uFill>
                  <a:noFill/>
                </a:uFill>
                <a:hlinkClick r:id="rId4"/>
              </a:rPr>
              <a:t>Portrait of a beautiful woman engineer</a:t>
            </a:r>
            <a:endParaRPr/>
          </a:p>
          <a:p>
            <a:pPr marL="457200" lvl="0" indent="-317500" algn="l" rtl="0">
              <a:spcBef>
                <a:spcPts val="0"/>
              </a:spcBef>
              <a:spcAft>
                <a:spcPts val="0"/>
              </a:spcAft>
              <a:buSzPts val="1400"/>
              <a:buChar char="●"/>
            </a:pPr>
            <a:r>
              <a:rPr lang="en">
                <a:solidFill>
                  <a:schemeClr val="hlink"/>
                </a:solidFill>
                <a:uFill>
                  <a:noFill/>
                </a:uFill>
                <a:hlinkClick r:id="rId5"/>
              </a:rPr>
              <a:t>Young woman working in her workshop for a creative invention </a:t>
            </a:r>
            <a:endParaRPr/>
          </a:p>
          <a:p>
            <a:pPr marL="457200" lvl="0" indent="-317500" algn="l" rtl="0">
              <a:spcBef>
                <a:spcPts val="0"/>
              </a:spcBef>
              <a:spcAft>
                <a:spcPts val="0"/>
              </a:spcAft>
              <a:buSzPts val="1400"/>
              <a:buChar char="●"/>
            </a:pPr>
            <a:r>
              <a:rPr lang="en">
                <a:solidFill>
                  <a:schemeClr val="hlink"/>
                </a:solidFill>
                <a:uFill>
                  <a:noFill/>
                </a:uFill>
                <a:hlinkClick r:id="rId6"/>
              </a:rPr>
              <a:t>Woman working in her workshop for a creative invention</a:t>
            </a:r>
            <a:endParaRPr/>
          </a:p>
          <a:p>
            <a:pPr marL="457200" lvl="0" indent="-317500" algn="l" rtl="0">
              <a:spcBef>
                <a:spcPts val="0"/>
              </a:spcBef>
              <a:spcAft>
                <a:spcPts val="0"/>
              </a:spcAft>
              <a:buSzPts val="1400"/>
              <a:buChar char="●"/>
            </a:pPr>
            <a:r>
              <a:rPr lang="en">
                <a:uFill>
                  <a:noFill/>
                </a:uFill>
                <a:hlinkClick r:id="rId7"/>
              </a:rPr>
              <a:t>Young female inventor in her workshop</a:t>
            </a:r>
            <a:endParaRPr/>
          </a:p>
          <a:p>
            <a:pPr marL="457200" lvl="0" indent="-317500" algn="l" rtl="0">
              <a:spcBef>
                <a:spcPts val="0"/>
              </a:spcBef>
              <a:spcAft>
                <a:spcPts val="0"/>
              </a:spcAft>
              <a:buSzPts val="1400"/>
              <a:buChar char="●"/>
            </a:pPr>
            <a:r>
              <a:rPr lang="en">
                <a:uFill>
                  <a:noFill/>
                </a:uFill>
                <a:hlinkClick r:id="rId8"/>
              </a:rPr>
              <a:t>Young woman working in her workshop for a creative invention</a:t>
            </a:r>
            <a:endParaRPr/>
          </a:p>
          <a:p>
            <a:pPr marL="457200" lvl="0" indent="-317500" algn="l" rtl="0">
              <a:spcBef>
                <a:spcPts val="0"/>
              </a:spcBef>
              <a:spcAft>
                <a:spcPts val="0"/>
              </a:spcAft>
              <a:buSzPts val="1400"/>
              <a:buChar char="●"/>
            </a:pPr>
            <a:r>
              <a:rPr lang="en">
                <a:uFill>
                  <a:noFill/>
                </a:uFill>
                <a:hlinkClick r:id="rId9"/>
              </a:rPr>
              <a:t>Woman working in her workshop for a creative invention</a:t>
            </a:r>
            <a:endParaRPr/>
          </a:p>
          <a:p>
            <a:pPr marL="457200" lvl="0" indent="-317500" algn="l" rtl="0">
              <a:spcBef>
                <a:spcPts val="0"/>
              </a:spcBef>
              <a:spcAft>
                <a:spcPts val="0"/>
              </a:spcAft>
              <a:buSzPts val="1400"/>
              <a:buChar char="●"/>
            </a:pPr>
            <a:r>
              <a:rPr lang="en">
                <a:uFill>
                  <a:noFill/>
                </a:uFill>
                <a:hlinkClick r:id="rId10"/>
              </a:rPr>
              <a:t>Male technician repairing computer motherboard on wooden desk</a:t>
            </a:r>
            <a:endParaRPr/>
          </a:p>
          <a:p>
            <a:pPr marL="457200" lvl="0" indent="-317500" algn="l" rtl="0">
              <a:spcBef>
                <a:spcPts val="0"/>
              </a:spcBef>
              <a:spcAft>
                <a:spcPts val="0"/>
              </a:spcAft>
              <a:buSzPts val="1400"/>
              <a:buChar char="●"/>
            </a:pPr>
            <a:r>
              <a:rPr lang="en">
                <a:uFill>
                  <a:noFill/>
                </a:uFill>
                <a:hlinkClick r:id="rId11"/>
              </a:rPr>
              <a:t>Mechanic fixing car motor</a:t>
            </a:r>
            <a:endParaRPr/>
          </a:p>
          <a:p>
            <a:pPr marL="457200" lvl="0" indent="-317500" algn="l" rtl="0">
              <a:spcBef>
                <a:spcPts val="0"/>
              </a:spcBef>
              <a:spcAft>
                <a:spcPts val="0"/>
              </a:spcAft>
              <a:buSzPts val="1400"/>
              <a:buChar char="●"/>
            </a:pPr>
            <a:r>
              <a:rPr lang="en">
                <a:uFill>
                  <a:noFill/>
                </a:uFill>
                <a:hlinkClick r:id="rId12"/>
              </a:rPr>
              <a:t>Side view of chairs at airport </a:t>
            </a:r>
            <a:endParaRPr/>
          </a:p>
          <a:p>
            <a:pPr marL="457200" lvl="0" indent="-317500" algn="l" rtl="0">
              <a:spcBef>
                <a:spcPts val="0"/>
              </a:spcBef>
              <a:spcAft>
                <a:spcPts val="0"/>
              </a:spcAft>
              <a:buSzPts val="1400"/>
              <a:buChar char="●"/>
            </a:pPr>
            <a:r>
              <a:rPr lang="en">
                <a:uFill>
                  <a:noFill/>
                </a:uFill>
                <a:hlinkClick r:id="rId13"/>
              </a:rPr>
              <a:t>Young female inventor in her workshop </a:t>
            </a:r>
            <a:endParaRPr/>
          </a:p>
          <a:p>
            <a:pPr marL="457200" lvl="0" indent="-317500" algn="l" rtl="0">
              <a:spcBef>
                <a:spcPts val="0"/>
              </a:spcBef>
              <a:spcAft>
                <a:spcPts val="0"/>
              </a:spcAft>
              <a:buSzPts val="1400"/>
              <a:buChar char="●"/>
            </a:pPr>
            <a:r>
              <a:rPr lang="en">
                <a:uFill>
                  <a:noFill/>
                </a:uFill>
                <a:hlinkClick r:id="rId14"/>
              </a:rPr>
              <a:t>Wind farms field</a:t>
            </a:r>
            <a:r>
              <a:rPr lang="en">
                <a:uFill>
                  <a:noFill/>
                </a:uFill>
                <a:hlinkClick r:id="rId14"/>
              </a:rPr>
              <a:t>s</a:t>
            </a:r>
            <a:endParaRPr/>
          </a:p>
        </p:txBody>
      </p:sp>
      <p:sp>
        <p:nvSpPr>
          <p:cNvPr id="2891" name="Google Shape;2891;p7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Resources</a:t>
            </a:r>
            <a:endParaRPr/>
          </a:p>
        </p:txBody>
      </p:sp>
      <p:pic>
        <p:nvPicPr>
          <p:cNvPr id="2892" name="Google Shape;2892;p74"/>
          <p:cNvPicPr preferRelativeResize="0"/>
          <p:nvPr/>
        </p:nvPicPr>
        <p:blipFill>
          <a:blip r:embed="rId15">
            <a:alphaModFix/>
          </a:blip>
          <a:stretch>
            <a:fillRect/>
          </a:stretch>
        </p:blipFill>
        <p:spPr>
          <a:xfrm rot="10800000" flipH="1">
            <a:off x="5125124" y="-829725"/>
            <a:ext cx="2531350" cy="2542600"/>
          </a:xfrm>
          <a:prstGeom prst="rect">
            <a:avLst/>
          </a:prstGeom>
          <a:noFill/>
          <a:ln>
            <a:noFill/>
          </a:ln>
        </p:spPr>
      </p:pic>
      <p:pic>
        <p:nvPicPr>
          <p:cNvPr id="2893" name="Google Shape;2893;p74"/>
          <p:cNvPicPr preferRelativeResize="0"/>
          <p:nvPr/>
        </p:nvPicPr>
        <p:blipFill>
          <a:blip r:embed="rId16">
            <a:alphaModFix/>
          </a:blip>
          <a:stretch>
            <a:fillRect/>
          </a:stretch>
        </p:blipFill>
        <p:spPr>
          <a:xfrm>
            <a:off x="7128477" y="3306315"/>
            <a:ext cx="2478150" cy="2460685"/>
          </a:xfrm>
          <a:prstGeom prst="rect">
            <a:avLst/>
          </a:prstGeom>
          <a:noFill/>
          <a:ln>
            <a:noFill/>
          </a:ln>
        </p:spPr>
      </p:pic>
      <p:sp>
        <p:nvSpPr>
          <p:cNvPr id="2894" name="Google Shape;2894;p74"/>
          <p:cNvSpPr/>
          <p:nvPr/>
        </p:nvSpPr>
        <p:spPr>
          <a:xfrm rot="-2643026" flipH="1">
            <a:off x="6455830" y="-508654"/>
            <a:ext cx="844826" cy="175351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4"/>
          <p:cNvSpPr/>
          <p:nvPr/>
        </p:nvSpPr>
        <p:spPr>
          <a:xfrm rot="2756974" flipH="1">
            <a:off x="8212162" y="2860881"/>
            <a:ext cx="844826" cy="175351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4"/>
          <p:cNvSpPr/>
          <p:nvPr/>
        </p:nvSpPr>
        <p:spPr>
          <a:xfrm rot="2756974" flipH="1">
            <a:off x="8383052" y="3034152"/>
            <a:ext cx="844826" cy="175351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4"/>
          <p:cNvSpPr/>
          <p:nvPr/>
        </p:nvSpPr>
        <p:spPr>
          <a:xfrm rot="-2643026" flipH="1">
            <a:off x="6320855" y="-262004"/>
            <a:ext cx="844826" cy="175351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901"/>
        <p:cNvGrpSpPr/>
        <p:nvPr/>
      </p:nvGrpSpPr>
      <p:grpSpPr>
        <a:xfrm>
          <a:off x="0" y="0"/>
          <a:ext cx="0" cy="0"/>
          <a:chOff x="0" y="0"/>
          <a:chExt cx="0" cy="0"/>
        </a:xfrm>
      </p:grpSpPr>
      <p:sp>
        <p:nvSpPr>
          <p:cNvPr id="2902" name="Google Shape;2902;p75"/>
          <p:cNvSpPr txBox="1">
            <a:spLocks noGrp="1"/>
          </p:cNvSpPr>
          <p:nvPr>
            <p:ph type="subTitle" idx="1"/>
          </p:nvPr>
        </p:nvSpPr>
        <p:spPr>
          <a:xfrm>
            <a:off x="719998" y="1212194"/>
            <a:ext cx="7704000" cy="339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latin typeface="Russo One"/>
                <a:ea typeface="Russo One"/>
                <a:cs typeface="Russo One"/>
                <a:sym typeface="Russo One"/>
              </a:rPr>
              <a:t>Vectors</a:t>
            </a:r>
            <a:endParaRPr sz="2400">
              <a:latin typeface="Russo One"/>
              <a:ea typeface="Russo One"/>
              <a:cs typeface="Russo One"/>
              <a:sym typeface="Russo One"/>
            </a:endParaRPr>
          </a:p>
          <a:p>
            <a:pPr marL="457200" lvl="0" indent="-317500" algn="l" rtl="0">
              <a:spcBef>
                <a:spcPts val="1000"/>
              </a:spcBef>
              <a:spcAft>
                <a:spcPts val="0"/>
              </a:spcAft>
              <a:buSzPts val="1400"/>
              <a:buChar char="●"/>
            </a:pPr>
            <a:r>
              <a:rPr lang="en">
                <a:uFill>
                  <a:noFill/>
                </a:uFill>
                <a:hlinkClick r:id="rId3"/>
              </a:rPr>
              <a:t>Gradient grainy shape collection </a:t>
            </a:r>
            <a:endParaRPr/>
          </a:p>
          <a:p>
            <a:pPr marL="0" lvl="0" indent="0" algn="l" rtl="0">
              <a:spcBef>
                <a:spcPts val="1000"/>
              </a:spcBef>
              <a:spcAft>
                <a:spcPts val="0"/>
              </a:spcAft>
              <a:buNone/>
            </a:pPr>
            <a:r>
              <a:rPr lang="en" sz="2400">
                <a:latin typeface="Russo One"/>
                <a:ea typeface="Russo One"/>
                <a:cs typeface="Russo One"/>
                <a:sym typeface="Russo One"/>
              </a:rPr>
              <a:t>Icons</a:t>
            </a:r>
            <a:endParaRPr sz="2400">
              <a:latin typeface="Russo One"/>
              <a:ea typeface="Russo One"/>
              <a:cs typeface="Russo One"/>
              <a:sym typeface="Russo One"/>
            </a:endParaRPr>
          </a:p>
          <a:p>
            <a:pPr marL="457200" lvl="0" indent="-317500" algn="l" rtl="0">
              <a:spcBef>
                <a:spcPts val="1000"/>
              </a:spcBef>
              <a:spcAft>
                <a:spcPts val="0"/>
              </a:spcAft>
              <a:buSzPts val="1400"/>
              <a:buChar char="●"/>
            </a:pPr>
            <a:r>
              <a:rPr lang="en">
                <a:solidFill>
                  <a:schemeClr val="hlink"/>
                </a:solidFill>
                <a:uFill>
                  <a:noFill/>
                </a:uFill>
                <a:hlinkClick r:id="rId4"/>
              </a:rPr>
              <a:t>Icon Pack: Aviation Lineal</a:t>
            </a:r>
            <a:endParaRPr/>
          </a:p>
        </p:txBody>
      </p:sp>
      <p:sp>
        <p:nvSpPr>
          <p:cNvPr id="2903" name="Google Shape;2903;p7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Resources</a:t>
            </a:r>
            <a:endParaRPr/>
          </a:p>
        </p:txBody>
      </p:sp>
      <p:pic>
        <p:nvPicPr>
          <p:cNvPr id="2904" name="Google Shape;2904;p75"/>
          <p:cNvPicPr preferRelativeResize="0"/>
          <p:nvPr/>
        </p:nvPicPr>
        <p:blipFill>
          <a:blip r:embed="rId5">
            <a:alphaModFix/>
          </a:blip>
          <a:stretch>
            <a:fillRect/>
          </a:stretch>
        </p:blipFill>
        <p:spPr>
          <a:xfrm>
            <a:off x="6838530" y="-464012"/>
            <a:ext cx="2522825" cy="2522825"/>
          </a:xfrm>
          <a:prstGeom prst="rect">
            <a:avLst/>
          </a:prstGeom>
          <a:noFill/>
          <a:ln>
            <a:noFill/>
          </a:ln>
        </p:spPr>
      </p:pic>
      <p:sp>
        <p:nvSpPr>
          <p:cNvPr id="2905" name="Google Shape;2905;p75"/>
          <p:cNvSpPr/>
          <p:nvPr/>
        </p:nvSpPr>
        <p:spPr>
          <a:xfrm rot="2643026">
            <a:off x="7442755" y="454149"/>
            <a:ext cx="844826" cy="175351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5"/>
          <p:cNvSpPr/>
          <p:nvPr/>
        </p:nvSpPr>
        <p:spPr>
          <a:xfrm rot="2643026">
            <a:off x="7269484" y="283259"/>
            <a:ext cx="844826" cy="175351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907" name="Google Shape;2907;p75"/>
          <p:cNvPicPr preferRelativeResize="0"/>
          <p:nvPr/>
        </p:nvPicPr>
        <p:blipFill>
          <a:blip r:embed="rId6">
            <a:alphaModFix/>
          </a:blip>
          <a:stretch>
            <a:fillRect/>
          </a:stretch>
        </p:blipFill>
        <p:spPr>
          <a:xfrm>
            <a:off x="4668800" y="3950088"/>
            <a:ext cx="2169730" cy="2154175"/>
          </a:xfrm>
          <a:prstGeom prst="rect">
            <a:avLst/>
          </a:prstGeom>
          <a:noFill/>
          <a:ln>
            <a:noFill/>
          </a:ln>
        </p:spPr>
      </p:pic>
      <p:sp>
        <p:nvSpPr>
          <p:cNvPr id="2908" name="Google Shape;2908;p75"/>
          <p:cNvSpPr/>
          <p:nvPr/>
        </p:nvSpPr>
        <p:spPr>
          <a:xfrm rot="-2756974">
            <a:off x="4925502" y="3367206"/>
            <a:ext cx="844826" cy="1753512"/>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5"/>
          <p:cNvSpPr/>
          <p:nvPr/>
        </p:nvSpPr>
        <p:spPr>
          <a:xfrm rot="-2756974">
            <a:off x="4754612" y="3540477"/>
            <a:ext cx="844826" cy="1753512"/>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913"/>
        <p:cNvGrpSpPr/>
        <p:nvPr/>
      </p:nvGrpSpPr>
      <p:grpSpPr>
        <a:xfrm>
          <a:off x="0" y="0"/>
          <a:ext cx="0" cy="0"/>
          <a:chOff x="0" y="0"/>
          <a:chExt cx="0" cy="0"/>
        </a:xfrm>
      </p:grpSpPr>
      <p:sp>
        <p:nvSpPr>
          <p:cNvPr id="2914" name="Google Shape;2914;p76"/>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100">
                <a:solidFill>
                  <a:srgbClr val="435D74"/>
                </a:solidFill>
              </a:rPr>
              <a:t> </a:t>
            </a:r>
            <a:r>
              <a:rPr lang="en" sz="1100">
                <a:solidFill>
                  <a:srgbClr val="FFFFFF"/>
                </a:solidFill>
              </a:rPr>
              <a:t>by keeping the </a:t>
            </a:r>
            <a:r>
              <a:rPr lang="en" sz="1100" b="1" u="sng">
                <a:solidFill>
                  <a:schemeClr val="hlink"/>
                </a:solidFill>
                <a:hlinkClick r:id="rId4" action="ppaction://hlinksldjump"/>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2915" name="Google Shape;2915;p7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 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https://slidesgo.com/slidesgo-school</a:t>
            </a:r>
            <a:endParaRPr sz="1000" u="sng">
              <a:solidFill>
                <a:srgbClr val="869FB2"/>
              </a:solidFill>
            </a:endParaRPr>
          </a:p>
        </p:txBody>
      </p:sp>
      <p:sp>
        <p:nvSpPr>
          <p:cNvPr id="2916" name="Google Shape;2916;p7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920"/>
        <p:cNvGrpSpPr/>
        <p:nvPr/>
      </p:nvGrpSpPr>
      <p:grpSpPr>
        <a:xfrm>
          <a:off x="0" y="0"/>
          <a:ext cx="0" cy="0"/>
          <a:chOff x="0" y="0"/>
          <a:chExt cx="0" cy="0"/>
        </a:xfrm>
      </p:grpSpPr>
      <p:sp>
        <p:nvSpPr>
          <p:cNvPr id="2921" name="Google Shape;2921;p77"/>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2922" name="Google Shape;2922;p77"/>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 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https://slidesgo.com/slidesgo-school</a:t>
            </a:r>
            <a:endParaRPr sz="1000" u="sng">
              <a:solidFill>
                <a:srgbClr val="869FB2"/>
              </a:solidFill>
            </a:endParaRPr>
          </a:p>
        </p:txBody>
      </p:sp>
      <p:sp>
        <p:nvSpPr>
          <p:cNvPr id="2923" name="Google Shape;2923;p7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927"/>
        <p:cNvGrpSpPr/>
        <p:nvPr/>
      </p:nvGrpSpPr>
      <p:grpSpPr>
        <a:xfrm>
          <a:off x="0" y="0"/>
          <a:ext cx="0" cy="0"/>
          <a:chOff x="0" y="0"/>
          <a:chExt cx="0" cy="0"/>
        </a:xfrm>
      </p:grpSpPr>
      <p:sp>
        <p:nvSpPr>
          <p:cNvPr id="2928" name="Google Shape;2928;p78"/>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2929" name="Google Shape;2929;p78"/>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Russo One</a:t>
            </a:r>
            <a:endParaRPr sz="1100" b="1">
              <a:solidFill>
                <a:srgbClr val="EFEFE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https://fonts.google.com/specimen/Russo+One</a:t>
            </a:r>
            <a:r>
              <a:rPr lang="en"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800">
              <a:solidFill>
                <a:schemeClr val="lt1"/>
              </a:solidFill>
            </a:endParaRPr>
          </a:p>
          <a:p>
            <a:pPr marL="0" lvl="0" indent="0" algn="ctr" rtl="0">
              <a:lnSpc>
                <a:spcPct val="115000"/>
              </a:lnSpc>
              <a:spcBef>
                <a:spcPts val="0"/>
              </a:spcBef>
              <a:spcAft>
                <a:spcPts val="0"/>
              </a:spcAft>
              <a:buNone/>
            </a:pPr>
            <a:r>
              <a:rPr lang="en" sz="1100" b="1">
                <a:solidFill>
                  <a:schemeClr val="lt1"/>
                </a:solidFill>
              </a:rPr>
              <a:t>Mallanna</a:t>
            </a:r>
            <a:endParaRPr sz="1100" b="1">
              <a:solidFill>
                <a:schemeClr val="lt1"/>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https://fonts.google.com/specimen/Mallanna</a:t>
            </a:r>
            <a:r>
              <a:rPr lang="en" sz="1100">
                <a:solidFill>
                  <a:schemeClr val="lt1"/>
                </a:solidFill>
              </a:rPr>
              <a:t>)</a:t>
            </a:r>
            <a:endParaRPr sz="1100">
              <a:solidFill>
                <a:schemeClr val="lt1"/>
              </a:solidFill>
            </a:endParaRPr>
          </a:p>
        </p:txBody>
      </p:sp>
      <p:sp>
        <p:nvSpPr>
          <p:cNvPr id="2930" name="Google Shape;2930;p7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2931" name="Google Shape;2931;p78"/>
          <p:cNvSpPr/>
          <p:nvPr/>
        </p:nvSpPr>
        <p:spPr>
          <a:xfrm>
            <a:off x="3114463" y="2947800"/>
            <a:ext cx="791400" cy="754200"/>
          </a:xfrm>
          <a:prstGeom prst="roundRect">
            <a:avLst>
              <a:gd name="adj" fmla="val 16667"/>
            </a:avLst>
          </a:prstGeom>
          <a:solidFill>
            <a:srgbClr val="19191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8"/>
          <p:cNvSpPr/>
          <p:nvPr/>
        </p:nvSpPr>
        <p:spPr>
          <a:xfrm>
            <a:off x="4176282" y="29478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8"/>
          <p:cNvSpPr/>
          <p:nvPr/>
        </p:nvSpPr>
        <p:spPr>
          <a:xfrm>
            <a:off x="5238102" y="2947800"/>
            <a:ext cx="791400" cy="754200"/>
          </a:xfrm>
          <a:prstGeom prst="roundRect">
            <a:avLst>
              <a:gd name="adj" fmla="val 16667"/>
            </a:avLst>
          </a:prstGeom>
          <a:solidFill>
            <a:srgbClr val="29235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8"/>
          <p:cNvSpPr txBox="1"/>
          <p:nvPr/>
        </p:nvSpPr>
        <p:spPr>
          <a:xfrm>
            <a:off x="311446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2935" name="Google Shape;2935;p78"/>
          <p:cNvSpPr txBox="1"/>
          <p:nvPr/>
        </p:nvSpPr>
        <p:spPr>
          <a:xfrm>
            <a:off x="417628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9235C"/>
                </a:solidFill>
              </a:rPr>
              <a:t>#ffffff</a:t>
            </a:r>
            <a:endParaRPr sz="1000">
              <a:solidFill>
                <a:srgbClr val="29235C"/>
              </a:solidFill>
            </a:endParaRPr>
          </a:p>
        </p:txBody>
      </p:sp>
      <p:sp>
        <p:nvSpPr>
          <p:cNvPr id="2936" name="Google Shape;2936;p78"/>
          <p:cNvSpPr txBox="1"/>
          <p:nvPr/>
        </p:nvSpPr>
        <p:spPr>
          <a:xfrm>
            <a:off x="523811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#29235c</a:t>
            </a:r>
            <a:endParaRPr sz="1000">
              <a:solidFill>
                <a:srgbClr val="FFFFFF"/>
              </a:solidFill>
            </a:endParaRPr>
          </a:p>
        </p:txBody>
      </p:sp>
      <p:sp>
        <p:nvSpPr>
          <p:cNvPr id="2937" name="Google Shape;2937;p78"/>
          <p:cNvSpPr/>
          <p:nvPr/>
        </p:nvSpPr>
        <p:spPr>
          <a:xfrm>
            <a:off x="5238113" y="3878900"/>
            <a:ext cx="791400" cy="754200"/>
          </a:xfrm>
          <a:prstGeom prst="roundRect">
            <a:avLst>
              <a:gd name="adj" fmla="val 16667"/>
            </a:avLst>
          </a:prstGeom>
          <a:solidFill>
            <a:srgbClr val="C7B0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8"/>
          <p:cNvSpPr txBox="1"/>
          <p:nvPr/>
        </p:nvSpPr>
        <p:spPr>
          <a:xfrm>
            <a:off x="5238113"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#c7b0ff</a:t>
            </a:r>
            <a:endParaRPr sz="1000">
              <a:solidFill>
                <a:srgbClr val="FFFFFF"/>
              </a:solidFill>
            </a:endParaRPr>
          </a:p>
        </p:txBody>
      </p:sp>
      <p:sp>
        <p:nvSpPr>
          <p:cNvPr id="2939" name="Google Shape;2939;p78"/>
          <p:cNvSpPr/>
          <p:nvPr/>
        </p:nvSpPr>
        <p:spPr>
          <a:xfrm>
            <a:off x="4176288" y="3878900"/>
            <a:ext cx="791400" cy="754200"/>
          </a:xfrm>
          <a:prstGeom prst="roundRect">
            <a:avLst>
              <a:gd name="adj" fmla="val 16667"/>
            </a:avLst>
          </a:prstGeom>
          <a:solidFill>
            <a:srgbClr val="9EFCE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8"/>
          <p:cNvSpPr txBox="1"/>
          <p:nvPr/>
        </p:nvSpPr>
        <p:spPr>
          <a:xfrm>
            <a:off x="417628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#9efce5</a:t>
            </a:r>
            <a:endParaRPr sz="1000">
              <a:solidFill>
                <a:schemeClr val="dk1"/>
              </a:solidFill>
            </a:endParaRPr>
          </a:p>
        </p:txBody>
      </p:sp>
      <p:sp>
        <p:nvSpPr>
          <p:cNvPr id="2941" name="Google Shape;2941;p78"/>
          <p:cNvSpPr/>
          <p:nvPr/>
        </p:nvSpPr>
        <p:spPr>
          <a:xfrm>
            <a:off x="3114463" y="3878900"/>
            <a:ext cx="791400" cy="754200"/>
          </a:xfrm>
          <a:prstGeom prst="roundRect">
            <a:avLst>
              <a:gd name="adj" fmla="val 16667"/>
            </a:avLst>
          </a:prstGeom>
          <a:solidFill>
            <a:srgbClr val="00F5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8"/>
          <p:cNvSpPr txBox="1"/>
          <p:nvPr/>
        </p:nvSpPr>
        <p:spPr>
          <a:xfrm>
            <a:off x="3114463"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#00f5ff</a:t>
            </a:r>
            <a:endParaRPr sz="10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21" name="Google Shape;321;p37"/>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100" dirty="0"/>
              <a:t>Table </a:t>
            </a:r>
            <a:r>
              <a:rPr lang="en" dirty="0"/>
              <a:t>of contents</a:t>
            </a:r>
            <a:endParaRPr dirty="0"/>
          </a:p>
        </p:txBody>
      </p:sp>
      <p:cxnSp>
        <p:nvCxnSpPr>
          <p:cNvPr id="322" name="Google Shape;322;p37"/>
          <p:cNvCxnSpPr/>
          <p:nvPr/>
        </p:nvCxnSpPr>
        <p:spPr>
          <a:xfrm>
            <a:off x="919975" y="1181325"/>
            <a:ext cx="72447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946"/>
        <p:cNvGrpSpPr/>
        <p:nvPr/>
      </p:nvGrpSpPr>
      <p:grpSpPr>
        <a:xfrm>
          <a:off x="0" y="0"/>
          <a:ext cx="0" cy="0"/>
          <a:chOff x="0" y="0"/>
          <a:chExt cx="0" cy="0"/>
        </a:xfrm>
      </p:grpSpPr>
      <p:sp>
        <p:nvSpPr>
          <p:cNvPr id="2947" name="Google Shape;2947;p79"/>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how it works.</a:t>
            </a:r>
            <a:endParaRPr sz="1100">
              <a:solidFill>
                <a:srgbClr val="869FB2"/>
              </a:solidFill>
            </a:endParaRPr>
          </a:p>
        </p:txBody>
      </p:sp>
      <p:pic>
        <p:nvPicPr>
          <p:cNvPr id="2948" name="Google Shape;2948;p79"/>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2949" name="Google Shape;2949;p79">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Pana</a:t>
            </a:r>
            <a:endParaRPr>
              <a:solidFill>
                <a:srgbClr val="869FB2"/>
              </a:solidFill>
            </a:endParaRPr>
          </a:p>
        </p:txBody>
      </p:sp>
      <p:sp>
        <p:nvSpPr>
          <p:cNvPr id="2950" name="Google Shape;2950;p79">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Amico</a:t>
            </a:r>
            <a:endParaRPr>
              <a:solidFill>
                <a:srgbClr val="869FB2"/>
              </a:solidFill>
            </a:endParaRPr>
          </a:p>
        </p:txBody>
      </p:sp>
      <p:sp>
        <p:nvSpPr>
          <p:cNvPr id="2951" name="Google Shape;2951;p79">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Bro</a:t>
            </a:r>
            <a:endParaRPr>
              <a:solidFill>
                <a:srgbClr val="869FB2"/>
              </a:solidFill>
            </a:endParaRPr>
          </a:p>
        </p:txBody>
      </p:sp>
      <p:sp>
        <p:nvSpPr>
          <p:cNvPr id="2952" name="Google Shape;2952;p79">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Rafiki</a:t>
            </a:r>
            <a:endParaRPr>
              <a:solidFill>
                <a:srgbClr val="869FB2"/>
              </a:solidFill>
            </a:endParaRPr>
          </a:p>
        </p:txBody>
      </p:sp>
      <p:pic>
        <p:nvPicPr>
          <p:cNvPr id="2953" name="Google Shape;2953;p79"/>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2954" name="Google Shape;2954;p79"/>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2955" name="Google Shape;2955;p79"/>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2956" name="Google Shape;2956;p79"/>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2957" name="Google Shape;2957;p79">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Cuate</a:t>
            </a:r>
            <a:endParaRPr>
              <a:solidFill>
                <a:srgbClr val="869FB2"/>
              </a:solidFill>
            </a:endParaRPr>
          </a:p>
        </p:txBody>
      </p:sp>
      <p:sp>
        <p:nvSpPr>
          <p:cNvPr id="2958" name="Google Shape;2958;p7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962"/>
        <p:cNvGrpSpPr/>
        <p:nvPr/>
      </p:nvGrpSpPr>
      <p:grpSpPr>
        <a:xfrm>
          <a:off x="0" y="0"/>
          <a:ext cx="0" cy="0"/>
          <a:chOff x="0" y="0"/>
          <a:chExt cx="0" cy="0"/>
        </a:xfrm>
      </p:grpSpPr>
      <p:sp>
        <p:nvSpPr>
          <p:cNvPr id="2963" name="Google Shape;2963;p80"/>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infographics</a:t>
            </a:r>
            <a:r>
              <a:rPr lang="en" sz="1100">
                <a:solidFill>
                  <a:srgbClr val="FFFFFF"/>
                </a:solidFill>
              </a:rPr>
              <a:t> on Slidesgo.</a:t>
            </a:r>
            <a:endParaRPr sz="1100">
              <a:solidFill>
                <a:srgbClr val="FFFFFF"/>
              </a:solidFill>
            </a:endParaRPr>
          </a:p>
        </p:txBody>
      </p:sp>
      <p:grpSp>
        <p:nvGrpSpPr>
          <p:cNvPr id="2964" name="Google Shape;2964;p80"/>
          <p:cNvGrpSpPr/>
          <p:nvPr/>
        </p:nvGrpSpPr>
        <p:grpSpPr>
          <a:xfrm>
            <a:off x="5156078" y="3085736"/>
            <a:ext cx="474294" cy="551291"/>
            <a:chOff x="4727025" y="1332775"/>
            <a:chExt cx="59900" cy="69625"/>
          </a:xfrm>
        </p:grpSpPr>
        <p:sp>
          <p:nvSpPr>
            <p:cNvPr id="2965" name="Google Shape;2965;p8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8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7" name="Google Shape;2967;p80"/>
          <p:cNvGrpSpPr/>
          <p:nvPr/>
        </p:nvGrpSpPr>
        <p:grpSpPr>
          <a:xfrm>
            <a:off x="5769734" y="2314340"/>
            <a:ext cx="555653" cy="557031"/>
            <a:chOff x="4820425" y="1329900"/>
            <a:chExt cx="70175" cy="70350"/>
          </a:xfrm>
        </p:grpSpPr>
        <p:sp>
          <p:nvSpPr>
            <p:cNvPr id="2968" name="Google Shape;2968;p8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8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8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8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2" name="Google Shape;2972;p80"/>
          <p:cNvGrpSpPr/>
          <p:nvPr/>
        </p:nvGrpSpPr>
        <p:grpSpPr>
          <a:xfrm>
            <a:off x="6396103" y="2318845"/>
            <a:ext cx="582574" cy="533871"/>
            <a:chOff x="4903200" y="1331525"/>
            <a:chExt cx="73575" cy="67425"/>
          </a:xfrm>
        </p:grpSpPr>
        <p:sp>
          <p:nvSpPr>
            <p:cNvPr id="2973" name="Google Shape;2973;p8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8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5" name="Google Shape;2975;p80"/>
          <p:cNvGrpSpPr/>
          <p:nvPr/>
        </p:nvGrpSpPr>
        <p:grpSpPr>
          <a:xfrm>
            <a:off x="5755581" y="3078709"/>
            <a:ext cx="583960" cy="565345"/>
            <a:chOff x="4815575" y="1416800"/>
            <a:chExt cx="73750" cy="71400"/>
          </a:xfrm>
        </p:grpSpPr>
        <p:sp>
          <p:nvSpPr>
            <p:cNvPr id="2976" name="Google Shape;2976;p8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8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8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9" name="Google Shape;2979;p80"/>
          <p:cNvGrpSpPr/>
          <p:nvPr/>
        </p:nvGrpSpPr>
        <p:grpSpPr>
          <a:xfrm>
            <a:off x="6390362" y="3108896"/>
            <a:ext cx="589898" cy="504970"/>
            <a:chOff x="4902475" y="1418875"/>
            <a:chExt cx="74500" cy="63775"/>
          </a:xfrm>
        </p:grpSpPr>
        <p:sp>
          <p:nvSpPr>
            <p:cNvPr id="2980" name="Google Shape;2980;p8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8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2" name="Google Shape;2982;p80"/>
          <p:cNvGrpSpPr/>
          <p:nvPr/>
        </p:nvGrpSpPr>
        <p:grpSpPr>
          <a:xfrm>
            <a:off x="5765577" y="3826000"/>
            <a:ext cx="563967" cy="567127"/>
            <a:chOff x="4818100" y="1507675"/>
            <a:chExt cx="71225" cy="71625"/>
          </a:xfrm>
        </p:grpSpPr>
        <p:sp>
          <p:nvSpPr>
            <p:cNvPr id="2983" name="Google Shape;2983;p8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8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8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8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7" name="Google Shape;2987;p80"/>
          <p:cNvGrpSpPr/>
          <p:nvPr/>
        </p:nvGrpSpPr>
        <p:grpSpPr>
          <a:xfrm>
            <a:off x="5079075" y="3829461"/>
            <a:ext cx="628301" cy="588505"/>
            <a:chOff x="4721450" y="1509475"/>
            <a:chExt cx="79350" cy="74325"/>
          </a:xfrm>
        </p:grpSpPr>
        <p:sp>
          <p:nvSpPr>
            <p:cNvPr id="2988" name="Google Shape;2988;p8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8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8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8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2" name="Google Shape;2992;p80"/>
          <p:cNvGrpSpPr/>
          <p:nvPr/>
        </p:nvGrpSpPr>
        <p:grpSpPr>
          <a:xfrm>
            <a:off x="6424608" y="3814027"/>
            <a:ext cx="557038" cy="562772"/>
            <a:chOff x="4906800" y="1507500"/>
            <a:chExt cx="70350" cy="71075"/>
          </a:xfrm>
        </p:grpSpPr>
        <p:sp>
          <p:nvSpPr>
            <p:cNvPr id="2993" name="Google Shape;2993;p8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8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8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8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8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8" name="Google Shape;2998;p80"/>
          <p:cNvGrpSpPr/>
          <p:nvPr/>
        </p:nvGrpSpPr>
        <p:grpSpPr>
          <a:xfrm>
            <a:off x="4462216" y="2340963"/>
            <a:ext cx="517934" cy="517934"/>
            <a:chOff x="3736598" y="2170606"/>
            <a:chExt cx="404889" cy="404889"/>
          </a:xfrm>
        </p:grpSpPr>
        <p:sp>
          <p:nvSpPr>
            <p:cNvPr id="2999" name="Google Shape;2999;p8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8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8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8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3" name="Google Shape;3003;p80"/>
          <p:cNvGrpSpPr/>
          <p:nvPr/>
        </p:nvGrpSpPr>
        <p:grpSpPr>
          <a:xfrm>
            <a:off x="3729277" y="2341061"/>
            <a:ext cx="586986" cy="517740"/>
            <a:chOff x="3161917" y="2170682"/>
            <a:chExt cx="458870" cy="404737"/>
          </a:xfrm>
        </p:grpSpPr>
        <p:sp>
          <p:nvSpPr>
            <p:cNvPr id="3004" name="Google Shape;3004;p8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8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8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7" name="Google Shape;3007;p80"/>
          <p:cNvGrpSpPr/>
          <p:nvPr/>
        </p:nvGrpSpPr>
        <p:grpSpPr>
          <a:xfrm>
            <a:off x="3752299" y="3102400"/>
            <a:ext cx="540943" cy="517963"/>
            <a:chOff x="3179914" y="2889488"/>
            <a:chExt cx="422876" cy="404911"/>
          </a:xfrm>
        </p:grpSpPr>
        <p:sp>
          <p:nvSpPr>
            <p:cNvPr id="3008" name="Google Shape;3008;p8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8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8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8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8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8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4" name="Google Shape;3014;p80"/>
          <p:cNvGrpSpPr/>
          <p:nvPr/>
        </p:nvGrpSpPr>
        <p:grpSpPr>
          <a:xfrm>
            <a:off x="4453093" y="3102358"/>
            <a:ext cx="536180" cy="518047"/>
            <a:chOff x="3729467" y="2889422"/>
            <a:chExt cx="419153" cy="404977"/>
          </a:xfrm>
        </p:grpSpPr>
        <p:sp>
          <p:nvSpPr>
            <p:cNvPr id="3015" name="Google Shape;3015;p8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8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8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8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8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8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8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2" name="Google Shape;3022;p80"/>
          <p:cNvGrpSpPr/>
          <p:nvPr/>
        </p:nvGrpSpPr>
        <p:grpSpPr>
          <a:xfrm>
            <a:off x="1990126" y="3445787"/>
            <a:ext cx="965351" cy="134611"/>
            <a:chOff x="4411970" y="2962952"/>
            <a:chExt cx="706544" cy="104212"/>
          </a:xfrm>
        </p:grpSpPr>
        <p:sp>
          <p:nvSpPr>
            <p:cNvPr id="3023" name="Google Shape;3023;p8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8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8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8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7" name="Google Shape;3027;p80"/>
          <p:cNvGrpSpPr/>
          <p:nvPr/>
        </p:nvGrpSpPr>
        <p:grpSpPr>
          <a:xfrm>
            <a:off x="1990126" y="3041077"/>
            <a:ext cx="960158" cy="289172"/>
            <a:chOff x="4411970" y="2726085"/>
            <a:chExt cx="643107" cy="193659"/>
          </a:xfrm>
        </p:grpSpPr>
        <p:sp>
          <p:nvSpPr>
            <p:cNvPr id="3028" name="Google Shape;3028;p8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8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8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1" name="Google Shape;3031;p80"/>
          <p:cNvGrpSpPr/>
          <p:nvPr/>
        </p:nvGrpSpPr>
        <p:grpSpPr>
          <a:xfrm>
            <a:off x="998624" y="3295400"/>
            <a:ext cx="811503" cy="252584"/>
            <a:chOff x="4411970" y="4340222"/>
            <a:chExt cx="779467" cy="242683"/>
          </a:xfrm>
        </p:grpSpPr>
        <p:sp>
          <p:nvSpPr>
            <p:cNvPr id="3032" name="Google Shape;3032;p8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8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8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5" name="Google Shape;3035;p80"/>
          <p:cNvGrpSpPr/>
          <p:nvPr/>
        </p:nvGrpSpPr>
        <p:grpSpPr>
          <a:xfrm>
            <a:off x="1990126" y="2709308"/>
            <a:ext cx="965160" cy="216230"/>
            <a:chOff x="4411970" y="2468674"/>
            <a:chExt cx="747317" cy="167425"/>
          </a:xfrm>
        </p:grpSpPr>
        <p:sp>
          <p:nvSpPr>
            <p:cNvPr id="3036" name="Google Shape;3036;p8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8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8" name="Google Shape;3038;p80"/>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9" name="Google Shape;3039;p80"/>
          <p:cNvGrpSpPr/>
          <p:nvPr/>
        </p:nvGrpSpPr>
        <p:grpSpPr>
          <a:xfrm>
            <a:off x="997692" y="2334687"/>
            <a:ext cx="1959041" cy="208784"/>
            <a:chOff x="6336019" y="3733725"/>
            <a:chExt cx="2566206" cy="351310"/>
          </a:xfrm>
        </p:grpSpPr>
        <p:sp>
          <p:nvSpPr>
            <p:cNvPr id="3040" name="Google Shape;3040;p8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8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8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8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4" name="Google Shape;3044;p80"/>
          <p:cNvGrpSpPr/>
          <p:nvPr/>
        </p:nvGrpSpPr>
        <p:grpSpPr>
          <a:xfrm>
            <a:off x="1990126" y="3950602"/>
            <a:ext cx="946551" cy="153200"/>
            <a:chOff x="4404545" y="3301592"/>
            <a:chExt cx="782403" cy="129272"/>
          </a:xfrm>
        </p:grpSpPr>
        <p:sp>
          <p:nvSpPr>
            <p:cNvPr id="3045" name="Google Shape;3045;p8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8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7" name="Google Shape;3047;p80"/>
          <p:cNvGrpSpPr/>
          <p:nvPr/>
        </p:nvGrpSpPr>
        <p:grpSpPr>
          <a:xfrm>
            <a:off x="1990126" y="3695937"/>
            <a:ext cx="962257" cy="139127"/>
            <a:chOff x="4411970" y="3131459"/>
            <a:chExt cx="710520" cy="117397"/>
          </a:xfrm>
        </p:grpSpPr>
        <p:sp>
          <p:nvSpPr>
            <p:cNvPr id="3048" name="Google Shape;3048;p8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8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0" name="Google Shape;3050;p80"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1" name="Google Shape;3051;p80"/>
          <p:cNvGrpSpPr/>
          <p:nvPr/>
        </p:nvGrpSpPr>
        <p:grpSpPr>
          <a:xfrm>
            <a:off x="990271" y="3621603"/>
            <a:ext cx="823838" cy="458988"/>
            <a:chOff x="4411970" y="1801825"/>
            <a:chExt cx="734586" cy="409262"/>
          </a:xfrm>
        </p:grpSpPr>
        <p:sp>
          <p:nvSpPr>
            <p:cNvPr id="3052" name="Google Shape;3052;p8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8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4" name="Google Shape;3054;p80"/>
          <p:cNvGrpSpPr/>
          <p:nvPr/>
        </p:nvGrpSpPr>
        <p:grpSpPr>
          <a:xfrm>
            <a:off x="3095243" y="2339173"/>
            <a:ext cx="521514" cy="521514"/>
            <a:chOff x="5681300" y="2527788"/>
            <a:chExt cx="805800" cy="805800"/>
          </a:xfrm>
        </p:grpSpPr>
        <p:sp>
          <p:nvSpPr>
            <p:cNvPr id="3055" name="Google Shape;3055;p8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8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7" name="Google Shape;3057;p80"/>
          <p:cNvGrpSpPr/>
          <p:nvPr/>
        </p:nvGrpSpPr>
        <p:grpSpPr>
          <a:xfrm>
            <a:off x="3089483" y="3094865"/>
            <a:ext cx="533033" cy="533033"/>
            <a:chOff x="4049800" y="640400"/>
            <a:chExt cx="858900" cy="858900"/>
          </a:xfrm>
        </p:grpSpPr>
        <p:sp>
          <p:nvSpPr>
            <p:cNvPr id="3058" name="Google Shape;3058;p8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8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0" name="Google Shape;3060;p80"/>
          <p:cNvGrpSpPr/>
          <p:nvPr/>
        </p:nvGrpSpPr>
        <p:grpSpPr>
          <a:xfrm>
            <a:off x="3014966" y="3772543"/>
            <a:ext cx="682068" cy="682068"/>
            <a:chOff x="5080188" y="927900"/>
            <a:chExt cx="961200" cy="961200"/>
          </a:xfrm>
        </p:grpSpPr>
        <p:sp>
          <p:nvSpPr>
            <p:cNvPr id="3061" name="Google Shape;3061;p8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8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8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8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8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8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8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8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9" name="Google Shape;3069;p80"/>
          <p:cNvGrpSpPr/>
          <p:nvPr/>
        </p:nvGrpSpPr>
        <p:grpSpPr>
          <a:xfrm>
            <a:off x="4478465" y="3869234"/>
            <a:ext cx="505650" cy="504006"/>
            <a:chOff x="6039282" y="1042577"/>
            <a:chExt cx="734315" cy="731929"/>
          </a:xfrm>
        </p:grpSpPr>
        <p:sp>
          <p:nvSpPr>
            <p:cNvPr id="3070" name="Google Shape;3070;p8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8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8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8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8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8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8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8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8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8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8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8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8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8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8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8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8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8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8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8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1" name="Google Shape;3091;p80"/>
          <p:cNvGrpSpPr/>
          <p:nvPr/>
        </p:nvGrpSpPr>
        <p:grpSpPr>
          <a:xfrm>
            <a:off x="5091067" y="2298862"/>
            <a:ext cx="567744" cy="602136"/>
            <a:chOff x="1825800" y="1651625"/>
            <a:chExt cx="539989" cy="571775"/>
          </a:xfrm>
        </p:grpSpPr>
        <p:sp>
          <p:nvSpPr>
            <p:cNvPr id="3092" name="Google Shape;3092;p8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8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8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8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6" name="Google Shape;3096;p80"/>
          <p:cNvGrpSpPr/>
          <p:nvPr/>
        </p:nvGrpSpPr>
        <p:grpSpPr>
          <a:xfrm>
            <a:off x="3765995" y="3855579"/>
            <a:ext cx="508123" cy="507955"/>
            <a:chOff x="1897577" y="2802432"/>
            <a:chExt cx="492176" cy="492014"/>
          </a:xfrm>
        </p:grpSpPr>
        <p:sp>
          <p:nvSpPr>
            <p:cNvPr id="3097" name="Google Shape;3097;p8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8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8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8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8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8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8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8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8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8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8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8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9" name="Google Shape;3109;p80"/>
          <p:cNvGrpSpPr/>
          <p:nvPr/>
        </p:nvGrpSpPr>
        <p:grpSpPr>
          <a:xfrm>
            <a:off x="997525" y="4169123"/>
            <a:ext cx="809227" cy="200842"/>
            <a:chOff x="2013045" y="4813233"/>
            <a:chExt cx="921986" cy="228854"/>
          </a:xfrm>
        </p:grpSpPr>
        <p:sp>
          <p:nvSpPr>
            <p:cNvPr id="3110" name="Google Shape;3110;p8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8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2" name="Google Shape;3112;p80"/>
          <p:cNvGrpSpPr/>
          <p:nvPr/>
        </p:nvGrpSpPr>
        <p:grpSpPr>
          <a:xfrm>
            <a:off x="1005985" y="2656004"/>
            <a:ext cx="792421" cy="269941"/>
            <a:chOff x="1046767" y="4756633"/>
            <a:chExt cx="859646" cy="292841"/>
          </a:xfrm>
        </p:grpSpPr>
        <p:sp>
          <p:nvSpPr>
            <p:cNvPr id="3113" name="Google Shape;3113;p8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8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8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6" name="Google Shape;3116;p8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8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8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8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0" name="Google Shape;3120;p80"/>
          <p:cNvGrpSpPr/>
          <p:nvPr/>
        </p:nvGrpSpPr>
        <p:grpSpPr>
          <a:xfrm>
            <a:off x="7141841" y="2550562"/>
            <a:ext cx="166473" cy="141497"/>
            <a:chOff x="4660325" y="1866850"/>
            <a:chExt cx="68350" cy="58100"/>
          </a:xfrm>
        </p:grpSpPr>
        <p:sp>
          <p:nvSpPr>
            <p:cNvPr id="3121" name="Google Shape;3121;p8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8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3" name="Google Shape;3123;p80"/>
          <p:cNvGrpSpPr/>
          <p:nvPr/>
        </p:nvGrpSpPr>
        <p:grpSpPr>
          <a:xfrm>
            <a:off x="7451186" y="2576286"/>
            <a:ext cx="162515" cy="90049"/>
            <a:chOff x="4791775" y="1877500"/>
            <a:chExt cx="66725" cy="36975"/>
          </a:xfrm>
        </p:grpSpPr>
        <p:sp>
          <p:nvSpPr>
            <p:cNvPr id="3124" name="Google Shape;3124;p8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8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6" name="Google Shape;3126;p80"/>
          <p:cNvGrpSpPr/>
          <p:nvPr/>
        </p:nvGrpSpPr>
        <p:grpSpPr>
          <a:xfrm>
            <a:off x="7772899" y="2576286"/>
            <a:ext cx="144979" cy="90049"/>
            <a:chOff x="4923925" y="1877500"/>
            <a:chExt cx="59525" cy="36975"/>
          </a:xfrm>
        </p:grpSpPr>
        <p:sp>
          <p:nvSpPr>
            <p:cNvPr id="3127" name="Google Shape;3127;p8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8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9" name="Google Shape;3129;p80"/>
          <p:cNvGrpSpPr/>
          <p:nvPr/>
        </p:nvGrpSpPr>
        <p:grpSpPr>
          <a:xfrm>
            <a:off x="8067390" y="2558477"/>
            <a:ext cx="141447" cy="125667"/>
            <a:chOff x="5058450" y="1870100"/>
            <a:chExt cx="58075" cy="51600"/>
          </a:xfrm>
        </p:grpSpPr>
        <p:sp>
          <p:nvSpPr>
            <p:cNvPr id="3130" name="Google Shape;3130;p8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8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2" name="Google Shape;3132;p80"/>
          <p:cNvGrpSpPr/>
          <p:nvPr/>
        </p:nvGrpSpPr>
        <p:grpSpPr>
          <a:xfrm>
            <a:off x="7481905" y="2980885"/>
            <a:ext cx="101077" cy="107645"/>
            <a:chOff x="4811425" y="2065025"/>
            <a:chExt cx="41500" cy="44200"/>
          </a:xfrm>
        </p:grpSpPr>
        <p:sp>
          <p:nvSpPr>
            <p:cNvPr id="3133" name="Google Shape;3133;p8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8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5" name="Google Shape;3135;p80"/>
          <p:cNvGrpSpPr/>
          <p:nvPr/>
        </p:nvGrpSpPr>
        <p:grpSpPr>
          <a:xfrm>
            <a:off x="7774342" y="2981098"/>
            <a:ext cx="120867" cy="107218"/>
            <a:chOff x="4929875" y="2065025"/>
            <a:chExt cx="49625" cy="44025"/>
          </a:xfrm>
        </p:grpSpPr>
        <p:sp>
          <p:nvSpPr>
            <p:cNvPr id="3136" name="Google Shape;3136;p8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8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8" name="Google Shape;3138;p80"/>
          <p:cNvGrpSpPr/>
          <p:nvPr/>
        </p:nvGrpSpPr>
        <p:grpSpPr>
          <a:xfrm>
            <a:off x="8103011" y="2984112"/>
            <a:ext cx="70206" cy="101191"/>
            <a:chOff x="5083925" y="2066350"/>
            <a:chExt cx="28825" cy="41550"/>
          </a:xfrm>
        </p:grpSpPr>
        <p:sp>
          <p:nvSpPr>
            <p:cNvPr id="3139" name="Google Shape;3139;p8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8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1" name="Google Shape;3141;p80"/>
          <p:cNvGrpSpPr/>
          <p:nvPr/>
        </p:nvGrpSpPr>
        <p:grpSpPr>
          <a:xfrm>
            <a:off x="7134565" y="2999759"/>
            <a:ext cx="181026" cy="69896"/>
            <a:chOff x="4659775" y="2072775"/>
            <a:chExt cx="74325" cy="28700"/>
          </a:xfrm>
        </p:grpSpPr>
        <p:sp>
          <p:nvSpPr>
            <p:cNvPr id="3142" name="Google Shape;3142;p8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8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8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5" name="Google Shape;3145;p80"/>
          <p:cNvGrpSpPr/>
          <p:nvPr/>
        </p:nvGrpSpPr>
        <p:grpSpPr>
          <a:xfrm>
            <a:off x="8054421" y="2790324"/>
            <a:ext cx="167387" cy="89197"/>
            <a:chOff x="4662475" y="1976500"/>
            <a:chExt cx="68725" cy="36625"/>
          </a:xfrm>
        </p:grpSpPr>
        <p:sp>
          <p:nvSpPr>
            <p:cNvPr id="3146" name="Google Shape;3146;p8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8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8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9" name="Google Shape;3149;p80"/>
          <p:cNvGrpSpPr/>
          <p:nvPr/>
        </p:nvGrpSpPr>
        <p:grpSpPr>
          <a:xfrm>
            <a:off x="7751326" y="2793764"/>
            <a:ext cx="166899" cy="82317"/>
            <a:chOff x="4920150" y="1977875"/>
            <a:chExt cx="68525" cy="33800"/>
          </a:xfrm>
        </p:grpSpPr>
        <p:sp>
          <p:nvSpPr>
            <p:cNvPr id="3150" name="Google Shape;3150;p8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8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8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3" name="Google Shape;3153;p80"/>
          <p:cNvGrpSpPr/>
          <p:nvPr/>
        </p:nvGrpSpPr>
        <p:grpSpPr>
          <a:xfrm>
            <a:off x="7162483" y="3197682"/>
            <a:ext cx="125190" cy="127859"/>
            <a:chOff x="4676550" y="2160575"/>
            <a:chExt cx="51400" cy="52500"/>
          </a:xfrm>
        </p:grpSpPr>
        <p:sp>
          <p:nvSpPr>
            <p:cNvPr id="3154" name="Google Shape;3154;p8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8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8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7" name="Google Shape;3157;p80"/>
          <p:cNvGrpSpPr/>
          <p:nvPr/>
        </p:nvGrpSpPr>
        <p:grpSpPr>
          <a:xfrm>
            <a:off x="7459741" y="3204714"/>
            <a:ext cx="145405" cy="113794"/>
            <a:chOff x="4768325" y="2163475"/>
            <a:chExt cx="59700" cy="46725"/>
          </a:xfrm>
        </p:grpSpPr>
        <p:sp>
          <p:nvSpPr>
            <p:cNvPr id="3158" name="Google Shape;3158;p8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8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60" name="Google Shape;3160;p8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8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8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8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8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8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6" name="Google Shape;3166;p80"/>
          <p:cNvGrpSpPr/>
          <p:nvPr/>
        </p:nvGrpSpPr>
        <p:grpSpPr>
          <a:xfrm>
            <a:off x="7476059" y="3459808"/>
            <a:ext cx="112768" cy="106853"/>
            <a:chOff x="4768575" y="2253950"/>
            <a:chExt cx="46300" cy="43875"/>
          </a:xfrm>
        </p:grpSpPr>
        <p:sp>
          <p:nvSpPr>
            <p:cNvPr id="3167" name="Google Shape;3167;p8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8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9" name="Google Shape;3169;p80"/>
          <p:cNvGrpSpPr/>
          <p:nvPr/>
        </p:nvGrpSpPr>
        <p:grpSpPr>
          <a:xfrm>
            <a:off x="7775682" y="3948834"/>
            <a:ext cx="118187" cy="146246"/>
            <a:chOff x="4960900" y="2433225"/>
            <a:chExt cx="48525" cy="60050"/>
          </a:xfrm>
        </p:grpSpPr>
        <p:sp>
          <p:nvSpPr>
            <p:cNvPr id="3170" name="Google Shape;3170;p8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8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2" name="Google Shape;3172;p80"/>
          <p:cNvGrpSpPr/>
          <p:nvPr/>
        </p:nvGrpSpPr>
        <p:grpSpPr>
          <a:xfrm>
            <a:off x="7464247" y="4212895"/>
            <a:ext cx="136394" cy="143810"/>
            <a:chOff x="4854075" y="2527625"/>
            <a:chExt cx="56000" cy="59050"/>
          </a:xfrm>
        </p:grpSpPr>
        <p:sp>
          <p:nvSpPr>
            <p:cNvPr id="3173" name="Google Shape;3173;p8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8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5" name="Google Shape;3175;p8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8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8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8" name="Google Shape;3178;p80"/>
          <p:cNvGrpSpPr/>
          <p:nvPr/>
        </p:nvGrpSpPr>
        <p:grpSpPr>
          <a:xfrm>
            <a:off x="8088458" y="3676639"/>
            <a:ext cx="99312" cy="160797"/>
            <a:chOff x="5059700" y="2334775"/>
            <a:chExt cx="40775" cy="66025"/>
          </a:xfrm>
        </p:grpSpPr>
        <p:sp>
          <p:nvSpPr>
            <p:cNvPr id="3179" name="Google Shape;3179;p8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8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8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8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8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8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8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8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8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8" name="Google Shape;3188;p80"/>
          <p:cNvGrpSpPr/>
          <p:nvPr/>
        </p:nvGrpSpPr>
        <p:grpSpPr>
          <a:xfrm>
            <a:off x="8045622" y="3941771"/>
            <a:ext cx="184984" cy="160371"/>
            <a:chOff x="5037700" y="2430325"/>
            <a:chExt cx="75950" cy="65850"/>
          </a:xfrm>
        </p:grpSpPr>
        <p:sp>
          <p:nvSpPr>
            <p:cNvPr id="3189" name="Google Shape;3189;p8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8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1" name="Google Shape;3191;p80"/>
          <p:cNvGrpSpPr/>
          <p:nvPr/>
        </p:nvGrpSpPr>
        <p:grpSpPr>
          <a:xfrm>
            <a:off x="7465128" y="3708223"/>
            <a:ext cx="173014" cy="97629"/>
            <a:chOff x="4756975" y="2341800"/>
            <a:chExt cx="91975" cy="51925"/>
          </a:xfrm>
        </p:grpSpPr>
        <p:sp>
          <p:nvSpPr>
            <p:cNvPr id="3192" name="Google Shape;3192;p8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8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8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8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8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8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8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8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8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8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8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8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8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8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8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8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8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8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8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8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2" name="Google Shape;3212;p80"/>
          <p:cNvGrpSpPr/>
          <p:nvPr/>
        </p:nvGrpSpPr>
        <p:grpSpPr>
          <a:xfrm>
            <a:off x="7732065" y="4196920"/>
            <a:ext cx="212497" cy="175761"/>
            <a:chOff x="4943575" y="2516350"/>
            <a:chExt cx="98675" cy="81700"/>
          </a:xfrm>
        </p:grpSpPr>
        <p:sp>
          <p:nvSpPr>
            <p:cNvPr id="3213" name="Google Shape;3213;p8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8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8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8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8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8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8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8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8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8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8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8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8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8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8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8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8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8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8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8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8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8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8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8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8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8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8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8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8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8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8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8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8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8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8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8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8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8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8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8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8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8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8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8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8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8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8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8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8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8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8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8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8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8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8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8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8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8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8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8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8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8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8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8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8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8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8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8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8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8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8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8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8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8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8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8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8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8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1" name="Google Shape;3291;p8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8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80"/>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80"/>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8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299"/>
        <p:cNvGrpSpPr/>
        <p:nvPr/>
      </p:nvGrpSpPr>
      <p:grpSpPr>
        <a:xfrm>
          <a:off x="0" y="0"/>
          <a:ext cx="0" cy="0"/>
          <a:chOff x="0" y="0"/>
          <a:chExt cx="0" cy="0"/>
        </a:xfrm>
      </p:grpSpPr>
      <p:grpSp>
        <p:nvGrpSpPr>
          <p:cNvPr id="3300" name="Google Shape;3300;p81"/>
          <p:cNvGrpSpPr/>
          <p:nvPr/>
        </p:nvGrpSpPr>
        <p:grpSpPr>
          <a:xfrm>
            <a:off x="6647587" y="3567393"/>
            <a:ext cx="560636" cy="516497"/>
            <a:chOff x="6652051" y="3714143"/>
            <a:chExt cx="560636" cy="516497"/>
          </a:xfrm>
        </p:grpSpPr>
        <p:grpSp>
          <p:nvGrpSpPr>
            <p:cNvPr id="3301" name="Google Shape;3301;p81"/>
            <p:cNvGrpSpPr/>
            <p:nvPr/>
          </p:nvGrpSpPr>
          <p:grpSpPr>
            <a:xfrm>
              <a:off x="6669657" y="3716715"/>
              <a:ext cx="466768" cy="464314"/>
              <a:chOff x="3139766" y="765669"/>
              <a:chExt cx="886380" cy="881888"/>
            </a:xfrm>
          </p:grpSpPr>
          <p:grpSp>
            <p:nvGrpSpPr>
              <p:cNvPr id="3302" name="Google Shape;3302;p81"/>
              <p:cNvGrpSpPr/>
              <p:nvPr/>
            </p:nvGrpSpPr>
            <p:grpSpPr>
              <a:xfrm>
                <a:off x="3139766" y="765669"/>
                <a:ext cx="886380" cy="881888"/>
                <a:chOff x="3139766" y="765669"/>
                <a:chExt cx="886380" cy="881888"/>
              </a:xfrm>
            </p:grpSpPr>
            <p:sp>
              <p:nvSpPr>
                <p:cNvPr id="3303" name="Google Shape;3303;p8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8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8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8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8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8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8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8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8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2" name="Google Shape;3312;p8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8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8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8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6" name="Google Shape;3316;p8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7" name="Google Shape;3317;p81"/>
          <p:cNvGrpSpPr/>
          <p:nvPr/>
        </p:nvGrpSpPr>
        <p:grpSpPr>
          <a:xfrm>
            <a:off x="7646296" y="3047976"/>
            <a:ext cx="104231" cy="320340"/>
            <a:chOff x="7564426" y="3224343"/>
            <a:chExt cx="119985" cy="368801"/>
          </a:xfrm>
        </p:grpSpPr>
        <p:sp>
          <p:nvSpPr>
            <p:cNvPr id="3318" name="Google Shape;3318;p8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8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0" name="Google Shape;3320;p81"/>
          <p:cNvGrpSpPr/>
          <p:nvPr/>
        </p:nvGrpSpPr>
        <p:grpSpPr>
          <a:xfrm>
            <a:off x="7345785" y="3042077"/>
            <a:ext cx="189489" cy="332132"/>
            <a:chOff x="8370831" y="3202002"/>
            <a:chExt cx="218129" cy="382376"/>
          </a:xfrm>
        </p:grpSpPr>
        <p:sp>
          <p:nvSpPr>
            <p:cNvPr id="3321" name="Google Shape;3321;p8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3" name="Google Shape;3323;p81"/>
          <p:cNvGrpSpPr/>
          <p:nvPr/>
        </p:nvGrpSpPr>
        <p:grpSpPr>
          <a:xfrm>
            <a:off x="8069174" y="3453209"/>
            <a:ext cx="309429" cy="267000"/>
            <a:chOff x="6742064" y="3750480"/>
            <a:chExt cx="399315" cy="344560"/>
          </a:xfrm>
        </p:grpSpPr>
        <p:sp>
          <p:nvSpPr>
            <p:cNvPr id="3324" name="Google Shape;3324;p8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6" name="Google Shape;3326;p81"/>
          <p:cNvGrpSpPr/>
          <p:nvPr/>
        </p:nvGrpSpPr>
        <p:grpSpPr>
          <a:xfrm>
            <a:off x="7608193" y="3804257"/>
            <a:ext cx="180437" cy="281608"/>
            <a:chOff x="7248525" y="3739696"/>
            <a:chExt cx="230531" cy="359790"/>
          </a:xfrm>
        </p:grpSpPr>
        <p:sp>
          <p:nvSpPr>
            <p:cNvPr id="3327" name="Google Shape;3327;p8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9" name="Google Shape;3329;p81"/>
          <p:cNvGrpSpPr/>
          <p:nvPr/>
        </p:nvGrpSpPr>
        <p:grpSpPr>
          <a:xfrm>
            <a:off x="7854113" y="3447481"/>
            <a:ext cx="162896" cy="278710"/>
            <a:chOff x="7601242" y="3729267"/>
            <a:chExt cx="222566" cy="380803"/>
          </a:xfrm>
        </p:grpSpPr>
        <p:sp>
          <p:nvSpPr>
            <p:cNvPr id="3330" name="Google Shape;3330;p8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2" name="Google Shape;3332;p81"/>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3" name="Google Shape;3333;p81"/>
          <p:cNvGrpSpPr/>
          <p:nvPr/>
        </p:nvGrpSpPr>
        <p:grpSpPr>
          <a:xfrm>
            <a:off x="7343758" y="3448622"/>
            <a:ext cx="193543" cy="275990"/>
            <a:chOff x="8304647" y="3738687"/>
            <a:chExt cx="225076" cy="320956"/>
          </a:xfrm>
        </p:grpSpPr>
        <p:sp>
          <p:nvSpPr>
            <p:cNvPr id="3334" name="Google Shape;3334;p8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8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7" name="Google Shape;3337;p81"/>
          <p:cNvGrpSpPr/>
          <p:nvPr/>
        </p:nvGrpSpPr>
        <p:grpSpPr>
          <a:xfrm>
            <a:off x="7616251" y="3448622"/>
            <a:ext cx="178492" cy="275990"/>
            <a:chOff x="8615101" y="3738687"/>
            <a:chExt cx="207573" cy="320956"/>
          </a:xfrm>
        </p:grpSpPr>
        <p:sp>
          <p:nvSpPr>
            <p:cNvPr id="3338" name="Google Shape;3338;p8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8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1" name="Google Shape;3341;p81"/>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2" name="Google Shape;3342;p81"/>
          <p:cNvGrpSpPr/>
          <p:nvPr/>
        </p:nvGrpSpPr>
        <p:grpSpPr>
          <a:xfrm>
            <a:off x="7841782" y="3851282"/>
            <a:ext cx="187557" cy="187557"/>
            <a:chOff x="8565775" y="671075"/>
            <a:chExt cx="441000" cy="441000"/>
          </a:xfrm>
        </p:grpSpPr>
        <p:sp>
          <p:nvSpPr>
            <p:cNvPr id="3343" name="Google Shape;3343;p8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8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5" name="Google Shape;3345;p81"/>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81"/>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7" name="Google Shape;3347;p81"/>
          <p:cNvGrpSpPr/>
          <p:nvPr/>
        </p:nvGrpSpPr>
        <p:grpSpPr>
          <a:xfrm>
            <a:off x="5996254" y="2923808"/>
            <a:ext cx="587865" cy="517731"/>
            <a:chOff x="6000718" y="3070557"/>
            <a:chExt cx="587865" cy="517731"/>
          </a:xfrm>
        </p:grpSpPr>
        <p:sp>
          <p:nvSpPr>
            <p:cNvPr id="3348" name="Google Shape;3348;p8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8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8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8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8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8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8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8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8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8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8" name="Google Shape;3358;p81"/>
          <p:cNvGrpSpPr/>
          <p:nvPr/>
        </p:nvGrpSpPr>
        <p:grpSpPr>
          <a:xfrm>
            <a:off x="6011059" y="3567468"/>
            <a:ext cx="557665" cy="516387"/>
            <a:chOff x="6015523" y="3714217"/>
            <a:chExt cx="557665" cy="516387"/>
          </a:xfrm>
        </p:grpSpPr>
        <p:grpSp>
          <p:nvGrpSpPr>
            <p:cNvPr id="3359" name="Google Shape;3359;p81"/>
            <p:cNvGrpSpPr/>
            <p:nvPr/>
          </p:nvGrpSpPr>
          <p:grpSpPr>
            <a:xfrm>
              <a:off x="6036094" y="3716980"/>
              <a:ext cx="529822" cy="510480"/>
              <a:chOff x="3148311" y="-545634"/>
              <a:chExt cx="1006118" cy="969572"/>
            </a:xfrm>
          </p:grpSpPr>
          <p:sp>
            <p:nvSpPr>
              <p:cNvPr id="3360" name="Google Shape;3360;p8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8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8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8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8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8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8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8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8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8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0" name="Google Shape;3370;p8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1" name="Google Shape;3371;p81"/>
          <p:cNvGrpSpPr/>
          <p:nvPr/>
        </p:nvGrpSpPr>
        <p:grpSpPr>
          <a:xfrm>
            <a:off x="6639841" y="2926879"/>
            <a:ext cx="576302" cy="511871"/>
            <a:chOff x="6644304" y="3073628"/>
            <a:chExt cx="576302" cy="511871"/>
          </a:xfrm>
        </p:grpSpPr>
        <p:grpSp>
          <p:nvGrpSpPr>
            <p:cNvPr id="3372" name="Google Shape;3372;p81"/>
            <p:cNvGrpSpPr/>
            <p:nvPr/>
          </p:nvGrpSpPr>
          <p:grpSpPr>
            <a:xfrm>
              <a:off x="6712169" y="3073651"/>
              <a:ext cx="481611" cy="506713"/>
              <a:chOff x="1833536" y="-546641"/>
              <a:chExt cx="914567" cy="962419"/>
            </a:xfrm>
          </p:grpSpPr>
          <p:grpSp>
            <p:nvGrpSpPr>
              <p:cNvPr id="3373" name="Google Shape;3373;p81"/>
              <p:cNvGrpSpPr/>
              <p:nvPr/>
            </p:nvGrpSpPr>
            <p:grpSpPr>
              <a:xfrm>
                <a:off x="1833536" y="-524249"/>
                <a:ext cx="914567" cy="940027"/>
                <a:chOff x="1833536" y="-524249"/>
                <a:chExt cx="914567" cy="940027"/>
              </a:xfrm>
            </p:grpSpPr>
            <p:sp>
              <p:nvSpPr>
                <p:cNvPr id="3374" name="Google Shape;3374;p8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8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8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8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8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9" name="Google Shape;3379;p8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8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8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8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3" name="Google Shape;3383;p8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4" name="Google Shape;3384;p81"/>
          <p:cNvGrpSpPr/>
          <p:nvPr/>
        </p:nvGrpSpPr>
        <p:grpSpPr>
          <a:xfrm>
            <a:off x="719115" y="2852867"/>
            <a:ext cx="2622876" cy="1333540"/>
            <a:chOff x="238125" y="1038125"/>
            <a:chExt cx="7146800" cy="3633625"/>
          </a:xfrm>
        </p:grpSpPr>
        <p:sp>
          <p:nvSpPr>
            <p:cNvPr id="3385" name="Google Shape;3385;p8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8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8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8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8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8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8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8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8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8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8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8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8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8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8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8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8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8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8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8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8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8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8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8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8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8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8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8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8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8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8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8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8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8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8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8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8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8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8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8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8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8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8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8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8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8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8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8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8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8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8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8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8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8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8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8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8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8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8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8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8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8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8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8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8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8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8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8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8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8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8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8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8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8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8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8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8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8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8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8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8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8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8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8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8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8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8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8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8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8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8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8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8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8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8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8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8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8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8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8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8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8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8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8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8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8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8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8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8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8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8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8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8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8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8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8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8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8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8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8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8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8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8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8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8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8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8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8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8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8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8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8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8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8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8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8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8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8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8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8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8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8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8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8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8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8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8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8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8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8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8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8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8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8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8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8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8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8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8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8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8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8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8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8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8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8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8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8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8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8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8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8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8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8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8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8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8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8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8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8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8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8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8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8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8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8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8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8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8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8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8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8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8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8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8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8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8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8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8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8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8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8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8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8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8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8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8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8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8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8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8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8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8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8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8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8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8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8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8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8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8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8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8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8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8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8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8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8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8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8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8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8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8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8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8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8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8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8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8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8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8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8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8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8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8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8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8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8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8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8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8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8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8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8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8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8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8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8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8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8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8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8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8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8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8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8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8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8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8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8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8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8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8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8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8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8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8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8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8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8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8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8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8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8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8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8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8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8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8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8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8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8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8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8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8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8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8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8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8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8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8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8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8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8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8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8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8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8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8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8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8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8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8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8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8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8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8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8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8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8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8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8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8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8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8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8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8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8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8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8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8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8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8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8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8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8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8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8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8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8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8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8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8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8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8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8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8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8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8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8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8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8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8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8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8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8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8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8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8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8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8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8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8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8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8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8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8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8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8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8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8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8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8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8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8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8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8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8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8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8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8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8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8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8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8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8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8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8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8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8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8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8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8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8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8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8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8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8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8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8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8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8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8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8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8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8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8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8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8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8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8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8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8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8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8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8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8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8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8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8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8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8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8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8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8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8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8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8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8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8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8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8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8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8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8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8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8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8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8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8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8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8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8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8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8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8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8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8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8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8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8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8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8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8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8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8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8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8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8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8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8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8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8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8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8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8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8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8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8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8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8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8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8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8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8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8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8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8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8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8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8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8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8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8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8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8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8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8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8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8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8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8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8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8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8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8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8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8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8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8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8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8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8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8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8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8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8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8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8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8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8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8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8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8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8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8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8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8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8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8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8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8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8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8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8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8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8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8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8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8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8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8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8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8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8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8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8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8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8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8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8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8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8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8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8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8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8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8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8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8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8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8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8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8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8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8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8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8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8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8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8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8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8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8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8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8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8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8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8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8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8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8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8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8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8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8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8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8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8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8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8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8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8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8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8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8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8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8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8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8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8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8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8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8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8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8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8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8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8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8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8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8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8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8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8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8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8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8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8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8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8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8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8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8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8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8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8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8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8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8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8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8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8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8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8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8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8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8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8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8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8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8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8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8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8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8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8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8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8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8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8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8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8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8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8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8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8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8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8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8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8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8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8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8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8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8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8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8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8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8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8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8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8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8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8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8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8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8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8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8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8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8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8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8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8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8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8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8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8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8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8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8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8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8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8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8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8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8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8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8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8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8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8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8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8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8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8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8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8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8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8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8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8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8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8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8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8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8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8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8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8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8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8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8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8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8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8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8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8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8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8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8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8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8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8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8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8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8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8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8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8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8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8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8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8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8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8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8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8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8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8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8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8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8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8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8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8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8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8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8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8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8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8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8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8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8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8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8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8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8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8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8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8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8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8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8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8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8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8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8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8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8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8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8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8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8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8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8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8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8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8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8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8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8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8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8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8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8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8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8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8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8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8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8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8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8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8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8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8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8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8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8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8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8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8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8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8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8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8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8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8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8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7" name="Google Shape;4957;p81"/>
          <p:cNvGrpSpPr/>
          <p:nvPr/>
        </p:nvGrpSpPr>
        <p:grpSpPr>
          <a:xfrm>
            <a:off x="3574273" y="2854307"/>
            <a:ext cx="2241344" cy="1330656"/>
            <a:chOff x="3597785" y="3065882"/>
            <a:chExt cx="2241344" cy="1330656"/>
          </a:xfrm>
        </p:grpSpPr>
        <p:grpSp>
          <p:nvGrpSpPr>
            <p:cNvPr id="4958" name="Google Shape;4958;p81"/>
            <p:cNvGrpSpPr/>
            <p:nvPr/>
          </p:nvGrpSpPr>
          <p:grpSpPr>
            <a:xfrm>
              <a:off x="5296908" y="3937355"/>
              <a:ext cx="143198" cy="32380"/>
              <a:chOff x="5296908" y="3937355"/>
              <a:chExt cx="143198" cy="32380"/>
            </a:xfrm>
          </p:grpSpPr>
          <p:sp>
            <p:nvSpPr>
              <p:cNvPr id="4959" name="Google Shape;4959;p81"/>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0" name="Google Shape;4960;p81"/>
              <p:cNvGrpSpPr/>
              <p:nvPr/>
            </p:nvGrpSpPr>
            <p:grpSpPr>
              <a:xfrm>
                <a:off x="5402331" y="3937355"/>
                <a:ext cx="37776" cy="32380"/>
                <a:chOff x="5402331" y="3937355"/>
                <a:chExt cx="37776" cy="32380"/>
              </a:xfrm>
            </p:grpSpPr>
            <p:sp>
              <p:nvSpPr>
                <p:cNvPr id="4961" name="Google Shape;4961;p81"/>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1"/>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 name="Google Shape;4963;p81"/>
              <p:cNvGrpSpPr/>
              <p:nvPr/>
            </p:nvGrpSpPr>
            <p:grpSpPr>
              <a:xfrm>
                <a:off x="5296908" y="3937355"/>
                <a:ext cx="37783" cy="32380"/>
                <a:chOff x="5296908" y="3937355"/>
                <a:chExt cx="37783" cy="32380"/>
              </a:xfrm>
            </p:grpSpPr>
            <p:sp>
              <p:nvSpPr>
                <p:cNvPr id="4964" name="Google Shape;4964;p81"/>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1"/>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66" name="Google Shape;4966;p81"/>
            <p:cNvGrpSpPr/>
            <p:nvPr/>
          </p:nvGrpSpPr>
          <p:grpSpPr>
            <a:xfrm>
              <a:off x="4724163" y="3119631"/>
              <a:ext cx="120838" cy="84218"/>
              <a:chOff x="4724163" y="3119631"/>
              <a:chExt cx="120838" cy="84218"/>
            </a:xfrm>
          </p:grpSpPr>
          <p:grpSp>
            <p:nvGrpSpPr>
              <p:cNvPr id="4967" name="Google Shape;4967;p81"/>
              <p:cNvGrpSpPr/>
              <p:nvPr/>
            </p:nvGrpSpPr>
            <p:grpSpPr>
              <a:xfrm>
                <a:off x="4746712" y="3132773"/>
                <a:ext cx="86869" cy="56424"/>
                <a:chOff x="4746712" y="3132773"/>
                <a:chExt cx="86869" cy="56424"/>
              </a:xfrm>
            </p:grpSpPr>
            <p:sp>
              <p:nvSpPr>
                <p:cNvPr id="4968" name="Google Shape;4968;p81"/>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1"/>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0" name="Google Shape;4970;p81"/>
              <p:cNvGrpSpPr/>
              <p:nvPr/>
            </p:nvGrpSpPr>
            <p:grpSpPr>
              <a:xfrm>
                <a:off x="4773634" y="3143336"/>
                <a:ext cx="37776" cy="32451"/>
                <a:chOff x="4773634" y="3143336"/>
                <a:chExt cx="37776" cy="32451"/>
              </a:xfrm>
            </p:grpSpPr>
            <p:sp>
              <p:nvSpPr>
                <p:cNvPr id="4971" name="Google Shape;4971;p81"/>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1"/>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3" name="Google Shape;4973;p81"/>
              <p:cNvGrpSpPr/>
              <p:nvPr/>
            </p:nvGrpSpPr>
            <p:grpSpPr>
              <a:xfrm>
                <a:off x="4724163" y="3131248"/>
                <a:ext cx="37776" cy="32459"/>
                <a:chOff x="4724163" y="3131248"/>
                <a:chExt cx="37776" cy="32459"/>
              </a:xfrm>
            </p:grpSpPr>
            <p:sp>
              <p:nvSpPr>
                <p:cNvPr id="4974" name="Google Shape;4974;p81"/>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1"/>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6" name="Google Shape;4976;p81"/>
              <p:cNvGrpSpPr/>
              <p:nvPr/>
            </p:nvGrpSpPr>
            <p:grpSpPr>
              <a:xfrm>
                <a:off x="4755081" y="3176054"/>
                <a:ext cx="32357" cy="27795"/>
                <a:chOff x="4755081" y="3176054"/>
                <a:chExt cx="32357" cy="27795"/>
              </a:xfrm>
            </p:grpSpPr>
            <p:sp>
              <p:nvSpPr>
                <p:cNvPr id="4977" name="Google Shape;4977;p81"/>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1"/>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9" name="Google Shape;4979;p81"/>
              <p:cNvGrpSpPr/>
              <p:nvPr/>
            </p:nvGrpSpPr>
            <p:grpSpPr>
              <a:xfrm>
                <a:off x="4812550" y="3119631"/>
                <a:ext cx="32451" cy="27803"/>
                <a:chOff x="4812550" y="3119631"/>
                <a:chExt cx="32451" cy="27803"/>
              </a:xfrm>
            </p:grpSpPr>
            <p:sp>
              <p:nvSpPr>
                <p:cNvPr id="4980" name="Google Shape;4980;p81"/>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1"/>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82" name="Google Shape;4982;p81"/>
            <p:cNvGrpSpPr/>
            <p:nvPr/>
          </p:nvGrpSpPr>
          <p:grpSpPr>
            <a:xfrm>
              <a:off x="5382826" y="4027197"/>
              <a:ext cx="268967" cy="250422"/>
              <a:chOff x="5382826" y="4027197"/>
              <a:chExt cx="268967" cy="250422"/>
            </a:xfrm>
          </p:grpSpPr>
          <p:grpSp>
            <p:nvGrpSpPr>
              <p:cNvPr id="4983" name="Google Shape;4983;p81"/>
              <p:cNvGrpSpPr/>
              <p:nvPr/>
            </p:nvGrpSpPr>
            <p:grpSpPr>
              <a:xfrm>
                <a:off x="5405280" y="4042510"/>
                <a:ext cx="237570" cy="218647"/>
                <a:chOff x="5405280" y="4042510"/>
                <a:chExt cx="237570" cy="218647"/>
              </a:xfrm>
            </p:grpSpPr>
            <p:sp>
              <p:nvSpPr>
                <p:cNvPr id="4984" name="Google Shape;4984;p81"/>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1"/>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1"/>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1"/>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1"/>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1"/>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0" name="Google Shape;4990;p81"/>
              <p:cNvGrpSpPr/>
              <p:nvPr/>
            </p:nvGrpSpPr>
            <p:grpSpPr>
              <a:xfrm>
                <a:off x="5382826" y="4125549"/>
                <a:ext cx="37776" cy="32380"/>
                <a:chOff x="5382826" y="4125549"/>
                <a:chExt cx="37776" cy="32380"/>
              </a:xfrm>
            </p:grpSpPr>
            <p:sp>
              <p:nvSpPr>
                <p:cNvPr id="4991" name="Google Shape;4991;p81"/>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1"/>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3" name="Google Shape;4993;p81"/>
              <p:cNvGrpSpPr/>
              <p:nvPr/>
            </p:nvGrpSpPr>
            <p:grpSpPr>
              <a:xfrm>
                <a:off x="5475680" y="4195587"/>
                <a:ext cx="37783" cy="32364"/>
                <a:chOff x="5475680" y="4195587"/>
                <a:chExt cx="37783" cy="32364"/>
              </a:xfrm>
            </p:grpSpPr>
            <p:sp>
              <p:nvSpPr>
                <p:cNvPr id="4994" name="Google Shape;4994;p81"/>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1"/>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6" name="Google Shape;4996;p81"/>
              <p:cNvGrpSpPr/>
              <p:nvPr/>
            </p:nvGrpSpPr>
            <p:grpSpPr>
              <a:xfrm>
                <a:off x="5532575" y="4027197"/>
                <a:ext cx="33308" cy="32262"/>
                <a:chOff x="5532575" y="4027197"/>
                <a:chExt cx="33308" cy="32262"/>
              </a:xfrm>
            </p:grpSpPr>
            <p:sp>
              <p:nvSpPr>
                <p:cNvPr id="4997" name="Google Shape;4997;p81"/>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1"/>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9" name="Google Shape;4999;p81"/>
              <p:cNvGrpSpPr/>
              <p:nvPr/>
            </p:nvGrpSpPr>
            <p:grpSpPr>
              <a:xfrm>
                <a:off x="5590706" y="4245348"/>
                <a:ext cx="33497" cy="32270"/>
                <a:chOff x="5590706" y="4245348"/>
                <a:chExt cx="33497" cy="32270"/>
              </a:xfrm>
            </p:grpSpPr>
            <p:sp>
              <p:nvSpPr>
                <p:cNvPr id="5000" name="Google Shape;5000;p81"/>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1"/>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2" name="Google Shape;5002;p81"/>
              <p:cNvGrpSpPr/>
              <p:nvPr/>
            </p:nvGrpSpPr>
            <p:grpSpPr>
              <a:xfrm>
                <a:off x="5618681" y="4109677"/>
                <a:ext cx="33112" cy="32357"/>
                <a:chOff x="5618681" y="4109677"/>
                <a:chExt cx="33112" cy="32357"/>
              </a:xfrm>
            </p:grpSpPr>
            <p:sp>
              <p:nvSpPr>
                <p:cNvPr id="5003" name="Google Shape;5003;p81"/>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1"/>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5" name="Google Shape;5005;p81"/>
              <p:cNvGrpSpPr/>
              <p:nvPr/>
            </p:nvGrpSpPr>
            <p:grpSpPr>
              <a:xfrm>
                <a:off x="5479298" y="4128262"/>
                <a:ext cx="31405" cy="26906"/>
                <a:chOff x="5479298" y="4128262"/>
                <a:chExt cx="31405" cy="26906"/>
              </a:xfrm>
            </p:grpSpPr>
            <p:sp>
              <p:nvSpPr>
                <p:cNvPr id="5006" name="Google Shape;5006;p81"/>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1"/>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8" name="Google Shape;5008;p81"/>
              <p:cNvGrpSpPr/>
              <p:nvPr/>
            </p:nvGrpSpPr>
            <p:grpSpPr>
              <a:xfrm>
                <a:off x="5582903" y="4180116"/>
                <a:ext cx="31499" cy="26898"/>
                <a:chOff x="5582903" y="4180116"/>
                <a:chExt cx="31499" cy="26898"/>
              </a:xfrm>
            </p:grpSpPr>
            <p:sp>
              <p:nvSpPr>
                <p:cNvPr id="5009" name="Google Shape;5009;p81"/>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1"/>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11" name="Google Shape;5011;p81"/>
            <p:cNvGrpSpPr/>
            <p:nvPr/>
          </p:nvGrpSpPr>
          <p:grpSpPr>
            <a:xfrm>
              <a:off x="3977681" y="3230323"/>
              <a:ext cx="94584" cy="84085"/>
              <a:chOff x="3977681" y="3230323"/>
              <a:chExt cx="94584" cy="84085"/>
            </a:xfrm>
          </p:grpSpPr>
          <p:grpSp>
            <p:nvGrpSpPr>
              <p:cNvPr id="5012" name="Google Shape;5012;p81"/>
              <p:cNvGrpSpPr/>
              <p:nvPr/>
            </p:nvGrpSpPr>
            <p:grpSpPr>
              <a:xfrm>
                <a:off x="4000135" y="3243041"/>
                <a:ext cx="59570" cy="57186"/>
                <a:chOff x="4000135" y="3243041"/>
                <a:chExt cx="59570" cy="57186"/>
              </a:xfrm>
            </p:grpSpPr>
            <p:sp>
              <p:nvSpPr>
                <p:cNvPr id="5013" name="Google Shape;5013;p81"/>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1"/>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1"/>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81"/>
              <p:cNvGrpSpPr/>
              <p:nvPr/>
            </p:nvGrpSpPr>
            <p:grpSpPr>
              <a:xfrm>
                <a:off x="3977681" y="3245872"/>
                <a:ext cx="37783" cy="32380"/>
                <a:chOff x="3977681" y="3245872"/>
                <a:chExt cx="37783" cy="32380"/>
              </a:xfrm>
            </p:grpSpPr>
            <p:sp>
              <p:nvSpPr>
                <p:cNvPr id="5017" name="Google Shape;5017;p81"/>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1"/>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9" name="Google Shape;5019;p81"/>
              <p:cNvGrpSpPr/>
              <p:nvPr/>
            </p:nvGrpSpPr>
            <p:grpSpPr>
              <a:xfrm>
                <a:off x="4040860" y="3262672"/>
                <a:ext cx="31405" cy="27001"/>
                <a:chOff x="4040860" y="3262672"/>
                <a:chExt cx="31405" cy="27001"/>
              </a:xfrm>
            </p:grpSpPr>
            <p:sp>
              <p:nvSpPr>
                <p:cNvPr id="5020" name="Google Shape;5020;p81"/>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1"/>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2" name="Google Shape;5022;p81"/>
              <p:cNvGrpSpPr/>
              <p:nvPr/>
            </p:nvGrpSpPr>
            <p:grpSpPr>
              <a:xfrm>
                <a:off x="4021072" y="3230323"/>
                <a:ext cx="31397" cy="26906"/>
                <a:chOff x="4021072" y="3230323"/>
                <a:chExt cx="31397" cy="26906"/>
              </a:xfrm>
            </p:grpSpPr>
            <p:sp>
              <p:nvSpPr>
                <p:cNvPr id="5023" name="Google Shape;5023;p81"/>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1"/>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5" name="Google Shape;5025;p81"/>
              <p:cNvGrpSpPr/>
              <p:nvPr/>
            </p:nvGrpSpPr>
            <p:grpSpPr>
              <a:xfrm>
                <a:off x="4001472" y="3287462"/>
                <a:ext cx="31499" cy="26945"/>
                <a:chOff x="4001472" y="3287462"/>
                <a:chExt cx="31499" cy="26945"/>
              </a:xfrm>
            </p:grpSpPr>
            <p:sp>
              <p:nvSpPr>
                <p:cNvPr id="5026" name="Google Shape;5026;p81"/>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1"/>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28" name="Google Shape;5028;p81"/>
            <p:cNvGrpSpPr/>
            <p:nvPr/>
          </p:nvGrpSpPr>
          <p:grpSpPr>
            <a:xfrm>
              <a:off x="4084715" y="3258865"/>
              <a:ext cx="184961" cy="137268"/>
              <a:chOff x="4084715" y="3258865"/>
              <a:chExt cx="184961" cy="137268"/>
            </a:xfrm>
          </p:grpSpPr>
          <p:grpSp>
            <p:nvGrpSpPr>
              <p:cNvPr id="5029" name="Google Shape;5029;p81"/>
              <p:cNvGrpSpPr/>
              <p:nvPr/>
            </p:nvGrpSpPr>
            <p:grpSpPr>
              <a:xfrm>
                <a:off x="4107453" y="3271583"/>
                <a:ext cx="153470" cy="110275"/>
                <a:chOff x="4107453" y="3271583"/>
                <a:chExt cx="153470" cy="110275"/>
              </a:xfrm>
            </p:grpSpPr>
            <p:sp>
              <p:nvSpPr>
                <p:cNvPr id="5030" name="Google Shape;5030;p81"/>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1"/>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1"/>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1"/>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4" name="Google Shape;5034;p81"/>
              <p:cNvGrpSpPr/>
              <p:nvPr/>
            </p:nvGrpSpPr>
            <p:grpSpPr>
              <a:xfrm>
                <a:off x="4136947" y="3258865"/>
                <a:ext cx="31499" cy="27001"/>
                <a:chOff x="4136947" y="3258865"/>
                <a:chExt cx="31499" cy="27001"/>
              </a:xfrm>
            </p:grpSpPr>
            <p:sp>
              <p:nvSpPr>
                <p:cNvPr id="5035" name="Google Shape;5035;p81"/>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81"/>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7" name="Google Shape;5037;p81"/>
              <p:cNvGrpSpPr/>
              <p:nvPr/>
            </p:nvGrpSpPr>
            <p:grpSpPr>
              <a:xfrm>
                <a:off x="4084715" y="3266478"/>
                <a:ext cx="31468" cy="26898"/>
                <a:chOff x="4084715" y="3266478"/>
                <a:chExt cx="31468" cy="26898"/>
              </a:xfrm>
            </p:grpSpPr>
            <p:sp>
              <p:nvSpPr>
                <p:cNvPr id="5038" name="Google Shape;5038;p81"/>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1"/>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0" name="Google Shape;5040;p81"/>
              <p:cNvGrpSpPr/>
              <p:nvPr/>
            </p:nvGrpSpPr>
            <p:grpSpPr>
              <a:xfrm>
                <a:off x="4159213" y="3279849"/>
                <a:ext cx="31405" cy="26945"/>
                <a:chOff x="4159213" y="3279849"/>
                <a:chExt cx="31405" cy="26945"/>
              </a:xfrm>
            </p:grpSpPr>
            <p:sp>
              <p:nvSpPr>
                <p:cNvPr id="5041" name="Google Shape;5041;p81"/>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1"/>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3" name="Google Shape;5043;p81"/>
              <p:cNvGrpSpPr/>
              <p:nvPr/>
            </p:nvGrpSpPr>
            <p:grpSpPr>
              <a:xfrm>
                <a:off x="4201550" y="3266502"/>
                <a:ext cx="31405" cy="26883"/>
                <a:chOff x="4201550" y="3266502"/>
                <a:chExt cx="31405" cy="26883"/>
              </a:xfrm>
            </p:grpSpPr>
            <p:sp>
              <p:nvSpPr>
                <p:cNvPr id="5044" name="Google Shape;5044;p81"/>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1"/>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6" name="Google Shape;5046;p81"/>
              <p:cNvGrpSpPr/>
              <p:nvPr/>
            </p:nvGrpSpPr>
            <p:grpSpPr>
              <a:xfrm>
                <a:off x="4201550" y="3338278"/>
                <a:ext cx="31405" cy="26930"/>
                <a:chOff x="4201550" y="3338278"/>
                <a:chExt cx="31405" cy="26930"/>
              </a:xfrm>
            </p:grpSpPr>
            <p:sp>
              <p:nvSpPr>
                <p:cNvPr id="5047" name="Google Shape;5047;p81"/>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1"/>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9" name="Google Shape;5049;p81"/>
              <p:cNvGrpSpPr/>
              <p:nvPr/>
            </p:nvGrpSpPr>
            <p:grpSpPr>
              <a:xfrm>
                <a:off x="4238272" y="3369132"/>
                <a:ext cx="31405" cy="27001"/>
                <a:chOff x="4238272" y="3369132"/>
                <a:chExt cx="31405" cy="27001"/>
              </a:xfrm>
            </p:grpSpPr>
            <p:sp>
              <p:nvSpPr>
                <p:cNvPr id="5050" name="Google Shape;5050;p81"/>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1"/>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52" name="Google Shape;5052;p81"/>
            <p:cNvGrpSpPr/>
            <p:nvPr/>
          </p:nvGrpSpPr>
          <p:grpSpPr>
            <a:xfrm>
              <a:off x="4068639" y="3200169"/>
              <a:ext cx="77643" cy="37272"/>
              <a:chOff x="4068639" y="3200169"/>
              <a:chExt cx="77643" cy="37272"/>
            </a:xfrm>
          </p:grpSpPr>
          <p:sp>
            <p:nvSpPr>
              <p:cNvPr id="5053" name="Google Shape;5053;p81"/>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54" name="Google Shape;5054;p81"/>
              <p:cNvGrpSpPr/>
              <p:nvPr/>
            </p:nvGrpSpPr>
            <p:grpSpPr>
              <a:xfrm>
                <a:off x="4114878" y="3200169"/>
                <a:ext cx="31405" cy="26993"/>
                <a:chOff x="4114878" y="3200169"/>
                <a:chExt cx="31405" cy="26993"/>
              </a:xfrm>
            </p:grpSpPr>
            <p:sp>
              <p:nvSpPr>
                <p:cNvPr id="5055" name="Google Shape;5055;p81"/>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1"/>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7" name="Google Shape;5057;p81"/>
              <p:cNvGrpSpPr/>
              <p:nvPr/>
            </p:nvGrpSpPr>
            <p:grpSpPr>
              <a:xfrm>
                <a:off x="4068639" y="3210535"/>
                <a:ext cx="31499" cy="26906"/>
                <a:chOff x="4068639" y="3210535"/>
                <a:chExt cx="31499" cy="26906"/>
              </a:xfrm>
            </p:grpSpPr>
            <p:sp>
              <p:nvSpPr>
                <p:cNvPr id="5058" name="Google Shape;5058;p81"/>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1"/>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60" name="Google Shape;5060;p81"/>
            <p:cNvGrpSpPr/>
            <p:nvPr/>
          </p:nvGrpSpPr>
          <p:grpSpPr>
            <a:xfrm>
              <a:off x="3869702" y="3066935"/>
              <a:ext cx="382664" cy="190294"/>
              <a:chOff x="3869702" y="3066935"/>
              <a:chExt cx="382664" cy="190294"/>
            </a:xfrm>
          </p:grpSpPr>
          <p:grpSp>
            <p:nvGrpSpPr>
              <p:cNvPr id="5061" name="Google Shape;5061;p81"/>
              <p:cNvGrpSpPr/>
              <p:nvPr/>
            </p:nvGrpSpPr>
            <p:grpSpPr>
              <a:xfrm>
                <a:off x="3888633" y="3082351"/>
                <a:ext cx="351172" cy="160698"/>
                <a:chOff x="3888633" y="3082351"/>
                <a:chExt cx="351172" cy="160698"/>
              </a:xfrm>
            </p:grpSpPr>
            <p:sp>
              <p:nvSpPr>
                <p:cNvPr id="5062" name="Google Shape;5062;p81"/>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1"/>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1"/>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1"/>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1"/>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1"/>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8" name="Google Shape;5068;p81"/>
              <p:cNvGrpSpPr/>
              <p:nvPr/>
            </p:nvGrpSpPr>
            <p:grpSpPr>
              <a:xfrm>
                <a:off x="4143703" y="3066935"/>
                <a:ext cx="37783" cy="32357"/>
                <a:chOff x="4143703" y="3066935"/>
                <a:chExt cx="37783" cy="32357"/>
              </a:xfrm>
            </p:grpSpPr>
            <p:sp>
              <p:nvSpPr>
                <p:cNvPr id="5069" name="Google Shape;5069;p81"/>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81"/>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1" name="Google Shape;5071;p81"/>
              <p:cNvGrpSpPr/>
              <p:nvPr/>
            </p:nvGrpSpPr>
            <p:grpSpPr>
              <a:xfrm>
                <a:off x="4044565" y="3103563"/>
                <a:ext cx="37783" cy="32451"/>
                <a:chOff x="4044565" y="3103563"/>
                <a:chExt cx="37783" cy="32451"/>
              </a:xfrm>
            </p:grpSpPr>
            <p:sp>
              <p:nvSpPr>
                <p:cNvPr id="5072" name="Google Shape;5072;p81"/>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1"/>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4" name="Google Shape;5074;p81"/>
              <p:cNvGrpSpPr/>
              <p:nvPr/>
            </p:nvGrpSpPr>
            <p:grpSpPr>
              <a:xfrm>
                <a:off x="4017454" y="3188237"/>
                <a:ext cx="37776" cy="32357"/>
                <a:chOff x="4017454" y="3188237"/>
                <a:chExt cx="37776" cy="32357"/>
              </a:xfrm>
            </p:grpSpPr>
            <p:sp>
              <p:nvSpPr>
                <p:cNvPr id="5075" name="Google Shape;5075;p81"/>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81"/>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7" name="Google Shape;5077;p81"/>
              <p:cNvGrpSpPr/>
              <p:nvPr/>
            </p:nvGrpSpPr>
            <p:grpSpPr>
              <a:xfrm>
                <a:off x="3921548" y="3157509"/>
                <a:ext cx="37783" cy="32357"/>
                <a:chOff x="3921548" y="3157509"/>
                <a:chExt cx="37783" cy="32357"/>
              </a:xfrm>
            </p:grpSpPr>
            <p:sp>
              <p:nvSpPr>
                <p:cNvPr id="5078" name="Google Shape;5078;p81"/>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1"/>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0" name="Google Shape;5080;p81"/>
              <p:cNvGrpSpPr/>
              <p:nvPr/>
            </p:nvGrpSpPr>
            <p:grpSpPr>
              <a:xfrm>
                <a:off x="3939056" y="3211620"/>
                <a:ext cx="37783" cy="32380"/>
                <a:chOff x="3939056" y="3211620"/>
                <a:chExt cx="37783" cy="32380"/>
              </a:xfrm>
            </p:grpSpPr>
            <p:sp>
              <p:nvSpPr>
                <p:cNvPr id="5081" name="Google Shape;5081;p81"/>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81"/>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 name="Google Shape;5083;p81"/>
              <p:cNvGrpSpPr/>
              <p:nvPr/>
            </p:nvGrpSpPr>
            <p:grpSpPr>
              <a:xfrm>
                <a:off x="4176240" y="3136965"/>
                <a:ext cx="31405" cy="26930"/>
                <a:chOff x="4176240" y="3136965"/>
                <a:chExt cx="31405" cy="26930"/>
              </a:xfrm>
            </p:grpSpPr>
            <p:sp>
              <p:nvSpPr>
                <p:cNvPr id="5084" name="Google Shape;5084;p81"/>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1"/>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6" name="Google Shape;5086;p81"/>
              <p:cNvGrpSpPr/>
              <p:nvPr/>
            </p:nvGrpSpPr>
            <p:grpSpPr>
              <a:xfrm>
                <a:off x="4133148" y="3152593"/>
                <a:ext cx="31499" cy="27001"/>
                <a:chOff x="4133148" y="3152593"/>
                <a:chExt cx="31499" cy="27001"/>
              </a:xfrm>
            </p:grpSpPr>
            <p:sp>
              <p:nvSpPr>
                <p:cNvPr id="5087" name="Google Shape;5087;p81"/>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1"/>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9" name="Google Shape;5089;p81"/>
              <p:cNvGrpSpPr/>
              <p:nvPr/>
            </p:nvGrpSpPr>
            <p:grpSpPr>
              <a:xfrm>
                <a:off x="4220866" y="3073534"/>
                <a:ext cx="31499" cy="26898"/>
                <a:chOff x="4220866" y="3073534"/>
                <a:chExt cx="31499" cy="26898"/>
              </a:xfrm>
            </p:grpSpPr>
            <p:sp>
              <p:nvSpPr>
                <p:cNvPr id="5090" name="Google Shape;5090;p81"/>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1"/>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2" name="Google Shape;5092;p81"/>
              <p:cNvGrpSpPr/>
              <p:nvPr/>
            </p:nvGrpSpPr>
            <p:grpSpPr>
              <a:xfrm>
                <a:off x="3869702" y="3230323"/>
                <a:ext cx="31499" cy="26906"/>
                <a:chOff x="3869702" y="3230323"/>
                <a:chExt cx="31499" cy="26906"/>
              </a:xfrm>
            </p:grpSpPr>
            <p:sp>
              <p:nvSpPr>
                <p:cNvPr id="5093" name="Google Shape;5093;p81"/>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1"/>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95" name="Google Shape;5095;p81"/>
            <p:cNvGrpSpPr/>
            <p:nvPr/>
          </p:nvGrpSpPr>
          <p:grpSpPr>
            <a:xfrm>
              <a:off x="4271383" y="3065882"/>
              <a:ext cx="304556" cy="341663"/>
              <a:chOff x="4271383" y="3065882"/>
              <a:chExt cx="304556" cy="341663"/>
            </a:xfrm>
          </p:grpSpPr>
          <p:grpSp>
            <p:nvGrpSpPr>
              <p:cNvPr id="5096" name="Google Shape;5096;p81"/>
              <p:cNvGrpSpPr/>
              <p:nvPr/>
            </p:nvGrpSpPr>
            <p:grpSpPr>
              <a:xfrm>
                <a:off x="4293838" y="3078639"/>
                <a:ext cx="269353" cy="311973"/>
                <a:chOff x="4293838" y="3078639"/>
                <a:chExt cx="269353" cy="311973"/>
              </a:xfrm>
            </p:grpSpPr>
            <p:sp>
              <p:nvSpPr>
                <p:cNvPr id="5097" name="Google Shape;5097;p81"/>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1"/>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1"/>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1"/>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1"/>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1"/>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1"/>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1"/>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81"/>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81"/>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1"/>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81"/>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81"/>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81"/>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81"/>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1"/>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1"/>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4" name="Google Shape;5114;p81"/>
              <p:cNvGrpSpPr/>
              <p:nvPr/>
            </p:nvGrpSpPr>
            <p:grpSpPr>
              <a:xfrm>
                <a:off x="4538164" y="3342061"/>
                <a:ext cx="37776" cy="32380"/>
                <a:chOff x="4538164" y="3342061"/>
                <a:chExt cx="37776" cy="32380"/>
              </a:xfrm>
            </p:grpSpPr>
            <p:sp>
              <p:nvSpPr>
                <p:cNvPr id="5115" name="Google Shape;5115;p81"/>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1"/>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7" name="Google Shape;5117;p81"/>
              <p:cNvGrpSpPr/>
              <p:nvPr/>
            </p:nvGrpSpPr>
            <p:grpSpPr>
              <a:xfrm>
                <a:off x="4271383" y="3194742"/>
                <a:ext cx="37783" cy="32420"/>
                <a:chOff x="4271383" y="3194742"/>
                <a:chExt cx="37783" cy="32420"/>
              </a:xfrm>
            </p:grpSpPr>
            <p:sp>
              <p:nvSpPr>
                <p:cNvPr id="5118" name="Google Shape;5118;p81"/>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1"/>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0" name="Google Shape;5120;p81"/>
              <p:cNvGrpSpPr/>
              <p:nvPr/>
            </p:nvGrpSpPr>
            <p:grpSpPr>
              <a:xfrm>
                <a:off x="4284416" y="3084058"/>
                <a:ext cx="37783" cy="32357"/>
                <a:chOff x="4284416" y="3084058"/>
                <a:chExt cx="37783" cy="32357"/>
              </a:xfrm>
            </p:grpSpPr>
            <p:sp>
              <p:nvSpPr>
                <p:cNvPr id="5121" name="Google Shape;5121;p81"/>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1"/>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3" name="Google Shape;5123;p81"/>
              <p:cNvGrpSpPr/>
              <p:nvPr/>
            </p:nvGrpSpPr>
            <p:grpSpPr>
              <a:xfrm>
                <a:off x="4478697" y="3297561"/>
                <a:ext cx="37776" cy="32451"/>
                <a:chOff x="4478697" y="3297561"/>
                <a:chExt cx="37776" cy="32451"/>
              </a:xfrm>
            </p:grpSpPr>
            <p:sp>
              <p:nvSpPr>
                <p:cNvPr id="5124" name="Google Shape;5124;p81"/>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81"/>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6" name="Google Shape;5126;p81"/>
              <p:cNvGrpSpPr/>
              <p:nvPr/>
            </p:nvGrpSpPr>
            <p:grpSpPr>
              <a:xfrm>
                <a:off x="4411813" y="3331711"/>
                <a:ext cx="37776" cy="32451"/>
                <a:chOff x="4411813" y="3331711"/>
                <a:chExt cx="37776" cy="32451"/>
              </a:xfrm>
            </p:grpSpPr>
            <p:sp>
              <p:nvSpPr>
                <p:cNvPr id="5127" name="Google Shape;5127;p81"/>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81"/>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81"/>
              <p:cNvGrpSpPr/>
              <p:nvPr/>
            </p:nvGrpSpPr>
            <p:grpSpPr>
              <a:xfrm>
                <a:off x="4337984" y="3375188"/>
                <a:ext cx="37776" cy="32357"/>
                <a:chOff x="4337984" y="3375188"/>
                <a:chExt cx="37776" cy="32357"/>
              </a:xfrm>
            </p:grpSpPr>
            <p:sp>
              <p:nvSpPr>
                <p:cNvPr id="5130" name="Google Shape;5130;p81"/>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81"/>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2" name="Google Shape;5132;p81"/>
              <p:cNvGrpSpPr/>
              <p:nvPr/>
            </p:nvGrpSpPr>
            <p:grpSpPr>
              <a:xfrm>
                <a:off x="4494867" y="3090530"/>
                <a:ext cx="37878" cy="32451"/>
                <a:chOff x="4494867" y="3090530"/>
                <a:chExt cx="37878" cy="32451"/>
              </a:xfrm>
            </p:grpSpPr>
            <p:sp>
              <p:nvSpPr>
                <p:cNvPr id="5133" name="Google Shape;5133;p81"/>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81"/>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81"/>
              <p:cNvGrpSpPr/>
              <p:nvPr/>
            </p:nvGrpSpPr>
            <p:grpSpPr>
              <a:xfrm>
                <a:off x="4525124" y="3207774"/>
                <a:ext cx="37783" cy="32420"/>
                <a:chOff x="4525124" y="3207774"/>
                <a:chExt cx="37783" cy="32420"/>
              </a:xfrm>
            </p:grpSpPr>
            <p:sp>
              <p:nvSpPr>
                <p:cNvPr id="5136" name="Google Shape;5136;p81"/>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81"/>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8" name="Google Shape;5138;p81"/>
              <p:cNvGrpSpPr/>
              <p:nvPr/>
            </p:nvGrpSpPr>
            <p:grpSpPr>
              <a:xfrm>
                <a:off x="4440544" y="3176479"/>
                <a:ext cx="31499" cy="26898"/>
                <a:chOff x="4440544" y="3176479"/>
                <a:chExt cx="31499" cy="26898"/>
              </a:xfrm>
            </p:grpSpPr>
            <p:sp>
              <p:nvSpPr>
                <p:cNvPr id="5139" name="Google Shape;5139;p81"/>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1"/>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1" name="Google Shape;5141;p81"/>
              <p:cNvGrpSpPr/>
              <p:nvPr/>
            </p:nvGrpSpPr>
            <p:grpSpPr>
              <a:xfrm>
                <a:off x="4350545" y="3156400"/>
                <a:ext cx="31405" cy="27001"/>
                <a:chOff x="4350545" y="3156400"/>
                <a:chExt cx="31405" cy="27001"/>
              </a:xfrm>
            </p:grpSpPr>
            <p:sp>
              <p:nvSpPr>
                <p:cNvPr id="5142" name="Google Shape;5142;p81"/>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81"/>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4" name="Google Shape;5144;p81"/>
              <p:cNvGrpSpPr/>
              <p:nvPr/>
            </p:nvGrpSpPr>
            <p:grpSpPr>
              <a:xfrm>
                <a:off x="4376703" y="3255058"/>
                <a:ext cx="31405" cy="27001"/>
                <a:chOff x="4376703" y="3255058"/>
                <a:chExt cx="31405" cy="27001"/>
              </a:xfrm>
            </p:grpSpPr>
            <p:sp>
              <p:nvSpPr>
                <p:cNvPr id="5145" name="Google Shape;5145;p81"/>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81"/>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7" name="Google Shape;5147;p81"/>
              <p:cNvGrpSpPr/>
              <p:nvPr/>
            </p:nvGrpSpPr>
            <p:grpSpPr>
              <a:xfrm>
                <a:off x="4331322" y="3283656"/>
                <a:ext cx="31405" cy="26945"/>
                <a:chOff x="4331322" y="3283656"/>
                <a:chExt cx="31405" cy="26945"/>
              </a:xfrm>
            </p:grpSpPr>
            <p:sp>
              <p:nvSpPr>
                <p:cNvPr id="5148" name="Google Shape;5148;p81"/>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81"/>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0" name="Google Shape;5150;p81"/>
              <p:cNvGrpSpPr/>
              <p:nvPr/>
            </p:nvGrpSpPr>
            <p:grpSpPr>
              <a:xfrm>
                <a:off x="4380510" y="3065882"/>
                <a:ext cx="31405" cy="26938"/>
                <a:chOff x="4380510" y="3065882"/>
                <a:chExt cx="31405" cy="26938"/>
              </a:xfrm>
            </p:grpSpPr>
            <p:sp>
              <p:nvSpPr>
                <p:cNvPr id="5151" name="Google Shape;5151;p81"/>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81"/>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53" name="Google Shape;5153;p81"/>
            <p:cNvGrpSpPr/>
            <p:nvPr/>
          </p:nvGrpSpPr>
          <p:grpSpPr>
            <a:xfrm>
              <a:off x="4558998" y="3188237"/>
              <a:ext cx="1280131" cy="1052746"/>
              <a:chOff x="4558998" y="3188237"/>
              <a:chExt cx="1280131" cy="1052746"/>
            </a:xfrm>
          </p:grpSpPr>
          <p:sp>
            <p:nvSpPr>
              <p:cNvPr id="5154" name="Google Shape;5154;p81"/>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5" name="Google Shape;5155;p81"/>
              <p:cNvGrpSpPr/>
              <p:nvPr/>
            </p:nvGrpSpPr>
            <p:grpSpPr>
              <a:xfrm>
                <a:off x="4579164" y="3203653"/>
                <a:ext cx="1244833" cy="1020397"/>
                <a:chOff x="4579164" y="3203653"/>
                <a:chExt cx="1244833" cy="1020397"/>
              </a:xfrm>
            </p:grpSpPr>
            <p:sp>
              <p:nvSpPr>
                <p:cNvPr id="5156" name="Google Shape;5156;p81"/>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81"/>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8" name="Google Shape;5158;p81"/>
                <p:cNvGrpSpPr/>
                <p:nvPr/>
              </p:nvGrpSpPr>
              <p:grpSpPr>
                <a:xfrm>
                  <a:off x="4579164" y="3203653"/>
                  <a:ext cx="1244833" cy="1020397"/>
                  <a:chOff x="4579164" y="3203653"/>
                  <a:chExt cx="1244833" cy="1020397"/>
                </a:xfrm>
              </p:grpSpPr>
              <p:sp>
                <p:nvSpPr>
                  <p:cNvPr id="5159" name="Google Shape;5159;p81"/>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1"/>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1" name="Google Shape;5161;p81"/>
                  <p:cNvGrpSpPr/>
                  <p:nvPr/>
                </p:nvGrpSpPr>
                <p:grpSpPr>
                  <a:xfrm>
                    <a:off x="4579164" y="3203653"/>
                    <a:ext cx="1244833" cy="1020397"/>
                    <a:chOff x="4579164" y="3203653"/>
                    <a:chExt cx="1244833" cy="1020397"/>
                  </a:xfrm>
                </p:grpSpPr>
                <p:sp>
                  <p:nvSpPr>
                    <p:cNvPr id="5162" name="Google Shape;5162;p81"/>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1"/>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81"/>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81"/>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1"/>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1"/>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1"/>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1"/>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0" name="Google Shape;5170;p81"/>
                    <p:cNvGrpSpPr/>
                    <p:nvPr/>
                  </p:nvGrpSpPr>
                  <p:grpSpPr>
                    <a:xfrm>
                      <a:off x="4579164" y="3203653"/>
                      <a:ext cx="1244833" cy="1020397"/>
                      <a:chOff x="4579164" y="3203653"/>
                      <a:chExt cx="1244833" cy="1020397"/>
                    </a:xfrm>
                  </p:grpSpPr>
                  <p:sp>
                    <p:nvSpPr>
                      <p:cNvPr id="5171" name="Google Shape;5171;p81"/>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81"/>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81"/>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81"/>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1"/>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1"/>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81"/>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1"/>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1"/>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81"/>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81"/>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1"/>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1"/>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1"/>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5" name="Google Shape;5185;p81"/>
                      <p:cNvGrpSpPr/>
                      <p:nvPr/>
                    </p:nvGrpSpPr>
                    <p:grpSpPr>
                      <a:xfrm>
                        <a:off x="4579164" y="3203653"/>
                        <a:ext cx="1244833" cy="1020397"/>
                        <a:chOff x="4579164" y="3203653"/>
                        <a:chExt cx="1244833" cy="1020397"/>
                      </a:xfrm>
                    </p:grpSpPr>
                    <p:sp>
                      <p:nvSpPr>
                        <p:cNvPr id="5186" name="Google Shape;5186;p81"/>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1"/>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1"/>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81"/>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1"/>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1"/>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1"/>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1"/>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1"/>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1"/>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81"/>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1"/>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1"/>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1"/>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1"/>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1"/>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1"/>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1"/>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81"/>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1"/>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1"/>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1"/>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1"/>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1"/>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0" name="Google Shape;5210;p81"/>
                        <p:cNvGrpSpPr/>
                        <p:nvPr/>
                      </p:nvGrpSpPr>
                      <p:grpSpPr>
                        <a:xfrm>
                          <a:off x="4579164" y="3203653"/>
                          <a:ext cx="1244833" cy="1020397"/>
                          <a:chOff x="4579164" y="3203653"/>
                          <a:chExt cx="1244833" cy="1020397"/>
                        </a:xfrm>
                      </p:grpSpPr>
                      <p:sp>
                        <p:nvSpPr>
                          <p:cNvPr id="5211" name="Google Shape;5211;p81"/>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2" name="Google Shape;5212;p81"/>
                          <p:cNvGrpSpPr/>
                          <p:nvPr/>
                        </p:nvGrpSpPr>
                        <p:grpSpPr>
                          <a:xfrm>
                            <a:off x="4579164" y="3203653"/>
                            <a:ext cx="1244833" cy="1020397"/>
                            <a:chOff x="4579164" y="3203653"/>
                            <a:chExt cx="1244833" cy="1020397"/>
                          </a:xfrm>
                        </p:grpSpPr>
                        <p:sp>
                          <p:nvSpPr>
                            <p:cNvPr id="5213" name="Google Shape;5213;p81"/>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1"/>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1"/>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1"/>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1"/>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1"/>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81"/>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0" name="Google Shape;5220;p81"/>
                            <p:cNvGrpSpPr/>
                            <p:nvPr/>
                          </p:nvGrpSpPr>
                          <p:grpSpPr>
                            <a:xfrm>
                              <a:off x="4579164" y="3203653"/>
                              <a:ext cx="1244833" cy="1020397"/>
                              <a:chOff x="4579164" y="3203653"/>
                              <a:chExt cx="1244833" cy="1020397"/>
                            </a:xfrm>
                          </p:grpSpPr>
                          <p:sp>
                            <p:nvSpPr>
                              <p:cNvPr id="5221" name="Google Shape;5221;p81"/>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81"/>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81"/>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1"/>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1"/>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1"/>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1"/>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81"/>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1"/>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1"/>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1"/>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1"/>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1"/>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4" name="Google Shape;5234;p81"/>
                              <p:cNvGrpSpPr/>
                              <p:nvPr/>
                            </p:nvGrpSpPr>
                            <p:grpSpPr>
                              <a:xfrm>
                                <a:off x="4579164" y="3203653"/>
                                <a:ext cx="1244833" cy="1020397"/>
                                <a:chOff x="4579164" y="3203653"/>
                                <a:chExt cx="1244833" cy="1020397"/>
                              </a:xfrm>
                            </p:grpSpPr>
                            <p:sp>
                              <p:nvSpPr>
                                <p:cNvPr id="5235" name="Google Shape;5235;p81"/>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1"/>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1"/>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1"/>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81"/>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81"/>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1"/>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2" name="Google Shape;5242;p81"/>
                                <p:cNvGrpSpPr/>
                                <p:nvPr/>
                              </p:nvGrpSpPr>
                              <p:grpSpPr>
                                <a:xfrm>
                                  <a:off x="4579164" y="3203653"/>
                                  <a:ext cx="1244833" cy="1020397"/>
                                  <a:chOff x="4579164" y="3203653"/>
                                  <a:chExt cx="1244833" cy="1020397"/>
                                </a:xfrm>
                              </p:grpSpPr>
                              <p:sp>
                                <p:nvSpPr>
                                  <p:cNvPr id="5243" name="Google Shape;5243;p81"/>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1"/>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1"/>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1"/>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1"/>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8" name="Google Shape;5248;p81"/>
                                  <p:cNvGrpSpPr/>
                                  <p:nvPr/>
                                </p:nvGrpSpPr>
                                <p:grpSpPr>
                                  <a:xfrm>
                                    <a:off x="4579164" y="3203653"/>
                                    <a:ext cx="1244833" cy="1020397"/>
                                    <a:chOff x="4579164" y="3203653"/>
                                    <a:chExt cx="1244833" cy="1020397"/>
                                  </a:xfrm>
                                </p:grpSpPr>
                                <p:sp>
                                  <p:nvSpPr>
                                    <p:cNvPr id="5249" name="Google Shape;5249;p81"/>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1"/>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81"/>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81"/>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253" name="Google Shape;5253;p81"/>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1"/>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1"/>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56" name="Google Shape;5256;p81"/>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257" name="Google Shape;5257;p81"/>
              <p:cNvGrpSpPr/>
              <p:nvPr/>
            </p:nvGrpSpPr>
            <p:grpSpPr>
              <a:xfrm>
                <a:off x="4595437" y="3598775"/>
                <a:ext cx="37776" cy="32451"/>
                <a:chOff x="4595437" y="3598775"/>
                <a:chExt cx="37776" cy="32451"/>
              </a:xfrm>
            </p:grpSpPr>
            <p:sp>
              <p:nvSpPr>
                <p:cNvPr id="5258" name="Google Shape;5258;p81"/>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1"/>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81"/>
              <p:cNvGrpSpPr/>
              <p:nvPr/>
            </p:nvGrpSpPr>
            <p:grpSpPr>
              <a:xfrm>
                <a:off x="4641864" y="3524443"/>
                <a:ext cx="37776" cy="32380"/>
                <a:chOff x="4641864" y="3524443"/>
                <a:chExt cx="37776" cy="32380"/>
              </a:xfrm>
            </p:grpSpPr>
            <p:sp>
              <p:nvSpPr>
                <p:cNvPr id="5261" name="Google Shape;5261;p81"/>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1"/>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3" name="Google Shape;5263;p81"/>
              <p:cNvGrpSpPr/>
              <p:nvPr/>
            </p:nvGrpSpPr>
            <p:grpSpPr>
              <a:xfrm>
                <a:off x="4648431" y="3893901"/>
                <a:ext cx="37776" cy="32357"/>
                <a:chOff x="4648431" y="3893901"/>
                <a:chExt cx="37776" cy="32357"/>
              </a:xfrm>
            </p:grpSpPr>
            <p:sp>
              <p:nvSpPr>
                <p:cNvPr id="5264" name="Google Shape;5264;p81"/>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1"/>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81"/>
              <p:cNvGrpSpPr/>
              <p:nvPr/>
            </p:nvGrpSpPr>
            <p:grpSpPr>
              <a:xfrm>
                <a:off x="4567752" y="3722908"/>
                <a:ext cx="37870" cy="32380"/>
                <a:chOff x="4567752" y="3722908"/>
                <a:chExt cx="37870" cy="32380"/>
              </a:xfrm>
            </p:grpSpPr>
            <p:sp>
              <p:nvSpPr>
                <p:cNvPr id="5267" name="Google Shape;5267;p81"/>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1"/>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81"/>
              <p:cNvGrpSpPr/>
              <p:nvPr/>
            </p:nvGrpSpPr>
            <p:grpSpPr>
              <a:xfrm>
                <a:off x="4617506" y="3652052"/>
                <a:ext cx="37783" cy="32357"/>
                <a:chOff x="4617506" y="3652052"/>
                <a:chExt cx="37783" cy="32357"/>
              </a:xfrm>
            </p:grpSpPr>
            <p:sp>
              <p:nvSpPr>
                <p:cNvPr id="5270" name="Google Shape;5270;p81"/>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1"/>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81"/>
              <p:cNvGrpSpPr/>
              <p:nvPr/>
            </p:nvGrpSpPr>
            <p:grpSpPr>
              <a:xfrm>
                <a:off x="4739005" y="3554149"/>
                <a:ext cx="37870" cy="32357"/>
                <a:chOff x="4739005" y="3554149"/>
                <a:chExt cx="37870" cy="32357"/>
              </a:xfrm>
            </p:grpSpPr>
            <p:sp>
              <p:nvSpPr>
                <p:cNvPr id="5273" name="Google Shape;5273;p81"/>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1"/>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5" name="Google Shape;5275;p81"/>
              <p:cNvGrpSpPr/>
              <p:nvPr/>
            </p:nvGrpSpPr>
            <p:grpSpPr>
              <a:xfrm>
                <a:off x="4806557" y="3630258"/>
                <a:ext cx="37776" cy="32364"/>
                <a:chOff x="4806557" y="3630258"/>
                <a:chExt cx="37776" cy="32364"/>
              </a:xfrm>
            </p:grpSpPr>
            <p:sp>
              <p:nvSpPr>
                <p:cNvPr id="5276" name="Google Shape;5276;p81"/>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81"/>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8" name="Google Shape;5278;p81"/>
              <p:cNvGrpSpPr/>
              <p:nvPr/>
            </p:nvGrpSpPr>
            <p:grpSpPr>
              <a:xfrm>
                <a:off x="4737007" y="4004357"/>
                <a:ext cx="37870" cy="32357"/>
                <a:chOff x="4737007" y="4004357"/>
                <a:chExt cx="37870" cy="32357"/>
              </a:xfrm>
            </p:grpSpPr>
            <p:sp>
              <p:nvSpPr>
                <p:cNvPr id="5279" name="Google Shape;5279;p81"/>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81"/>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1" name="Google Shape;5281;p81"/>
              <p:cNvGrpSpPr/>
              <p:nvPr/>
            </p:nvGrpSpPr>
            <p:grpSpPr>
              <a:xfrm>
                <a:off x="4773634" y="4208627"/>
                <a:ext cx="37776" cy="32357"/>
                <a:chOff x="4773634" y="4208627"/>
                <a:chExt cx="37776" cy="32357"/>
              </a:xfrm>
            </p:grpSpPr>
            <p:sp>
              <p:nvSpPr>
                <p:cNvPr id="5282" name="Google Shape;5282;p81"/>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81"/>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4" name="Google Shape;5284;p81"/>
              <p:cNvGrpSpPr/>
              <p:nvPr/>
            </p:nvGrpSpPr>
            <p:grpSpPr>
              <a:xfrm>
                <a:off x="4888282" y="4074764"/>
                <a:ext cx="37776" cy="32451"/>
                <a:chOff x="4888282" y="4074764"/>
                <a:chExt cx="37776" cy="32451"/>
              </a:xfrm>
            </p:grpSpPr>
            <p:sp>
              <p:nvSpPr>
                <p:cNvPr id="5285" name="Google Shape;5285;p81"/>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81"/>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7" name="Google Shape;5287;p81"/>
              <p:cNvGrpSpPr/>
              <p:nvPr/>
            </p:nvGrpSpPr>
            <p:grpSpPr>
              <a:xfrm>
                <a:off x="4901315" y="3804271"/>
                <a:ext cx="37776" cy="32364"/>
                <a:chOff x="4901315" y="3804271"/>
                <a:chExt cx="37776" cy="32364"/>
              </a:xfrm>
            </p:grpSpPr>
            <p:sp>
              <p:nvSpPr>
                <p:cNvPr id="5288" name="Google Shape;5288;p81"/>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81"/>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0" name="Google Shape;5290;p81"/>
              <p:cNvGrpSpPr/>
              <p:nvPr/>
            </p:nvGrpSpPr>
            <p:grpSpPr>
              <a:xfrm>
                <a:off x="4866394" y="3715035"/>
                <a:ext cx="37846" cy="32357"/>
                <a:chOff x="4866394" y="3715035"/>
                <a:chExt cx="37846" cy="32357"/>
              </a:xfrm>
            </p:grpSpPr>
            <p:sp>
              <p:nvSpPr>
                <p:cNvPr id="5291" name="Google Shape;5291;p81"/>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81"/>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3" name="Google Shape;5293;p81"/>
              <p:cNvGrpSpPr/>
              <p:nvPr/>
            </p:nvGrpSpPr>
            <p:grpSpPr>
              <a:xfrm>
                <a:off x="4979233" y="3839798"/>
                <a:ext cx="37878" cy="32420"/>
                <a:chOff x="4979233" y="3839798"/>
                <a:chExt cx="37878" cy="32420"/>
              </a:xfrm>
            </p:grpSpPr>
            <p:sp>
              <p:nvSpPr>
                <p:cNvPr id="5294" name="Google Shape;5294;p81"/>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81"/>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6" name="Google Shape;5296;p81"/>
              <p:cNvGrpSpPr/>
              <p:nvPr/>
            </p:nvGrpSpPr>
            <p:grpSpPr>
              <a:xfrm>
                <a:off x="4790662" y="3679147"/>
                <a:ext cx="37783" cy="32380"/>
                <a:chOff x="4790662" y="3679147"/>
                <a:chExt cx="37783" cy="32380"/>
              </a:xfrm>
            </p:grpSpPr>
            <p:sp>
              <p:nvSpPr>
                <p:cNvPr id="5297" name="Google Shape;5297;p81"/>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81"/>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9" name="Google Shape;5299;p81"/>
              <p:cNvGrpSpPr/>
              <p:nvPr/>
            </p:nvGrpSpPr>
            <p:grpSpPr>
              <a:xfrm>
                <a:off x="4857263" y="3557861"/>
                <a:ext cx="37776" cy="32357"/>
                <a:chOff x="4857263" y="3557861"/>
                <a:chExt cx="37776" cy="32357"/>
              </a:xfrm>
            </p:grpSpPr>
            <p:sp>
              <p:nvSpPr>
                <p:cNvPr id="5300" name="Google Shape;5300;p81"/>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1"/>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2" name="Google Shape;5302;p81"/>
              <p:cNvGrpSpPr/>
              <p:nvPr/>
            </p:nvGrpSpPr>
            <p:grpSpPr>
              <a:xfrm>
                <a:off x="4883902" y="3648033"/>
                <a:ext cx="37783" cy="32380"/>
                <a:chOff x="4883902" y="3648033"/>
                <a:chExt cx="37783" cy="32380"/>
              </a:xfrm>
            </p:grpSpPr>
            <p:sp>
              <p:nvSpPr>
                <p:cNvPr id="5303" name="Google Shape;5303;p81"/>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1"/>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5" name="Google Shape;5305;p81"/>
              <p:cNvGrpSpPr/>
              <p:nvPr/>
            </p:nvGrpSpPr>
            <p:grpSpPr>
              <a:xfrm>
                <a:off x="4907780" y="3347220"/>
                <a:ext cx="37878" cy="32357"/>
                <a:chOff x="4907780" y="3347220"/>
                <a:chExt cx="37878" cy="32357"/>
              </a:xfrm>
            </p:grpSpPr>
            <p:sp>
              <p:nvSpPr>
                <p:cNvPr id="5306" name="Google Shape;5306;p81"/>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1"/>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8" name="Google Shape;5308;p81"/>
              <p:cNvGrpSpPr/>
              <p:nvPr/>
            </p:nvGrpSpPr>
            <p:grpSpPr>
              <a:xfrm>
                <a:off x="5065048" y="3738150"/>
                <a:ext cx="37783" cy="32364"/>
                <a:chOff x="5065048" y="3738150"/>
                <a:chExt cx="37783" cy="32364"/>
              </a:xfrm>
            </p:grpSpPr>
            <p:sp>
              <p:nvSpPr>
                <p:cNvPr id="5309" name="Google Shape;5309;p81"/>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81"/>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1" name="Google Shape;5311;p81"/>
              <p:cNvGrpSpPr/>
              <p:nvPr/>
            </p:nvGrpSpPr>
            <p:grpSpPr>
              <a:xfrm>
                <a:off x="5071616" y="3284615"/>
                <a:ext cx="37783" cy="32357"/>
                <a:chOff x="5071616" y="3284615"/>
                <a:chExt cx="37783" cy="32357"/>
              </a:xfrm>
            </p:grpSpPr>
            <p:sp>
              <p:nvSpPr>
                <p:cNvPr id="5312" name="Google Shape;5312;p81"/>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1"/>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4" name="Google Shape;5314;p81"/>
              <p:cNvGrpSpPr/>
              <p:nvPr/>
            </p:nvGrpSpPr>
            <p:grpSpPr>
              <a:xfrm>
                <a:off x="5389291" y="3759921"/>
                <a:ext cx="37783" cy="32380"/>
                <a:chOff x="5389291" y="3759921"/>
                <a:chExt cx="37783" cy="32380"/>
              </a:xfrm>
            </p:grpSpPr>
            <p:sp>
              <p:nvSpPr>
                <p:cNvPr id="5315" name="Google Shape;5315;p81"/>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81"/>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7" name="Google Shape;5317;p81"/>
              <p:cNvGrpSpPr/>
              <p:nvPr/>
            </p:nvGrpSpPr>
            <p:grpSpPr>
              <a:xfrm>
                <a:off x="5431534" y="3632932"/>
                <a:ext cx="37878" cy="32451"/>
                <a:chOff x="5431534" y="3632932"/>
                <a:chExt cx="37878" cy="32451"/>
              </a:xfrm>
            </p:grpSpPr>
            <p:sp>
              <p:nvSpPr>
                <p:cNvPr id="5318" name="Google Shape;5318;p81"/>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1"/>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0" name="Google Shape;5320;p81"/>
              <p:cNvGrpSpPr/>
              <p:nvPr/>
            </p:nvGrpSpPr>
            <p:grpSpPr>
              <a:xfrm>
                <a:off x="5540755" y="3544829"/>
                <a:ext cx="37783" cy="32357"/>
                <a:chOff x="5540755" y="3544829"/>
                <a:chExt cx="37783" cy="32357"/>
              </a:xfrm>
            </p:grpSpPr>
            <p:sp>
              <p:nvSpPr>
                <p:cNvPr id="5321" name="Google Shape;5321;p81"/>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1"/>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3" name="Google Shape;5323;p81"/>
              <p:cNvGrpSpPr/>
              <p:nvPr/>
            </p:nvGrpSpPr>
            <p:grpSpPr>
              <a:xfrm>
                <a:off x="5579293" y="3412107"/>
                <a:ext cx="37776" cy="32357"/>
                <a:chOff x="5579293" y="3412107"/>
                <a:chExt cx="37776" cy="32357"/>
              </a:xfrm>
            </p:grpSpPr>
            <p:sp>
              <p:nvSpPr>
                <p:cNvPr id="5324" name="Google Shape;5324;p81"/>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1"/>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6" name="Google Shape;5326;p81"/>
              <p:cNvGrpSpPr/>
              <p:nvPr/>
            </p:nvGrpSpPr>
            <p:grpSpPr>
              <a:xfrm>
                <a:off x="5801346" y="3284615"/>
                <a:ext cx="37783" cy="32357"/>
                <a:chOff x="5801346" y="3284615"/>
                <a:chExt cx="37783" cy="32357"/>
              </a:xfrm>
            </p:grpSpPr>
            <p:sp>
              <p:nvSpPr>
                <p:cNvPr id="5327" name="Google Shape;5327;p81"/>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1"/>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9" name="Google Shape;5329;p81"/>
              <p:cNvGrpSpPr/>
              <p:nvPr/>
            </p:nvGrpSpPr>
            <p:grpSpPr>
              <a:xfrm>
                <a:off x="5763578" y="3399067"/>
                <a:ext cx="37776" cy="32364"/>
                <a:chOff x="5763578" y="3399067"/>
                <a:chExt cx="37776" cy="32364"/>
              </a:xfrm>
            </p:grpSpPr>
            <p:sp>
              <p:nvSpPr>
                <p:cNvPr id="5330" name="Google Shape;5330;p81"/>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1"/>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2" name="Google Shape;5332;p81"/>
              <p:cNvGrpSpPr/>
              <p:nvPr/>
            </p:nvGrpSpPr>
            <p:grpSpPr>
              <a:xfrm>
                <a:off x="5395858" y="3230952"/>
                <a:ext cx="37776" cy="32364"/>
                <a:chOff x="5395858" y="3230952"/>
                <a:chExt cx="37776" cy="32364"/>
              </a:xfrm>
            </p:grpSpPr>
            <p:sp>
              <p:nvSpPr>
                <p:cNvPr id="5333" name="Google Shape;5333;p81"/>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1"/>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5" name="Google Shape;5335;p81"/>
              <p:cNvGrpSpPr/>
              <p:nvPr/>
            </p:nvGrpSpPr>
            <p:grpSpPr>
              <a:xfrm>
                <a:off x="5264088" y="3188237"/>
                <a:ext cx="37776" cy="32357"/>
                <a:chOff x="5264088" y="3188237"/>
                <a:chExt cx="37776" cy="32357"/>
              </a:xfrm>
            </p:grpSpPr>
            <p:sp>
              <p:nvSpPr>
                <p:cNvPr id="5336" name="Google Shape;5336;p81"/>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1"/>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8" name="Google Shape;5338;p81"/>
              <p:cNvGrpSpPr/>
              <p:nvPr/>
            </p:nvGrpSpPr>
            <p:grpSpPr>
              <a:xfrm>
                <a:off x="5585758" y="3237425"/>
                <a:ext cx="37878" cy="32357"/>
                <a:chOff x="5585758" y="3237425"/>
                <a:chExt cx="37878" cy="32357"/>
              </a:xfrm>
            </p:grpSpPr>
            <p:sp>
              <p:nvSpPr>
                <p:cNvPr id="5339" name="Google Shape;5339;p81"/>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1"/>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1" name="Google Shape;5341;p81"/>
              <p:cNvGrpSpPr/>
              <p:nvPr/>
            </p:nvGrpSpPr>
            <p:grpSpPr>
              <a:xfrm>
                <a:off x="4874196" y="3291088"/>
                <a:ext cx="37878" cy="32451"/>
                <a:chOff x="4874196" y="3291088"/>
                <a:chExt cx="37878" cy="32451"/>
              </a:xfrm>
            </p:grpSpPr>
            <p:sp>
              <p:nvSpPr>
                <p:cNvPr id="5342" name="Google Shape;5342;p81"/>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81"/>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4" name="Google Shape;5344;p81"/>
              <p:cNvGrpSpPr/>
              <p:nvPr/>
            </p:nvGrpSpPr>
            <p:grpSpPr>
              <a:xfrm>
                <a:off x="5197770" y="3785466"/>
                <a:ext cx="37783" cy="32427"/>
                <a:chOff x="5197770" y="3785466"/>
                <a:chExt cx="37783" cy="32427"/>
              </a:xfrm>
            </p:grpSpPr>
            <p:sp>
              <p:nvSpPr>
                <p:cNvPr id="5345" name="Google Shape;5345;p81"/>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1"/>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7" name="Google Shape;5347;p81"/>
              <p:cNvGrpSpPr/>
              <p:nvPr/>
            </p:nvGrpSpPr>
            <p:grpSpPr>
              <a:xfrm>
                <a:off x="5177699" y="3492117"/>
                <a:ext cx="37776" cy="32357"/>
                <a:chOff x="5177699" y="3492117"/>
                <a:chExt cx="37776" cy="32357"/>
              </a:xfrm>
            </p:grpSpPr>
            <p:sp>
              <p:nvSpPr>
                <p:cNvPr id="5348" name="Google Shape;5348;p81"/>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1"/>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0" name="Google Shape;5350;p81"/>
              <p:cNvGrpSpPr/>
              <p:nvPr/>
            </p:nvGrpSpPr>
            <p:grpSpPr>
              <a:xfrm>
                <a:off x="5349431" y="3622346"/>
                <a:ext cx="37870" cy="32380"/>
                <a:chOff x="5349431" y="3622346"/>
                <a:chExt cx="37870" cy="32380"/>
              </a:xfrm>
            </p:grpSpPr>
            <p:sp>
              <p:nvSpPr>
                <p:cNvPr id="5351" name="Google Shape;5351;p81"/>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1"/>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3" name="Google Shape;5353;p81"/>
              <p:cNvGrpSpPr/>
              <p:nvPr/>
            </p:nvGrpSpPr>
            <p:grpSpPr>
              <a:xfrm>
                <a:off x="5068855" y="3563980"/>
                <a:ext cx="53954" cy="46223"/>
                <a:chOff x="5068855" y="3563980"/>
                <a:chExt cx="53954" cy="46223"/>
              </a:xfrm>
            </p:grpSpPr>
            <p:sp>
              <p:nvSpPr>
                <p:cNvPr id="5354" name="Google Shape;5354;p81"/>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1"/>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81"/>
              <p:cNvGrpSpPr/>
              <p:nvPr/>
            </p:nvGrpSpPr>
            <p:grpSpPr>
              <a:xfrm>
                <a:off x="5037654" y="3392507"/>
                <a:ext cx="37870" cy="32451"/>
                <a:chOff x="5037654" y="3392507"/>
                <a:chExt cx="37870" cy="32451"/>
              </a:xfrm>
            </p:grpSpPr>
            <p:sp>
              <p:nvSpPr>
                <p:cNvPr id="5357" name="Google Shape;5357;p81"/>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81"/>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9" name="Google Shape;5359;p81"/>
              <p:cNvGrpSpPr/>
              <p:nvPr/>
            </p:nvGrpSpPr>
            <p:grpSpPr>
              <a:xfrm>
                <a:off x="5456560" y="3368629"/>
                <a:ext cx="37870" cy="32451"/>
                <a:chOff x="5456560" y="3368629"/>
                <a:chExt cx="37870" cy="32451"/>
              </a:xfrm>
            </p:grpSpPr>
            <p:sp>
              <p:nvSpPr>
                <p:cNvPr id="5360" name="Google Shape;5360;p81"/>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1"/>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81"/>
              <p:cNvGrpSpPr/>
              <p:nvPr/>
            </p:nvGrpSpPr>
            <p:grpSpPr>
              <a:xfrm>
                <a:off x="4755749" y="3501516"/>
                <a:ext cx="46246" cy="39608"/>
                <a:chOff x="4755749" y="3501516"/>
                <a:chExt cx="46246" cy="39608"/>
              </a:xfrm>
            </p:grpSpPr>
            <p:sp>
              <p:nvSpPr>
                <p:cNvPr id="5363" name="Google Shape;5363;p81"/>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1"/>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5" name="Google Shape;5365;p81"/>
              <p:cNvGrpSpPr/>
              <p:nvPr/>
            </p:nvGrpSpPr>
            <p:grpSpPr>
              <a:xfrm>
                <a:off x="4681346" y="3485582"/>
                <a:ext cx="37783" cy="32427"/>
                <a:chOff x="4681346" y="3485582"/>
                <a:chExt cx="37783" cy="32427"/>
              </a:xfrm>
            </p:grpSpPr>
            <p:sp>
              <p:nvSpPr>
                <p:cNvPr id="5366" name="Google Shape;5366;p81"/>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1"/>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8" name="Google Shape;5368;p81"/>
              <p:cNvGrpSpPr/>
              <p:nvPr/>
            </p:nvGrpSpPr>
            <p:grpSpPr>
              <a:xfrm>
                <a:off x="4767067" y="3291088"/>
                <a:ext cx="37878" cy="32451"/>
                <a:chOff x="4767067" y="3291088"/>
                <a:chExt cx="37878" cy="32451"/>
              </a:xfrm>
            </p:grpSpPr>
            <p:sp>
              <p:nvSpPr>
                <p:cNvPr id="5369" name="Google Shape;5369;p81"/>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1"/>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81"/>
              <p:cNvGrpSpPr/>
              <p:nvPr/>
            </p:nvGrpSpPr>
            <p:grpSpPr>
              <a:xfrm>
                <a:off x="4687819" y="3405539"/>
                <a:ext cx="37776" cy="32451"/>
                <a:chOff x="4687819" y="3405539"/>
                <a:chExt cx="37776" cy="32451"/>
              </a:xfrm>
            </p:grpSpPr>
            <p:sp>
              <p:nvSpPr>
                <p:cNvPr id="5372" name="Google Shape;5372;p81"/>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1"/>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81"/>
              <p:cNvGrpSpPr/>
              <p:nvPr/>
            </p:nvGrpSpPr>
            <p:grpSpPr>
              <a:xfrm>
                <a:off x="4923101" y="3444809"/>
                <a:ext cx="52813" cy="45318"/>
                <a:chOff x="4923101" y="3444809"/>
                <a:chExt cx="52813" cy="45318"/>
              </a:xfrm>
            </p:grpSpPr>
            <p:sp>
              <p:nvSpPr>
                <p:cNvPr id="5375" name="Google Shape;5375;p81"/>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1"/>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7" name="Google Shape;5377;p81"/>
              <p:cNvGrpSpPr/>
              <p:nvPr/>
            </p:nvGrpSpPr>
            <p:grpSpPr>
              <a:xfrm>
                <a:off x="4846040" y="3654750"/>
                <a:ext cx="31405" cy="26993"/>
                <a:chOff x="4846040" y="3654750"/>
                <a:chExt cx="31405" cy="26993"/>
              </a:xfrm>
            </p:grpSpPr>
            <p:sp>
              <p:nvSpPr>
                <p:cNvPr id="5378" name="Google Shape;5378;p81"/>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1"/>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0" name="Google Shape;5380;p81"/>
              <p:cNvGrpSpPr/>
              <p:nvPr/>
            </p:nvGrpSpPr>
            <p:grpSpPr>
              <a:xfrm>
                <a:off x="4925673" y="3691700"/>
                <a:ext cx="40253" cy="34472"/>
                <a:chOff x="4925673" y="3691700"/>
                <a:chExt cx="40253" cy="34472"/>
              </a:xfrm>
            </p:grpSpPr>
            <p:sp>
              <p:nvSpPr>
                <p:cNvPr id="5381" name="Google Shape;5381;p81"/>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1"/>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3" name="Google Shape;5383;p81"/>
              <p:cNvGrpSpPr/>
              <p:nvPr/>
            </p:nvGrpSpPr>
            <p:grpSpPr>
              <a:xfrm>
                <a:off x="4894653" y="3740848"/>
                <a:ext cx="31405" cy="26906"/>
                <a:chOff x="4894653" y="3740848"/>
                <a:chExt cx="31405" cy="26906"/>
              </a:xfrm>
            </p:grpSpPr>
            <p:sp>
              <p:nvSpPr>
                <p:cNvPr id="5384" name="Google Shape;5384;p81"/>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1"/>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6" name="Google Shape;5386;p81"/>
              <p:cNvGrpSpPr/>
              <p:nvPr/>
            </p:nvGrpSpPr>
            <p:grpSpPr>
              <a:xfrm>
                <a:off x="4962300" y="3696348"/>
                <a:ext cx="38255" cy="32773"/>
                <a:chOff x="4962300" y="3696348"/>
                <a:chExt cx="38255" cy="32773"/>
              </a:xfrm>
            </p:grpSpPr>
            <p:sp>
              <p:nvSpPr>
                <p:cNvPr id="5387" name="Google Shape;5387;p81"/>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1"/>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9" name="Google Shape;5389;p81"/>
              <p:cNvGrpSpPr/>
              <p:nvPr/>
            </p:nvGrpSpPr>
            <p:grpSpPr>
              <a:xfrm>
                <a:off x="4980185" y="3743349"/>
                <a:ext cx="31499" cy="26969"/>
                <a:chOff x="4980185" y="3743349"/>
                <a:chExt cx="31499" cy="26969"/>
              </a:xfrm>
            </p:grpSpPr>
            <p:sp>
              <p:nvSpPr>
                <p:cNvPr id="5390" name="Google Shape;5390;p81"/>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1"/>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2" name="Google Shape;5392;p81"/>
              <p:cNvGrpSpPr/>
              <p:nvPr/>
            </p:nvGrpSpPr>
            <p:grpSpPr>
              <a:xfrm>
                <a:off x="5013768" y="3734312"/>
                <a:ext cx="31499" cy="26969"/>
                <a:chOff x="5013768" y="3734312"/>
                <a:chExt cx="31499" cy="26969"/>
              </a:xfrm>
            </p:grpSpPr>
            <p:sp>
              <p:nvSpPr>
                <p:cNvPr id="5393" name="Google Shape;5393;p81"/>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81"/>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5" name="Google Shape;5395;p81"/>
              <p:cNvGrpSpPr/>
              <p:nvPr/>
            </p:nvGrpSpPr>
            <p:grpSpPr>
              <a:xfrm>
                <a:off x="5036703" y="3764545"/>
                <a:ext cx="31499" cy="26898"/>
                <a:chOff x="5036703" y="3764545"/>
                <a:chExt cx="31499" cy="26898"/>
              </a:xfrm>
            </p:grpSpPr>
            <p:sp>
              <p:nvSpPr>
                <p:cNvPr id="5396" name="Google Shape;5396;p81"/>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1"/>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8" name="Google Shape;5398;p81"/>
              <p:cNvGrpSpPr/>
              <p:nvPr/>
            </p:nvGrpSpPr>
            <p:grpSpPr>
              <a:xfrm>
                <a:off x="4953546" y="3768352"/>
                <a:ext cx="31405" cy="26898"/>
                <a:chOff x="4953546" y="3768352"/>
                <a:chExt cx="31405" cy="26898"/>
              </a:xfrm>
            </p:grpSpPr>
            <p:sp>
              <p:nvSpPr>
                <p:cNvPr id="5399" name="Google Shape;5399;p81"/>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1"/>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1" name="Google Shape;5401;p81"/>
              <p:cNvGrpSpPr/>
              <p:nvPr/>
            </p:nvGrpSpPr>
            <p:grpSpPr>
              <a:xfrm>
                <a:off x="4964770" y="3814016"/>
                <a:ext cx="31499" cy="26993"/>
                <a:chOff x="4964770" y="3814016"/>
                <a:chExt cx="31499" cy="26993"/>
              </a:xfrm>
            </p:grpSpPr>
            <p:sp>
              <p:nvSpPr>
                <p:cNvPr id="5402" name="Google Shape;5402;p81"/>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1"/>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4" name="Google Shape;5404;p81"/>
              <p:cNvGrpSpPr/>
              <p:nvPr/>
            </p:nvGrpSpPr>
            <p:grpSpPr>
              <a:xfrm>
                <a:off x="4923290" y="3800504"/>
                <a:ext cx="31468" cy="26898"/>
                <a:chOff x="4923290" y="3800504"/>
                <a:chExt cx="31468" cy="26898"/>
              </a:xfrm>
            </p:grpSpPr>
            <p:sp>
              <p:nvSpPr>
                <p:cNvPr id="5405" name="Google Shape;5405;p81"/>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1"/>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81"/>
              <p:cNvGrpSpPr/>
              <p:nvPr/>
            </p:nvGrpSpPr>
            <p:grpSpPr>
              <a:xfrm>
                <a:off x="5108534" y="3650943"/>
                <a:ext cx="31405" cy="26993"/>
                <a:chOff x="5108534" y="3650943"/>
                <a:chExt cx="31405" cy="26993"/>
              </a:xfrm>
            </p:grpSpPr>
            <p:sp>
              <p:nvSpPr>
                <p:cNvPr id="5408" name="Google Shape;5408;p81"/>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1"/>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0" name="Google Shape;5410;p81"/>
              <p:cNvGrpSpPr/>
              <p:nvPr/>
            </p:nvGrpSpPr>
            <p:grpSpPr>
              <a:xfrm>
                <a:off x="5119380" y="3760739"/>
                <a:ext cx="31499" cy="26993"/>
                <a:chOff x="5119380" y="3760739"/>
                <a:chExt cx="31499" cy="26993"/>
              </a:xfrm>
            </p:grpSpPr>
            <p:sp>
              <p:nvSpPr>
                <p:cNvPr id="5411" name="Google Shape;5411;p81"/>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1"/>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3" name="Google Shape;5413;p81"/>
              <p:cNvGrpSpPr/>
              <p:nvPr/>
            </p:nvGrpSpPr>
            <p:grpSpPr>
              <a:xfrm>
                <a:off x="5119380" y="3788235"/>
                <a:ext cx="31499" cy="26993"/>
                <a:chOff x="5119380" y="3788235"/>
                <a:chExt cx="31499" cy="26993"/>
              </a:xfrm>
            </p:grpSpPr>
            <p:sp>
              <p:nvSpPr>
                <p:cNvPr id="5414" name="Google Shape;5414;p81"/>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1"/>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6" name="Google Shape;5416;p81"/>
              <p:cNvGrpSpPr/>
              <p:nvPr/>
            </p:nvGrpSpPr>
            <p:grpSpPr>
              <a:xfrm>
                <a:off x="5158005" y="3875284"/>
                <a:ext cx="31405" cy="27001"/>
                <a:chOff x="5158005" y="3875284"/>
                <a:chExt cx="31405" cy="27001"/>
              </a:xfrm>
            </p:grpSpPr>
            <p:sp>
              <p:nvSpPr>
                <p:cNvPr id="5417" name="Google Shape;5417;p81"/>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1"/>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9" name="Google Shape;5419;p81"/>
              <p:cNvGrpSpPr/>
              <p:nvPr/>
            </p:nvGrpSpPr>
            <p:grpSpPr>
              <a:xfrm>
                <a:off x="5233163" y="3764545"/>
                <a:ext cx="31499" cy="26898"/>
                <a:chOff x="5233163" y="3764545"/>
                <a:chExt cx="31499" cy="26898"/>
              </a:xfrm>
            </p:grpSpPr>
            <p:sp>
              <p:nvSpPr>
                <p:cNvPr id="5420" name="Google Shape;5420;p81"/>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1"/>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2" name="Google Shape;5422;p81"/>
              <p:cNvGrpSpPr/>
              <p:nvPr/>
            </p:nvGrpSpPr>
            <p:grpSpPr>
              <a:xfrm>
                <a:off x="5276168" y="3805545"/>
                <a:ext cx="31499" cy="26906"/>
                <a:chOff x="5276168" y="3805545"/>
                <a:chExt cx="31499" cy="26906"/>
              </a:xfrm>
            </p:grpSpPr>
            <p:sp>
              <p:nvSpPr>
                <p:cNvPr id="5423" name="Google Shape;5423;p81"/>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1"/>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81"/>
              <p:cNvGrpSpPr/>
              <p:nvPr/>
            </p:nvGrpSpPr>
            <p:grpSpPr>
              <a:xfrm>
                <a:off x="5294053" y="3851933"/>
                <a:ext cx="31405" cy="26945"/>
                <a:chOff x="5294053" y="3851933"/>
                <a:chExt cx="31405" cy="26945"/>
              </a:xfrm>
            </p:grpSpPr>
            <p:sp>
              <p:nvSpPr>
                <p:cNvPr id="5426" name="Google Shape;5426;p81"/>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1"/>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8" name="Google Shape;5428;p81"/>
              <p:cNvGrpSpPr/>
              <p:nvPr/>
            </p:nvGrpSpPr>
            <p:grpSpPr>
              <a:xfrm>
                <a:off x="5341723" y="3851902"/>
                <a:ext cx="31405" cy="26977"/>
                <a:chOff x="5341723" y="3851902"/>
                <a:chExt cx="31405" cy="26977"/>
              </a:xfrm>
            </p:grpSpPr>
            <p:sp>
              <p:nvSpPr>
                <p:cNvPr id="5429" name="Google Shape;5429;p81"/>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1"/>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1" name="Google Shape;5431;p81"/>
              <p:cNvGrpSpPr/>
              <p:nvPr/>
            </p:nvGrpSpPr>
            <p:grpSpPr>
              <a:xfrm>
                <a:off x="5054871" y="3507855"/>
                <a:ext cx="31405" cy="26993"/>
                <a:chOff x="5054871" y="3507855"/>
                <a:chExt cx="31405" cy="26993"/>
              </a:xfrm>
            </p:grpSpPr>
            <p:sp>
              <p:nvSpPr>
                <p:cNvPr id="5432" name="Google Shape;5432;p81"/>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1"/>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81"/>
              <p:cNvGrpSpPr/>
              <p:nvPr/>
            </p:nvGrpSpPr>
            <p:grpSpPr>
              <a:xfrm>
                <a:off x="4876579" y="3675325"/>
                <a:ext cx="31405" cy="26969"/>
                <a:chOff x="4876579" y="3675325"/>
                <a:chExt cx="31405" cy="26969"/>
              </a:xfrm>
            </p:grpSpPr>
            <p:sp>
              <p:nvSpPr>
                <p:cNvPr id="5435" name="Google Shape;5435;p81"/>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1"/>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7" name="Google Shape;5437;p81"/>
              <p:cNvGrpSpPr/>
              <p:nvPr/>
            </p:nvGrpSpPr>
            <p:grpSpPr>
              <a:xfrm>
                <a:off x="4842233" y="3688333"/>
                <a:ext cx="31405" cy="26993"/>
                <a:chOff x="4842233" y="3688333"/>
                <a:chExt cx="31405" cy="26993"/>
              </a:xfrm>
            </p:grpSpPr>
            <p:sp>
              <p:nvSpPr>
                <p:cNvPr id="5438" name="Google Shape;5438;p81"/>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1"/>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0" name="Google Shape;5440;p81"/>
              <p:cNvGrpSpPr/>
              <p:nvPr/>
            </p:nvGrpSpPr>
            <p:grpSpPr>
              <a:xfrm>
                <a:off x="5187876" y="3608032"/>
                <a:ext cx="31405" cy="27001"/>
                <a:chOff x="5187876" y="3608032"/>
                <a:chExt cx="31405" cy="27001"/>
              </a:xfrm>
            </p:grpSpPr>
            <p:sp>
              <p:nvSpPr>
                <p:cNvPr id="5441" name="Google Shape;5441;p81"/>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1"/>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3" name="Google Shape;5443;p81"/>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1"/>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5" name="Google Shape;5445;p81"/>
              <p:cNvGrpSpPr/>
              <p:nvPr/>
            </p:nvGrpSpPr>
            <p:grpSpPr>
              <a:xfrm>
                <a:off x="5269224" y="3304167"/>
                <a:ext cx="40253" cy="34402"/>
                <a:chOff x="5269224" y="3304167"/>
                <a:chExt cx="40253" cy="34402"/>
              </a:xfrm>
            </p:grpSpPr>
            <p:sp>
              <p:nvSpPr>
                <p:cNvPr id="5446" name="Google Shape;5446;p81"/>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1"/>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81"/>
              <p:cNvGrpSpPr/>
              <p:nvPr/>
            </p:nvGrpSpPr>
            <p:grpSpPr>
              <a:xfrm>
                <a:off x="5327354" y="3476615"/>
                <a:ext cx="49864" cy="42723"/>
                <a:chOff x="5327354" y="3476615"/>
                <a:chExt cx="49864" cy="42723"/>
              </a:xfrm>
            </p:grpSpPr>
            <p:sp>
              <p:nvSpPr>
                <p:cNvPr id="5449" name="Google Shape;5449;p81"/>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1"/>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1" name="Google Shape;5451;p81"/>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1"/>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3" name="Google Shape;5453;p81"/>
              <p:cNvGrpSpPr/>
              <p:nvPr/>
            </p:nvGrpSpPr>
            <p:grpSpPr>
              <a:xfrm>
                <a:off x="5341723" y="3775957"/>
                <a:ext cx="31405" cy="26898"/>
                <a:chOff x="5341723" y="3775957"/>
                <a:chExt cx="31405" cy="26898"/>
              </a:xfrm>
            </p:grpSpPr>
            <p:sp>
              <p:nvSpPr>
                <p:cNvPr id="5454" name="Google Shape;5454;p81"/>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1"/>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81"/>
              <p:cNvGrpSpPr/>
              <p:nvPr/>
            </p:nvGrpSpPr>
            <p:grpSpPr>
              <a:xfrm>
                <a:off x="5439053" y="3699274"/>
                <a:ext cx="31405" cy="26898"/>
                <a:chOff x="5439053" y="3699274"/>
                <a:chExt cx="31405" cy="26898"/>
              </a:xfrm>
            </p:grpSpPr>
            <p:sp>
              <p:nvSpPr>
                <p:cNvPr id="5457" name="Google Shape;5457;p81"/>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1"/>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9" name="Google Shape;5459;p81"/>
              <p:cNvGrpSpPr/>
              <p:nvPr/>
            </p:nvGrpSpPr>
            <p:grpSpPr>
              <a:xfrm>
                <a:off x="5412414" y="3622307"/>
                <a:ext cx="31499" cy="26993"/>
                <a:chOff x="5412414" y="3622307"/>
                <a:chExt cx="31499" cy="26993"/>
              </a:xfrm>
            </p:grpSpPr>
            <p:sp>
              <p:nvSpPr>
                <p:cNvPr id="5460" name="Google Shape;5460;p81"/>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1"/>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2" name="Google Shape;5462;p81"/>
              <p:cNvGrpSpPr/>
              <p:nvPr/>
            </p:nvGrpSpPr>
            <p:grpSpPr>
              <a:xfrm>
                <a:off x="5476254" y="3473949"/>
                <a:ext cx="26835" cy="26930"/>
                <a:chOff x="5476254" y="3473949"/>
                <a:chExt cx="26835" cy="26930"/>
              </a:xfrm>
            </p:grpSpPr>
            <p:sp>
              <p:nvSpPr>
                <p:cNvPr id="5463" name="Google Shape;5463;p81"/>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1"/>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5" name="Google Shape;5465;p81"/>
              <p:cNvGrpSpPr/>
              <p:nvPr/>
            </p:nvGrpSpPr>
            <p:grpSpPr>
              <a:xfrm>
                <a:off x="5564547" y="3481594"/>
                <a:ext cx="31397" cy="26898"/>
                <a:chOff x="5564547" y="3481594"/>
                <a:chExt cx="31397" cy="26898"/>
              </a:xfrm>
            </p:grpSpPr>
            <p:sp>
              <p:nvSpPr>
                <p:cNvPr id="5466" name="Google Shape;5466;p81"/>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1"/>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8" name="Google Shape;5468;p81"/>
              <p:cNvGrpSpPr/>
              <p:nvPr/>
            </p:nvGrpSpPr>
            <p:grpSpPr>
              <a:xfrm>
                <a:off x="5534101" y="3470174"/>
                <a:ext cx="31397" cy="26906"/>
                <a:chOff x="5534101" y="3470174"/>
                <a:chExt cx="31397" cy="26906"/>
              </a:xfrm>
            </p:grpSpPr>
            <p:sp>
              <p:nvSpPr>
                <p:cNvPr id="5469" name="Google Shape;5469;p81"/>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1"/>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1" name="Google Shape;5471;p81"/>
              <p:cNvGrpSpPr/>
              <p:nvPr/>
            </p:nvGrpSpPr>
            <p:grpSpPr>
              <a:xfrm>
                <a:off x="5610879" y="3314486"/>
                <a:ext cx="31499" cy="26938"/>
                <a:chOff x="5610879" y="3314486"/>
                <a:chExt cx="31499" cy="26938"/>
              </a:xfrm>
            </p:grpSpPr>
            <p:sp>
              <p:nvSpPr>
                <p:cNvPr id="5472" name="Google Shape;5472;p81"/>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1"/>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4" name="Google Shape;5474;p81"/>
              <p:cNvGrpSpPr/>
              <p:nvPr/>
            </p:nvGrpSpPr>
            <p:grpSpPr>
              <a:xfrm>
                <a:off x="4834525" y="3501382"/>
                <a:ext cx="31499" cy="26898"/>
                <a:chOff x="4834525" y="3501382"/>
                <a:chExt cx="31499" cy="26898"/>
              </a:xfrm>
            </p:grpSpPr>
            <p:sp>
              <p:nvSpPr>
                <p:cNvPr id="5475" name="Google Shape;5475;p81"/>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1"/>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7" name="Google Shape;5477;p81"/>
              <p:cNvGrpSpPr/>
              <p:nvPr/>
            </p:nvGrpSpPr>
            <p:grpSpPr>
              <a:xfrm>
                <a:off x="4898460" y="3580158"/>
                <a:ext cx="31405" cy="26898"/>
                <a:chOff x="4898460" y="3580158"/>
                <a:chExt cx="31405" cy="26898"/>
              </a:xfrm>
            </p:grpSpPr>
            <p:sp>
              <p:nvSpPr>
                <p:cNvPr id="5478" name="Google Shape;5478;p81"/>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1"/>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81"/>
              <p:cNvGrpSpPr/>
              <p:nvPr/>
            </p:nvGrpSpPr>
            <p:grpSpPr>
              <a:xfrm>
                <a:off x="4882667" y="3608032"/>
                <a:ext cx="31499" cy="27001"/>
                <a:chOff x="4882667" y="3608032"/>
                <a:chExt cx="31499" cy="27001"/>
              </a:xfrm>
            </p:grpSpPr>
            <p:sp>
              <p:nvSpPr>
                <p:cNvPr id="5481" name="Google Shape;5481;p81"/>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1"/>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3" name="Google Shape;5483;p81"/>
              <p:cNvGrpSpPr/>
              <p:nvPr/>
            </p:nvGrpSpPr>
            <p:grpSpPr>
              <a:xfrm>
                <a:off x="4843373" y="3631407"/>
                <a:ext cx="16273" cy="16186"/>
                <a:chOff x="4843373" y="3631407"/>
                <a:chExt cx="16273" cy="16186"/>
              </a:xfrm>
            </p:grpSpPr>
            <p:sp>
              <p:nvSpPr>
                <p:cNvPr id="5484" name="Google Shape;5484;p81"/>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81"/>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6" name="Google Shape;5486;p81"/>
              <p:cNvGrpSpPr/>
              <p:nvPr/>
            </p:nvGrpSpPr>
            <p:grpSpPr>
              <a:xfrm>
                <a:off x="4727773" y="3591578"/>
                <a:ext cx="31499" cy="26898"/>
                <a:chOff x="4727773" y="3591578"/>
                <a:chExt cx="31499" cy="26898"/>
              </a:xfrm>
            </p:grpSpPr>
            <p:sp>
              <p:nvSpPr>
                <p:cNvPr id="5487" name="Google Shape;5487;p81"/>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1"/>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9" name="Google Shape;5489;p81"/>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1"/>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1" name="Google Shape;5491;p81"/>
              <p:cNvGrpSpPr/>
              <p:nvPr/>
            </p:nvGrpSpPr>
            <p:grpSpPr>
              <a:xfrm>
                <a:off x="4609421" y="3577398"/>
                <a:ext cx="31499" cy="27001"/>
                <a:chOff x="4609421" y="3577398"/>
                <a:chExt cx="31499" cy="27001"/>
              </a:xfrm>
            </p:grpSpPr>
            <p:sp>
              <p:nvSpPr>
                <p:cNvPr id="5492" name="Google Shape;5492;p81"/>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1"/>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81"/>
              <p:cNvGrpSpPr/>
              <p:nvPr/>
            </p:nvGrpSpPr>
            <p:grpSpPr>
              <a:xfrm>
                <a:off x="4649289" y="3577398"/>
                <a:ext cx="31499" cy="27001"/>
                <a:chOff x="4649289" y="3577398"/>
                <a:chExt cx="31499" cy="27001"/>
              </a:xfrm>
            </p:grpSpPr>
            <p:sp>
              <p:nvSpPr>
                <p:cNvPr id="5495" name="Google Shape;5495;p81"/>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1"/>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7" name="Google Shape;5497;p81"/>
              <p:cNvGrpSpPr/>
              <p:nvPr/>
            </p:nvGrpSpPr>
            <p:grpSpPr>
              <a:xfrm>
                <a:off x="4605614" y="3639523"/>
                <a:ext cx="31499" cy="26906"/>
                <a:chOff x="4605614" y="3639523"/>
                <a:chExt cx="31499" cy="26906"/>
              </a:xfrm>
            </p:grpSpPr>
            <p:sp>
              <p:nvSpPr>
                <p:cNvPr id="5498" name="Google Shape;5498;p81"/>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1"/>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0" name="Google Shape;5500;p81"/>
              <p:cNvGrpSpPr/>
              <p:nvPr/>
            </p:nvGrpSpPr>
            <p:grpSpPr>
              <a:xfrm>
                <a:off x="4785149" y="3618846"/>
                <a:ext cx="26930" cy="26843"/>
                <a:chOff x="4785149" y="3618846"/>
                <a:chExt cx="26930" cy="26843"/>
              </a:xfrm>
            </p:grpSpPr>
            <p:sp>
              <p:nvSpPr>
                <p:cNvPr id="5501" name="Google Shape;5501;p81"/>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1"/>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3" name="Google Shape;5503;p81"/>
              <p:cNvGrpSpPr/>
              <p:nvPr/>
            </p:nvGrpSpPr>
            <p:grpSpPr>
              <a:xfrm>
                <a:off x="4810167" y="3601567"/>
                <a:ext cx="31405" cy="26898"/>
                <a:chOff x="4810167" y="3601567"/>
                <a:chExt cx="31405" cy="26898"/>
              </a:xfrm>
            </p:grpSpPr>
            <p:sp>
              <p:nvSpPr>
                <p:cNvPr id="5504" name="Google Shape;5504;p81"/>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1"/>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6" name="Google Shape;5506;p81"/>
              <p:cNvGrpSpPr/>
              <p:nvPr/>
            </p:nvGrpSpPr>
            <p:grpSpPr>
              <a:xfrm>
                <a:off x="4831002" y="3373230"/>
                <a:ext cx="31405" cy="26898"/>
                <a:chOff x="4831002" y="3373230"/>
                <a:chExt cx="31405" cy="26898"/>
              </a:xfrm>
            </p:grpSpPr>
            <p:sp>
              <p:nvSpPr>
                <p:cNvPr id="5507" name="Google Shape;5507;p81"/>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1"/>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9" name="Google Shape;5509;p81"/>
              <p:cNvGrpSpPr/>
              <p:nvPr/>
            </p:nvGrpSpPr>
            <p:grpSpPr>
              <a:xfrm>
                <a:off x="4719311" y="3355054"/>
                <a:ext cx="31499" cy="27001"/>
                <a:chOff x="4719311" y="3355054"/>
                <a:chExt cx="31499" cy="27001"/>
              </a:xfrm>
            </p:grpSpPr>
            <p:sp>
              <p:nvSpPr>
                <p:cNvPr id="5510" name="Google Shape;5510;p81"/>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1"/>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2" name="Google Shape;5512;p81"/>
              <p:cNvGrpSpPr/>
              <p:nvPr/>
            </p:nvGrpSpPr>
            <p:grpSpPr>
              <a:xfrm>
                <a:off x="4798755" y="3450260"/>
                <a:ext cx="26930" cy="26930"/>
                <a:chOff x="4798755" y="3450260"/>
                <a:chExt cx="26930" cy="26930"/>
              </a:xfrm>
            </p:grpSpPr>
            <p:sp>
              <p:nvSpPr>
                <p:cNvPr id="5513" name="Google Shape;5513;p81"/>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81"/>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81"/>
              <p:cNvGrpSpPr/>
              <p:nvPr/>
            </p:nvGrpSpPr>
            <p:grpSpPr>
              <a:xfrm>
                <a:off x="4645576" y="3467555"/>
                <a:ext cx="31405" cy="26953"/>
                <a:chOff x="4645576" y="3467555"/>
                <a:chExt cx="31405" cy="26953"/>
              </a:xfrm>
            </p:grpSpPr>
            <p:sp>
              <p:nvSpPr>
                <p:cNvPr id="5516" name="Google Shape;5516;p81"/>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1"/>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8" name="Google Shape;5518;p81"/>
              <p:cNvGrpSpPr/>
              <p:nvPr/>
            </p:nvGrpSpPr>
            <p:grpSpPr>
              <a:xfrm>
                <a:off x="4687631" y="3583965"/>
                <a:ext cx="31499" cy="26898"/>
                <a:chOff x="4687631" y="3583965"/>
                <a:chExt cx="31499" cy="26898"/>
              </a:xfrm>
            </p:grpSpPr>
            <p:sp>
              <p:nvSpPr>
                <p:cNvPr id="5519" name="Google Shape;5519;p81"/>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1"/>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1" name="Google Shape;5521;p81"/>
              <p:cNvGrpSpPr/>
              <p:nvPr/>
            </p:nvGrpSpPr>
            <p:grpSpPr>
              <a:xfrm>
                <a:off x="4719311" y="3471314"/>
                <a:ext cx="31499" cy="27001"/>
                <a:chOff x="4719311" y="3471314"/>
                <a:chExt cx="31499" cy="27001"/>
              </a:xfrm>
            </p:grpSpPr>
            <p:sp>
              <p:nvSpPr>
                <p:cNvPr id="5522" name="Google Shape;5522;p81"/>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1"/>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81"/>
              <p:cNvGrpSpPr/>
              <p:nvPr/>
            </p:nvGrpSpPr>
            <p:grpSpPr>
              <a:xfrm>
                <a:off x="4719311" y="3434404"/>
                <a:ext cx="31499" cy="26898"/>
                <a:chOff x="4719311" y="3434404"/>
                <a:chExt cx="31499" cy="26898"/>
              </a:xfrm>
            </p:grpSpPr>
            <p:sp>
              <p:nvSpPr>
                <p:cNvPr id="5525" name="Google Shape;5525;p81"/>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1"/>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7" name="Google Shape;5527;p81"/>
              <p:cNvGrpSpPr/>
              <p:nvPr/>
            </p:nvGrpSpPr>
            <p:grpSpPr>
              <a:xfrm>
                <a:off x="4768876" y="3401772"/>
                <a:ext cx="31499" cy="26898"/>
                <a:chOff x="4768876" y="3401772"/>
                <a:chExt cx="31499" cy="26898"/>
              </a:xfrm>
            </p:grpSpPr>
            <p:sp>
              <p:nvSpPr>
                <p:cNvPr id="5528" name="Google Shape;5528;p81"/>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1"/>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0" name="Google Shape;5530;p81"/>
              <p:cNvGrpSpPr/>
              <p:nvPr/>
            </p:nvGrpSpPr>
            <p:grpSpPr>
              <a:xfrm>
                <a:off x="4762214" y="3471377"/>
                <a:ext cx="26938" cy="26938"/>
                <a:chOff x="4762214" y="3471377"/>
                <a:chExt cx="26938" cy="26938"/>
              </a:xfrm>
            </p:grpSpPr>
            <p:sp>
              <p:nvSpPr>
                <p:cNvPr id="5531" name="Google Shape;5531;p81"/>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1"/>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3" name="Google Shape;5533;p81"/>
              <p:cNvGrpSpPr/>
              <p:nvPr/>
            </p:nvGrpSpPr>
            <p:grpSpPr>
              <a:xfrm>
                <a:off x="4790473" y="3344782"/>
                <a:ext cx="31405" cy="26898"/>
                <a:chOff x="4790473" y="3344782"/>
                <a:chExt cx="31405" cy="26898"/>
              </a:xfrm>
            </p:grpSpPr>
            <p:sp>
              <p:nvSpPr>
                <p:cNvPr id="5534" name="Google Shape;5534;p81"/>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1"/>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6" name="Google Shape;5536;p81"/>
              <p:cNvGrpSpPr/>
              <p:nvPr/>
            </p:nvGrpSpPr>
            <p:grpSpPr>
              <a:xfrm>
                <a:off x="4823774" y="3950733"/>
                <a:ext cx="37398" cy="32034"/>
                <a:chOff x="4823774" y="3950733"/>
                <a:chExt cx="37398" cy="32034"/>
              </a:xfrm>
            </p:grpSpPr>
            <p:sp>
              <p:nvSpPr>
                <p:cNvPr id="5537" name="Google Shape;5537;p81"/>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1"/>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9" name="Google Shape;5539;p81"/>
              <p:cNvGrpSpPr/>
              <p:nvPr/>
            </p:nvGrpSpPr>
            <p:grpSpPr>
              <a:xfrm>
                <a:off x="4823396" y="4110566"/>
                <a:ext cx="31405" cy="26906"/>
                <a:chOff x="4823396" y="4110566"/>
                <a:chExt cx="31405" cy="26906"/>
              </a:xfrm>
            </p:grpSpPr>
            <p:sp>
              <p:nvSpPr>
                <p:cNvPr id="5540" name="Google Shape;5540;p81"/>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1"/>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81"/>
              <p:cNvGrpSpPr/>
              <p:nvPr/>
            </p:nvGrpSpPr>
            <p:grpSpPr>
              <a:xfrm>
                <a:off x="4838332" y="3821150"/>
                <a:ext cx="31499" cy="26898"/>
                <a:chOff x="4838332" y="3821150"/>
                <a:chExt cx="31499" cy="26898"/>
              </a:xfrm>
            </p:grpSpPr>
            <p:sp>
              <p:nvSpPr>
                <p:cNvPr id="5543" name="Google Shape;5543;p81"/>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1"/>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81"/>
              <p:cNvGrpSpPr/>
              <p:nvPr/>
            </p:nvGrpSpPr>
            <p:grpSpPr>
              <a:xfrm>
                <a:off x="4661275" y="3815007"/>
                <a:ext cx="36824" cy="31523"/>
                <a:chOff x="4661275" y="3815007"/>
                <a:chExt cx="36824" cy="31523"/>
              </a:xfrm>
            </p:grpSpPr>
            <p:sp>
              <p:nvSpPr>
                <p:cNvPr id="5546" name="Google Shape;5546;p81"/>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1"/>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81"/>
              <p:cNvGrpSpPr/>
              <p:nvPr/>
            </p:nvGrpSpPr>
            <p:grpSpPr>
              <a:xfrm>
                <a:off x="4558998" y="3851037"/>
                <a:ext cx="33591" cy="28699"/>
                <a:chOff x="4558998" y="3851037"/>
                <a:chExt cx="33591" cy="28699"/>
              </a:xfrm>
            </p:grpSpPr>
            <p:sp>
              <p:nvSpPr>
                <p:cNvPr id="5549" name="Google Shape;5549;p81"/>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1"/>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1" name="Google Shape;5551;p81"/>
              <p:cNvGrpSpPr/>
              <p:nvPr/>
            </p:nvGrpSpPr>
            <p:grpSpPr>
              <a:xfrm>
                <a:off x="4696762" y="3638587"/>
                <a:ext cx="33591" cy="28794"/>
                <a:chOff x="4696762" y="3638587"/>
                <a:chExt cx="33591" cy="28794"/>
              </a:xfrm>
            </p:grpSpPr>
            <p:sp>
              <p:nvSpPr>
                <p:cNvPr id="5552" name="Google Shape;5552;p81"/>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1"/>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4" name="Google Shape;5554;p81"/>
              <p:cNvGrpSpPr/>
              <p:nvPr/>
            </p:nvGrpSpPr>
            <p:grpSpPr>
              <a:xfrm>
                <a:off x="4929479" y="3939140"/>
                <a:ext cx="33497" cy="28692"/>
                <a:chOff x="4929479" y="3939140"/>
                <a:chExt cx="33497" cy="28692"/>
              </a:xfrm>
            </p:grpSpPr>
            <p:sp>
              <p:nvSpPr>
                <p:cNvPr id="5555" name="Google Shape;5555;p81"/>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1"/>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7" name="Google Shape;5557;p81"/>
              <p:cNvGrpSpPr/>
              <p:nvPr/>
            </p:nvGrpSpPr>
            <p:grpSpPr>
              <a:xfrm>
                <a:off x="4907119" y="3986039"/>
                <a:ext cx="33497" cy="28699"/>
                <a:chOff x="4907119" y="3986039"/>
                <a:chExt cx="33497" cy="28699"/>
              </a:xfrm>
            </p:grpSpPr>
            <p:sp>
              <p:nvSpPr>
                <p:cNvPr id="5558" name="Google Shape;5558;p81"/>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1"/>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81"/>
              <p:cNvGrpSpPr/>
              <p:nvPr/>
            </p:nvGrpSpPr>
            <p:grpSpPr>
              <a:xfrm>
                <a:off x="4911783" y="4048102"/>
                <a:ext cx="33591" cy="28762"/>
                <a:chOff x="4911783" y="4048102"/>
                <a:chExt cx="33591" cy="28762"/>
              </a:xfrm>
            </p:grpSpPr>
            <p:sp>
              <p:nvSpPr>
                <p:cNvPr id="5561" name="Google Shape;5561;p81"/>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1"/>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3" name="Google Shape;5563;p81"/>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1"/>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5" name="Google Shape;5565;p81"/>
              <p:cNvGrpSpPr/>
              <p:nvPr/>
            </p:nvGrpSpPr>
            <p:grpSpPr>
              <a:xfrm>
                <a:off x="4762623" y="3837847"/>
                <a:ext cx="42416" cy="36273"/>
                <a:chOff x="4762623" y="3837847"/>
                <a:chExt cx="42416" cy="36273"/>
              </a:xfrm>
            </p:grpSpPr>
            <p:sp>
              <p:nvSpPr>
                <p:cNvPr id="5566" name="Google Shape;5566;p81"/>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1"/>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8" name="Google Shape;5568;p81"/>
              <p:cNvGrpSpPr/>
              <p:nvPr/>
            </p:nvGrpSpPr>
            <p:grpSpPr>
              <a:xfrm>
                <a:off x="4746044" y="4104966"/>
                <a:ext cx="33497" cy="28699"/>
                <a:chOff x="4746044" y="4104966"/>
                <a:chExt cx="33497" cy="28699"/>
              </a:xfrm>
            </p:grpSpPr>
            <p:sp>
              <p:nvSpPr>
                <p:cNvPr id="5569" name="Google Shape;5569;p81"/>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1"/>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1" name="Google Shape;5571;p81"/>
              <p:cNvGrpSpPr/>
              <p:nvPr/>
            </p:nvGrpSpPr>
            <p:grpSpPr>
              <a:xfrm>
                <a:off x="4859646" y="4162554"/>
                <a:ext cx="33591" cy="28762"/>
                <a:chOff x="4859646" y="4162554"/>
                <a:chExt cx="33591" cy="28762"/>
              </a:xfrm>
            </p:grpSpPr>
            <p:sp>
              <p:nvSpPr>
                <p:cNvPr id="5572" name="Google Shape;5572;p81"/>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1"/>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74" name="Google Shape;5574;p81"/>
            <p:cNvGrpSpPr/>
            <p:nvPr/>
          </p:nvGrpSpPr>
          <p:grpSpPr>
            <a:xfrm>
              <a:off x="3597785" y="3274438"/>
              <a:ext cx="855610" cy="1122100"/>
              <a:chOff x="3597785" y="3274438"/>
              <a:chExt cx="855610" cy="1122100"/>
            </a:xfrm>
          </p:grpSpPr>
          <p:grpSp>
            <p:nvGrpSpPr>
              <p:cNvPr id="5575" name="Google Shape;5575;p81"/>
              <p:cNvGrpSpPr/>
              <p:nvPr/>
            </p:nvGrpSpPr>
            <p:grpSpPr>
              <a:xfrm>
                <a:off x="3617857" y="3284717"/>
                <a:ext cx="826785" cy="1099165"/>
                <a:chOff x="3617857" y="3284717"/>
                <a:chExt cx="826785" cy="1099165"/>
              </a:xfrm>
            </p:grpSpPr>
            <p:sp>
              <p:nvSpPr>
                <p:cNvPr id="5576" name="Google Shape;5576;p81"/>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1"/>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1"/>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1"/>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1"/>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1"/>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1"/>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1"/>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1"/>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1"/>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1"/>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1"/>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1"/>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1"/>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1"/>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1"/>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1"/>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1"/>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1"/>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1"/>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1"/>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1"/>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1"/>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1"/>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1"/>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1"/>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1"/>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1"/>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1"/>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1"/>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1"/>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1"/>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1"/>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1"/>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1"/>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1"/>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1"/>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1"/>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1"/>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1"/>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1"/>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1"/>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1"/>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1"/>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1"/>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1"/>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1"/>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1"/>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1"/>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1"/>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1"/>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1"/>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1"/>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1"/>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1"/>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1"/>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2" name="Google Shape;5632;p81"/>
              <p:cNvGrpSpPr/>
              <p:nvPr/>
            </p:nvGrpSpPr>
            <p:grpSpPr>
              <a:xfrm>
                <a:off x="4180904" y="4251758"/>
                <a:ext cx="37783" cy="32420"/>
                <a:chOff x="4180904" y="4251758"/>
                <a:chExt cx="37783" cy="32420"/>
              </a:xfrm>
            </p:grpSpPr>
            <p:sp>
              <p:nvSpPr>
                <p:cNvPr id="5633" name="Google Shape;5633;p81"/>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1"/>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5" name="Google Shape;5635;p81"/>
              <p:cNvGrpSpPr/>
              <p:nvPr/>
            </p:nvGrpSpPr>
            <p:grpSpPr>
              <a:xfrm>
                <a:off x="4201644" y="4081324"/>
                <a:ext cx="37783" cy="32364"/>
                <a:chOff x="4201644" y="4081324"/>
                <a:chExt cx="37783" cy="32364"/>
              </a:xfrm>
            </p:grpSpPr>
            <p:sp>
              <p:nvSpPr>
                <p:cNvPr id="5636" name="Google Shape;5636;p81"/>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81"/>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8" name="Google Shape;5638;p81"/>
              <p:cNvGrpSpPr/>
              <p:nvPr/>
            </p:nvGrpSpPr>
            <p:grpSpPr>
              <a:xfrm>
                <a:off x="4284416" y="3887428"/>
                <a:ext cx="37783" cy="32451"/>
                <a:chOff x="4284416" y="3887428"/>
                <a:chExt cx="37783" cy="32451"/>
              </a:xfrm>
            </p:grpSpPr>
            <p:sp>
              <p:nvSpPr>
                <p:cNvPr id="5639" name="Google Shape;5639;p81"/>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1"/>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1" name="Google Shape;5641;p81"/>
              <p:cNvGrpSpPr/>
              <p:nvPr/>
            </p:nvGrpSpPr>
            <p:grpSpPr>
              <a:xfrm>
                <a:off x="4223721" y="3860404"/>
                <a:ext cx="37870" cy="32364"/>
                <a:chOff x="4223721" y="3860404"/>
                <a:chExt cx="37870" cy="32364"/>
              </a:xfrm>
            </p:grpSpPr>
            <p:sp>
              <p:nvSpPr>
                <p:cNvPr id="5642" name="Google Shape;5642;p81"/>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1"/>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81"/>
              <p:cNvGrpSpPr/>
              <p:nvPr/>
            </p:nvGrpSpPr>
            <p:grpSpPr>
              <a:xfrm>
                <a:off x="4104889" y="3699242"/>
                <a:ext cx="37776" cy="32357"/>
                <a:chOff x="4104889" y="3699242"/>
                <a:chExt cx="37776" cy="32357"/>
              </a:xfrm>
            </p:grpSpPr>
            <p:sp>
              <p:nvSpPr>
                <p:cNvPr id="5645" name="Google Shape;5645;p81"/>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1"/>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7" name="Google Shape;5647;p81"/>
              <p:cNvGrpSpPr/>
              <p:nvPr/>
            </p:nvGrpSpPr>
            <p:grpSpPr>
              <a:xfrm>
                <a:off x="4143608" y="3475121"/>
                <a:ext cx="37878" cy="32420"/>
                <a:chOff x="4143608" y="3475121"/>
                <a:chExt cx="37878" cy="32420"/>
              </a:xfrm>
            </p:grpSpPr>
            <p:sp>
              <p:nvSpPr>
                <p:cNvPr id="5648" name="Google Shape;5648;p81"/>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1"/>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0" name="Google Shape;5650;p81"/>
              <p:cNvGrpSpPr/>
              <p:nvPr/>
            </p:nvGrpSpPr>
            <p:grpSpPr>
              <a:xfrm>
                <a:off x="4217248" y="3570893"/>
                <a:ext cx="37776" cy="32364"/>
                <a:chOff x="4217248" y="3570893"/>
                <a:chExt cx="37776" cy="32364"/>
              </a:xfrm>
            </p:grpSpPr>
            <p:sp>
              <p:nvSpPr>
                <p:cNvPr id="5651" name="Google Shape;5651;p81"/>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1"/>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3" name="Google Shape;5653;p81"/>
              <p:cNvGrpSpPr/>
              <p:nvPr/>
            </p:nvGrpSpPr>
            <p:grpSpPr>
              <a:xfrm>
                <a:off x="4255307" y="3431612"/>
                <a:ext cx="37776" cy="32451"/>
                <a:chOff x="4255307" y="3431612"/>
                <a:chExt cx="37776" cy="32451"/>
              </a:xfrm>
            </p:grpSpPr>
            <p:sp>
              <p:nvSpPr>
                <p:cNvPr id="5654" name="Google Shape;5654;p81"/>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1"/>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6" name="Google Shape;5656;p81"/>
              <p:cNvGrpSpPr/>
              <p:nvPr/>
            </p:nvGrpSpPr>
            <p:grpSpPr>
              <a:xfrm>
                <a:off x="3853052" y="3577398"/>
                <a:ext cx="37776" cy="32420"/>
                <a:chOff x="3853052" y="3577398"/>
                <a:chExt cx="37776" cy="32420"/>
              </a:xfrm>
            </p:grpSpPr>
            <p:sp>
              <p:nvSpPr>
                <p:cNvPr id="5657" name="Google Shape;5657;p81"/>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1"/>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9" name="Google Shape;5659;p81"/>
              <p:cNvGrpSpPr/>
              <p:nvPr/>
            </p:nvGrpSpPr>
            <p:grpSpPr>
              <a:xfrm>
                <a:off x="4039908" y="3412107"/>
                <a:ext cx="37776" cy="32357"/>
                <a:chOff x="4039908" y="3412107"/>
                <a:chExt cx="37776" cy="32357"/>
              </a:xfrm>
            </p:grpSpPr>
            <p:sp>
              <p:nvSpPr>
                <p:cNvPr id="5660" name="Google Shape;5660;p81"/>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1"/>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2" name="Google Shape;5662;p81"/>
              <p:cNvGrpSpPr/>
              <p:nvPr/>
            </p:nvGrpSpPr>
            <p:grpSpPr>
              <a:xfrm>
                <a:off x="4017360" y="3342061"/>
                <a:ext cx="37870" cy="32380"/>
                <a:chOff x="4017360" y="3342061"/>
                <a:chExt cx="37870" cy="32380"/>
              </a:xfrm>
            </p:grpSpPr>
            <p:sp>
              <p:nvSpPr>
                <p:cNvPr id="5663" name="Google Shape;5663;p81"/>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1"/>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5" name="Google Shape;5665;p81"/>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1"/>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7" name="Google Shape;5667;p81"/>
              <p:cNvGrpSpPr/>
              <p:nvPr/>
            </p:nvGrpSpPr>
            <p:grpSpPr>
              <a:xfrm>
                <a:off x="3750870" y="3418650"/>
                <a:ext cx="37776" cy="32380"/>
                <a:chOff x="3750870" y="3418650"/>
                <a:chExt cx="37776" cy="32380"/>
              </a:xfrm>
            </p:grpSpPr>
            <p:sp>
              <p:nvSpPr>
                <p:cNvPr id="5668" name="Google Shape;5668;p81"/>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1"/>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0" name="Google Shape;5670;p81"/>
              <p:cNvGrpSpPr/>
              <p:nvPr/>
            </p:nvGrpSpPr>
            <p:grpSpPr>
              <a:xfrm>
                <a:off x="3632509" y="3274438"/>
                <a:ext cx="37783" cy="32357"/>
                <a:chOff x="3632509" y="3274438"/>
                <a:chExt cx="37783" cy="32357"/>
              </a:xfrm>
            </p:grpSpPr>
            <p:sp>
              <p:nvSpPr>
                <p:cNvPr id="5671" name="Google Shape;5671;p81"/>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1"/>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81"/>
              <p:cNvGrpSpPr/>
              <p:nvPr/>
            </p:nvGrpSpPr>
            <p:grpSpPr>
              <a:xfrm>
                <a:off x="3906424" y="3297561"/>
                <a:ext cx="37776" cy="32451"/>
                <a:chOff x="3906424" y="3297561"/>
                <a:chExt cx="37776" cy="32451"/>
              </a:xfrm>
            </p:grpSpPr>
            <p:sp>
              <p:nvSpPr>
                <p:cNvPr id="5674" name="Google Shape;5674;p81"/>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1"/>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6" name="Google Shape;5676;p81"/>
              <p:cNvGrpSpPr/>
              <p:nvPr/>
            </p:nvGrpSpPr>
            <p:grpSpPr>
              <a:xfrm>
                <a:off x="3866084" y="3412107"/>
                <a:ext cx="37776" cy="32357"/>
                <a:chOff x="3866084" y="3412107"/>
                <a:chExt cx="37776" cy="32357"/>
              </a:xfrm>
            </p:grpSpPr>
            <p:sp>
              <p:nvSpPr>
                <p:cNvPr id="5677" name="Google Shape;5677;p81"/>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1"/>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9" name="Google Shape;5679;p81"/>
              <p:cNvGrpSpPr/>
              <p:nvPr/>
            </p:nvGrpSpPr>
            <p:grpSpPr>
              <a:xfrm>
                <a:off x="4023919" y="3766409"/>
                <a:ext cx="37783" cy="32357"/>
                <a:chOff x="4023919" y="3766409"/>
                <a:chExt cx="37783" cy="32357"/>
              </a:xfrm>
            </p:grpSpPr>
            <p:sp>
              <p:nvSpPr>
                <p:cNvPr id="5680" name="Google Shape;5680;p81"/>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1"/>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2" name="Google Shape;5682;p81"/>
              <p:cNvGrpSpPr/>
              <p:nvPr/>
            </p:nvGrpSpPr>
            <p:grpSpPr>
              <a:xfrm>
                <a:off x="3973882" y="3779449"/>
                <a:ext cx="37776" cy="32357"/>
                <a:chOff x="3973882" y="3779449"/>
                <a:chExt cx="37776" cy="32357"/>
              </a:xfrm>
            </p:grpSpPr>
            <p:sp>
              <p:nvSpPr>
                <p:cNvPr id="5683" name="Google Shape;5683;p81"/>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1"/>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5" name="Google Shape;5685;p81"/>
              <p:cNvGrpSpPr/>
              <p:nvPr/>
            </p:nvGrpSpPr>
            <p:grpSpPr>
              <a:xfrm>
                <a:off x="4073398" y="3838028"/>
                <a:ext cx="37776" cy="32380"/>
                <a:chOff x="4073398" y="3838028"/>
                <a:chExt cx="37776" cy="32380"/>
              </a:xfrm>
            </p:grpSpPr>
            <p:sp>
              <p:nvSpPr>
                <p:cNvPr id="5686" name="Google Shape;5686;p81"/>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1"/>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8" name="Google Shape;5688;p81"/>
              <p:cNvGrpSpPr/>
              <p:nvPr/>
            </p:nvGrpSpPr>
            <p:grpSpPr>
              <a:xfrm>
                <a:off x="4342672" y="4144496"/>
                <a:ext cx="37752" cy="32364"/>
                <a:chOff x="4342672" y="4144496"/>
                <a:chExt cx="37752" cy="32364"/>
              </a:xfrm>
            </p:grpSpPr>
            <p:sp>
              <p:nvSpPr>
                <p:cNvPr id="5689" name="Google Shape;5689;p81"/>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1"/>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1" name="Google Shape;5691;p81"/>
              <p:cNvGrpSpPr/>
              <p:nvPr/>
            </p:nvGrpSpPr>
            <p:grpSpPr>
              <a:xfrm>
                <a:off x="4406386" y="4056872"/>
                <a:ext cx="37783" cy="32364"/>
                <a:chOff x="4406386" y="4056872"/>
                <a:chExt cx="37783" cy="32364"/>
              </a:xfrm>
            </p:grpSpPr>
            <p:sp>
              <p:nvSpPr>
                <p:cNvPr id="5692" name="Google Shape;5692;p81"/>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1"/>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4" name="Google Shape;5694;p81"/>
              <p:cNvGrpSpPr/>
              <p:nvPr/>
            </p:nvGrpSpPr>
            <p:grpSpPr>
              <a:xfrm>
                <a:off x="4284416" y="4245254"/>
                <a:ext cx="37783" cy="32357"/>
                <a:chOff x="4284416" y="4245254"/>
                <a:chExt cx="37783" cy="32357"/>
              </a:xfrm>
            </p:grpSpPr>
            <p:sp>
              <p:nvSpPr>
                <p:cNvPr id="5695" name="Google Shape;5695;p81"/>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1"/>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7" name="Google Shape;5697;p81"/>
              <p:cNvGrpSpPr/>
              <p:nvPr/>
            </p:nvGrpSpPr>
            <p:grpSpPr>
              <a:xfrm>
                <a:off x="4219057" y="4331258"/>
                <a:ext cx="37776" cy="32364"/>
                <a:chOff x="4219057" y="4331258"/>
                <a:chExt cx="37776" cy="32364"/>
              </a:xfrm>
            </p:grpSpPr>
            <p:sp>
              <p:nvSpPr>
                <p:cNvPr id="5698" name="Google Shape;5698;p81"/>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1"/>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0" name="Google Shape;5700;p81"/>
              <p:cNvGrpSpPr/>
              <p:nvPr/>
            </p:nvGrpSpPr>
            <p:grpSpPr>
              <a:xfrm>
                <a:off x="4204122" y="4141688"/>
                <a:ext cx="33497" cy="28699"/>
                <a:chOff x="4204122" y="4141688"/>
                <a:chExt cx="33497" cy="28699"/>
              </a:xfrm>
            </p:grpSpPr>
            <p:sp>
              <p:nvSpPr>
                <p:cNvPr id="5701" name="Google Shape;5701;p81"/>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1"/>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81"/>
              <p:cNvGrpSpPr/>
              <p:nvPr/>
            </p:nvGrpSpPr>
            <p:grpSpPr>
              <a:xfrm>
                <a:off x="4301546" y="4003869"/>
                <a:ext cx="38916" cy="33324"/>
                <a:chOff x="4301546" y="4003869"/>
                <a:chExt cx="38916" cy="33324"/>
              </a:xfrm>
            </p:grpSpPr>
            <p:sp>
              <p:nvSpPr>
                <p:cNvPr id="5704" name="Google Shape;5704;p81"/>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1"/>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81"/>
              <p:cNvGrpSpPr/>
              <p:nvPr/>
            </p:nvGrpSpPr>
            <p:grpSpPr>
              <a:xfrm>
                <a:off x="4210681" y="3924669"/>
                <a:ext cx="36549" cy="31366"/>
                <a:chOff x="4210681" y="3924669"/>
                <a:chExt cx="36549" cy="31366"/>
              </a:xfrm>
            </p:grpSpPr>
            <p:sp>
              <p:nvSpPr>
                <p:cNvPr id="5707" name="Google Shape;5707;p81"/>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1"/>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9" name="Google Shape;5709;p81"/>
              <p:cNvGrpSpPr/>
              <p:nvPr/>
            </p:nvGrpSpPr>
            <p:grpSpPr>
              <a:xfrm>
                <a:off x="3987771" y="3628874"/>
                <a:ext cx="31499" cy="26993"/>
                <a:chOff x="3987771" y="3628874"/>
                <a:chExt cx="31499" cy="26993"/>
              </a:xfrm>
            </p:grpSpPr>
            <p:sp>
              <p:nvSpPr>
                <p:cNvPr id="5710" name="Google Shape;5710;p81"/>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1"/>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2" name="Google Shape;5712;p81"/>
              <p:cNvGrpSpPr/>
              <p:nvPr/>
            </p:nvGrpSpPr>
            <p:grpSpPr>
              <a:xfrm>
                <a:off x="4087382" y="3775674"/>
                <a:ext cx="31405" cy="26898"/>
                <a:chOff x="4087382" y="3775674"/>
                <a:chExt cx="31405" cy="26898"/>
              </a:xfrm>
            </p:grpSpPr>
            <p:sp>
              <p:nvSpPr>
                <p:cNvPr id="5713" name="Google Shape;5713;p81"/>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1"/>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5" name="Google Shape;5715;p81"/>
              <p:cNvGrpSpPr/>
              <p:nvPr/>
            </p:nvGrpSpPr>
            <p:grpSpPr>
              <a:xfrm>
                <a:off x="4118873" y="3856637"/>
                <a:ext cx="31405" cy="26906"/>
                <a:chOff x="4118873" y="3856637"/>
                <a:chExt cx="31405" cy="26906"/>
              </a:xfrm>
            </p:grpSpPr>
            <p:sp>
              <p:nvSpPr>
                <p:cNvPr id="5716" name="Google Shape;5716;p81"/>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1"/>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81"/>
              <p:cNvGrpSpPr/>
              <p:nvPr/>
            </p:nvGrpSpPr>
            <p:grpSpPr>
              <a:xfrm>
                <a:off x="4168541" y="3639523"/>
                <a:ext cx="31499" cy="26906"/>
                <a:chOff x="4168541" y="3639523"/>
                <a:chExt cx="31499" cy="26906"/>
              </a:xfrm>
            </p:grpSpPr>
            <p:sp>
              <p:nvSpPr>
                <p:cNvPr id="5719" name="Google Shape;5719;p81"/>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1"/>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1" name="Google Shape;5721;p81"/>
              <p:cNvGrpSpPr/>
              <p:nvPr/>
            </p:nvGrpSpPr>
            <p:grpSpPr>
              <a:xfrm>
                <a:off x="3965789" y="3393545"/>
                <a:ext cx="31405" cy="26945"/>
                <a:chOff x="3965789" y="3393545"/>
                <a:chExt cx="31405" cy="26945"/>
              </a:xfrm>
            </p:grpSpPr>
            <p:sp>
              <p:nvSpPr>
                <p:cNvPr id="5722" name="Google Shape;5722;p81"/>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1"/>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4" name="Google Shape;5724;p81"/>
              <p:cNvGrpSpPr/>
              <p:nvPr/>
            </p:nvGrpSpPr>
            <p:grpSpPr>
              <a:xfrm>
                <a:off x="3925166" y="3491008"/>
                <a:ext cx="31405" cy="27001"/>
                <a:chOff x="3925166" y="3491008"/>
                <a:chExt cx="31405" cy="27001"/>
              </a:xfrm>
            </p:grpSpPr>
            <p:sp>
              <p:nvSpPr>
                <p:cNvPr id="5725" name="Google Shape;5725;p81"/>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1"/>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7" name="Google Shape;5727;p81"/>
              <p:cNvGrpSpPr/>
              <p:nvPr/>
            </p:nvGrpSpPr>
            <p:grpSpPr>
              <a:xfrm>
                <a:off x="3682845" y="3340976"/>
                <a:ext cx="31397" cy="26898"/>
                <a:chOff x="3682845" y="3340976"/>
                <a:chExt cx="31397" cy="26898"/>
              </a:xfrm>
            </p:grpSpPr>
            <p:sp>
              <p:nvSpPr>
                <p:cNvPr id="5728" name="Google Shape;5728;p81"/>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1"/>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0" name="Google Shape;5730;p81"/>
              <p:cNvGrpSpPr/>
              <p:nvPr/>
            </p:nvGrpSpPr>
            <p:grpSpPr>
              <a:xfrm>
                <a:off x="3795393" y="3353725"/>
                <a:ext cx="31499" cy="26993"/>
                <a:chOff x="3795393" y="3353725"/>
                <a:chExt cx="31499" cy="26993"/>
              </a:xfrm>
            </p:grpSpPr>
            <p:sp>
              <p:nvSpPr>
                <p:cNvPr id="5731" name="Google Shape;5731;p81"/>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1"/>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3" name="Google Shape;5733;p81"/>
              <p:cNvGrpSpPr/>
              <p:nvPr/>
            </p:nvGrpSpPr>
            <p:grpSpPr>
              <a:xfrm>
                <a:off x="4176909" y="4363221"/>
                <a:ext cx="38924" cy="33316"/>
                <a:chOff x="4176909" y="4363221"/>
                <a:chExt cx="38924" cy="33316"/>
              </a:xfrm>
            </p:grpSpPr>
            <p:sp>
              <p:nvSpPr>
                <p:cNvPr id="5734" name="Google Shape;5734;p81"/>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1"/>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6" name="Google Shape;5736;p81"/>
              <p:cNvGrpSpPr/>
              <p:nvPr/>
            </p:nvGrpSpPr>
            <p:grpSpPr>
              <a:xfrm>
                <a:off x="4226191" y="4007660"/>
                <a:ext cx="33560" cy="28770"/>
                <a:chOff x="4226191" y="4007660"/>
                <a:chExt cx="33560" cy="28770"/>
              </a:xfrm>
            </p:grpSpPr>
            <p:sp>
              <p:nvSpPr>
                <p:cNvPr id="5737" name="Google Shape;5737;p81"/>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1"/>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9" name="Google Shape;5739;p81"/>
              <p:cNvGrpSpPr/>
              <p:nvPr/>
            </p:nvGrpSpPr>
            <p:grpSpPr>
              <a:xfrm>
                <a:off x="3597785" y="3377045"/>
                <a:ext cx="33591" cy="28699"/>
                <a:chOff x="3597785" y="3377045"/>
                <a:chExt cx="33591" cy="28699"/>
              </a:xfrm>
            </p:grpSpPr>
            <p:sp>
              <p:nvSpPr>
                <p:cNvPr id="5740" name="Google Shape;5740;p81"/>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1"/>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2" name="Google Shape;5742;p81"/>
              <p:cNvGrpSpPr/>
              <p:nvPr/>
            </p:nvGrpSpPr>
            <p:grpSpPr>
              <a:xfrm>
                <a:off x="3887870" y="3669796"/>
                <a:ext cx="33591" cy="28692"/>
                <a:chOff x="3887870" y="3669796"/>
                <a:chExt cx="33591" cy="28692"/>
              </a:xfrm>
            </p:grpSpPr>
            <p:sp>
              <p:nvSpPr>
                <p:cNvPr id="5743" name="Google Shape;5743;p81"/>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1"/>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5" name="Google Shape;5745;p81"/>
              <p:cNvGrpSpPr/>
              <p:nvPr/>
            </p:nvGrpSpPr>
            <p:grpSpPr>
              <a:xfrm>
                <a:off x="3818320" y="3481625"/>
                <a:ext cx="33497" cy="28770"/>
                <a:chOff x="3818320" y="3481625"/>
                <a:chExt cx="33497" cy="28770"/>
              </a:xfrm>
            </p:grpSpPr>
            <p:sp>
              <p:nvSpPr>
                <p:cNvPr id="5746" name="Google Shape;5746;p81"/>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1"/>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8" name="Google Shape;5748;p81"/>
              <p:cNvGrpSpPr/>
              <p:nvPr/>
            </p:nvGrpSpPr>
            <p:grpSpPr>
              <a:xfrm>
                <a:off x="4278139" y="4120948"/>
                <a:ext cx="37492" cy="32129"/>
                <a:chOff x="4278139" y="4120948"/>
                <a:chExt cx="37492" cy="32129"/>
              </a:xfrm>
            </p:grpSpPr>
            <p:sp>
              <p:nvSpPr>
                <p:cNvPr id="5749" name="Google Shape;5749;p81"/>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1"/>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81"/>
              <p:cNvGrpSpPr/>
              <p:nvPr/>
            </p:nvGrpSpPr>
            <p:grpSpPr>
              <a:xfrm>
                <a:off x="4419898" y="3977388"/>
                <a:ext cx="33497" cy="28692"/>
                <a:chOff x="4419898" y="3977388"/>
                <a:chExt cx="33497" cy="28692"/>
              </a:xfrm>
            </p:grpSpPr>
            <p:sp>
              <p:nvSpPr>
                <p:cNvPr id="5752" name="Google Shape;5752;p81"/>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1"/>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4" name="Google Shape;5754;p81"/>
              <p:cNvGrpSpPr/>
              <p:nvPr/>
            </p:nvGrpSpPr>
            <p:grpSpPr>
              <a:xfrm>
                <a:off x="4158930" y="4034684"/>
                <a:ext cx="33497" cy="28762"/>
                <a:chOff x="4158930" y="4034684"/>
                <a:chExt cx="33497" cy="28762"/>
              </a:xfrm>
            </p:grpSpPr>
            <p:sp>
              <p:nvSpPr>
                <p:cNvPr id="5755" name="Google Shape;5755;p81"/>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1"/>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7" name="Google Shape;5757;p81"/>
              <p:cNvGrpSpPr/>
              <p:nvPr/>
            </p:nvGrpSpPr>
            <p:grpSpPr>
              <a:xfrm>
                <a:off x="4134949" y="3957049"/>
                <a:ext cx="33497" cy="28770"/>
                <a:chOff x="4134949" y="3957049"/>
                <a:chExt cx="33497" cy="28770"/>
              </a:xfrm>
            </p:grpSpPr>
            <p:sp>
              <p:nvSpPr>
                <p:cNvPr id="5758" name="Google Shape;5758;p81"/>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1"/>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0" name="Google Shape;5760;p81"/>
              <p:cNvGrpSpPr/>
              <p:nvPr/>
            </p:nvGrpSpPr>
            <p:grpSpPr>
              <a:xfrm>
                <a:off x="4193653" y="4184403"/>
                <a:ext cx="43580" cy="37264"/>
                <a:chOff x="4193653" y="4184403"/>
                <a:chExt cx="43580" cy="37264"/>
              </a:xfrm>
            </p:grpSpPr>
            <p:sp>
              <p:nvSpPr>
                <p:cNvPr id="5761" name="Google Shape;5761;p81"/>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1"/>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3" name="Google Shape;5763;p81"/>
              <p:cNvGrpSpPr/>
              <p:nvPr/>
            </p:nvGrpSpPr>
            <p:grpSpPr>
              <a:xfrm>
                <a:off x="4343600" y="3943844"/>
                <a:ext cx="43580" cy="37312"/>
                <a:chOff x="4343600" y="3943844"/>
                <a:chExt cx="43580" cy="37312"/>
              </a:xfrm>
            </p:grpSpPr>
            <p:sp>
              <p:nvSpPr>
                <p:cNvPr id="5764" name="Google Shape;5764;p81"/>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1"/>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6" name="Google Shape;5766;p81"/>
              <p:cNvGrpSpPr/>
              <p:nvPr/>
            </p:nvGrpSpPr>
            <p:grpSpPr>
              <a:xfrm>
                <a:off x="4172339" y="3381693"/>
                <a:ext cx="31499" cy="27001"/>
                <a:chOff x="4172339" y="3381693"/>
                <a:chExt cx="31499" cy="27001"/>
              </a:xfrm>
            </p:grpSpPr>
            <p:sp>
              <p:nvSpPr>
                <p:cNvPr id="5767" name="Google Shape;5767;p81"/>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1"/>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69" name="Google Shape;5769;p81"/>
          <p:cNvGrpSpPr/>
          <p:nvPr/>
        </p:nvGrpSpPr>
        <p:grpSpPr>
          <a:xfrm>
            <a:off x="3530626" y="1013128"/>
            <a:ext cx="2078182" cy="1366558"/>
            <a:chOff x="235800" y="830650"/>
            <a:chExt cx="6978450" cy="4588844"/>
          </a:xfrm>
        </p:grpSpPr>
        <p:sp>
          <p:nvSpPr>
            <p:cNvPr id="5770" name="Google Shape;5770;p81"/>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1"/>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1"/>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1"/>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1"/>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1"/>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81"/>
          <p:cNvGrpSpPr/>
          <p:nvPr/>
        </p:nvGrpSpPr>
        <p:grpSpPr>
          <a:xfrm>
            <a:off x="5904877" y="1016248"/>
            <a:ext cx="2435960" cy="1297725"/>
            <a:chOff x="233350" y="949250"/>
            <a:chExt cx="7137300" cy="3802300"/>
          </a:xfrm>
        </p:grpSpPr>
        <p:sp>
          <p:nvSpPr>
            <p:cNvPr id="5777" name="Google Shape;5777;p8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8" name="Google Shape;5828;p81"/>
          <p:cNvGrpSpPr/>
          <p:nvPr/>
        </p:nvGrpSpPr>
        <p:grpSpPr>
          <a:xfrm>
            <a:off x="698034" y="977939"/>
            <a:ext cx="2665073" cy="1317140"/>
            <a:chOff x="793334" y="1192826"/>
            <a:chExt cx="2665073" cy="1317140"/>
          </a:xfrm>
        </p:grpSpPr>
        <p:sp>
          <p:nvSpPr>
            <p:cNvPr id="5829" name="Google Shape;5829;p8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1"/>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1"/>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1"/>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1"/>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1"/>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1"/>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1"/>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1"/>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1"/>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1"/>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1"/>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1"/>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1"/>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1"/>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1"/>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1"/>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1"/>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1"/>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1"/>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1"/>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1"/>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1"/>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1"/>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1"/>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1"/>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1"/>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1"/>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1"/>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1"/>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1"/>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1"/>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1"/>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1"/>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1"/>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1"/>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1"/>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1"/>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1"/>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1"/>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1"/>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1"/>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1"/>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1"/>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1"/>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1"/>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1"/>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1"/>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1"/>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1"/>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1"/>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1"/>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1"/>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1"/>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1"/>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1"/>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1"/>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1"/>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1"/>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1"/>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1"/>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1"/>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1"/>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1"/>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1"/>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1"/>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1"/>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1"/>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1"/>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1"/>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1"/>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1"/>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1"/>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1"/>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1"/>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1"/>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1"/>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1"/>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1"/>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1"/>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1"/>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1"/>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1"/>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1"/>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1"/>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1"/>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1"/>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1"/>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1"/>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1"/>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1"/>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1"/>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1"/>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1"/>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1"/>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1"/>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1"/>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1"/>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1"/>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1"/>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1"/>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1"/>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1"/>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1"/>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1"/>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1"/>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1"/>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1"/>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1"/>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1"/>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1"/>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1"/>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1"/>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1"/>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1"/>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1"/>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1"/>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1"/>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1"/>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1"/>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1"/>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1"/>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1"/>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1"/>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1"/>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1"/>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1"/>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1"/>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1"/>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1"/>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1"/>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1"/>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1"/>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1"/>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1"/>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1"/>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1"/>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1"/>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1"/>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1"/>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1"/>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1"/>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1"/>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1"/>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1"/>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1"/>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1"/>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1"/>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1"/>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1"/>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1"/>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1"/>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1"/>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1"/>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1"/>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1"/>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1"/>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1"/>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1"/>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1"/>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1"/>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1"/>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1"/>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1"/>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1"/>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1"/>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1"/>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1"/>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1"/>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1"/>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1"/>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1"/>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1"/>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1"/>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1"/>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1"/>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1"/>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1"/>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1"/>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1"/>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1"/>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1"/>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1"/>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1"/>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1"/>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1"/>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1"/>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1"/>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1"/>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1"/>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1"/>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1"/>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1"/>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1"/>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1"/>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1"/>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1"/>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1"/>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1"/>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1"/>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1"/>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1"/>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1"/>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1"/>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1"/>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1"/>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1"/>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1"/>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1"/>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1"/>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1"/>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1"/>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1"/>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1"/>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1"/>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1"/>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1"/>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1"/>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1"/>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1"/>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1"/>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1"/>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1"/>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1"/>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1"/>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1"/>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1"/>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1"/>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1"/>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1"/>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1"/>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1"/>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1"/>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1"/>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1"/>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1"/>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1"/>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1"/>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1"/>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1"/>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1"/>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1"/>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1"/>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1"/>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1"/>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1"/>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1"/>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1"/>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1"/>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1"/>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1"/>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1"/>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1"/>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1"/>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1"/>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1"/>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1"/>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1"/>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1"/>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1"/>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1"/>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1"/>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1"/>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1"/>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1"/>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1"/>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1"/>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1"/>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1"/>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8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1"/>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1"/>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1"/>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1"/>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1"/>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1"/>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1"/>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1"/>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1"/>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1"/>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1"/>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1"/>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1"/>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1"/>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1"/>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1"/>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1"/>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1"/>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1"/>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1"/>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1"/>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1"/>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1"/>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1"/>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1"/>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1"/>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1"/>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1"/>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1"/>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1"/>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1"/>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1"/>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1"/>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1"/>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1"/>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1"/>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1"/>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1"/>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1"/>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81"/>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1"/>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1"/>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1"/>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1"/>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1"/>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1"/>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8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1"/>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1"/>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1"/>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1"/>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1"/>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1"/>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1"/>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1"/>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1"/>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1"/>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1"/>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1"/>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1"/>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9799"/>
        <p:cNvGrpSpPr/>
        <p:nvPr/>
      </p:nvGrpSpPr>
      <p:grpSpPr>
        <a:xfrm>
          <a:off x="0" y="0"/>
          <a:ext cx="0" cy="0"/>
          <a:chOff x="0" y="0"/>
          <a:chExt cx="0" cy="0"/>
        </a:xfrm>
      </p:grpSpPr>
      <p:grpSp>
        <p:nvGrpSpPr>
          <p:cNvPr id="9800" name="Google Shape;9800;p82"/>
          <p:cNvGrpSpPr/>
          <p:nvPr/>
        </p:nvGrpSpPr>
        <p:grpSpPr>
          <a:xfrm>
            <a:off x="2100561" y="3398658"/>
            <a:ext cx="1102891" cy="760337"/>
            <a:chOff x="4967783" y="2151471"/>
            <a:chExt cx="3920692" cy="2702940"/>
          </a:xfrm>
        </p:grpSpPr>
        <p:grpSp>
          <p:nvGrpSpPr>
            <p:cNvPr id="9801" name="Google Shape;9801;p82"/>
            <p:cNvGrpSpPr/>
            <p:nvPr/>
          </p:nvGrpSpPr>
          <p:grpSpPr>
            <a:xfrm>
              <a:off x="5045709" y="2252109"/>
              <a:ext cx="3761071" cy="2501708"/>
              <a:chOff x="2691784" y="1805334"/>
              <a:chExt cx="3761071" cy="2501708"/>
            </a:xfrm>
          </p:grpSpPr>
          <p:sp>
            <p:nvSpPr>
              <p:cNvPr id="9802" name="Google Shape;9802;p8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9" name="Google Shape;9809;p82"/>
            <p:cNvGrpSpPr/>
            <p:nvPr/>
          </p:nvGrpSpPr>
          <p:grpSpPr>
            <a:xfrm>
              <a:off x="4967783" y="2151471"/>
              <a:ext cx="3920692" cy="2702940"/>
              <a:chOff x="2613858" y="1704696"/>
              <a:chExt cx="3920692" cy="2702940"/>
            </a:xfrm>
          </p:grpSpPr>
          <p:sp>
            <p:nvSpPr>
              <p:cNvPr id="9810" name="Google Shape;9810;p8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15" name="Google Shape;9815;p82"/>
          <p:cNvGrpSpPr/>
          <p:nvPr/>
        </p:nvGrpSpPr>
        <p:grpSpPr>
          <a:xfrm>
            <a:off x="3504470" y="1286935"/>
            <a:ext cx="1561911" cy="708580"/>
            <a:chOff x="3530532" y="1496185"/>
            <a:chExt cx="1561911" cy="708580"/>
          </a:xfrm>
        </p:grpSpPr>
        <p:grpSp>
          <p:nvGrpSpPr>
            <p:cNvPr id="9816" name="Google Shape;9816;p82"/>
            <p:cNvGrpSpPr/>
            <p:nvPr/>
          </p:nvGrpSpPr>
          <p:grpSpPr>
            <a:xfrm>
              <a:off x="3720318" y="1857562"/>
              <a:ext cx="1372125" cy="54"/>
              <a:chOff x="3720318" y="1857562"/>
              <a:chExt cx="1372125" cy="54"/>
            </a:xfrm>
          </p:grpSpPr>
          <p:cxnSp>
            <p:nvCxnSpPr>
              <p:cNvPr id="9817" name="Google Shape;9817;p82"/>
              <p:cNvCxnSpPr>
                <a:endCxn id="9818"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819" name="Google Shape;9819;p8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820" name="Google Shape;9820;p8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821" name="Google Shape;9821;p82"/>
              <p:cNvCxnSpPr>
                <a:stCxn id="9818"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822" name="Google Shape;9822;p82"/>
            <p:cNvGrpSpPr/>
            <p:nvPr/>
          </p:nvGrpSpPr>
          <p:grpSpPr>
            <a:xfrm>
              <a:off x="3567462" y="1496185"/>
              <a:ext cx="286500" cy="272914"/>
              <a:chOff x="3567462" y="1496185"/>
              <a:chExt cx="286500" cy="272914"/>
            </a:xfrm>
          </p:grpSpPr>
          <p:cxnSp>
            <p:nvCxnSpPr>
              <p:cNvPr id="9823" name="Google Shape;9823;p8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824" name="Google Shape;9824;p8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5" name="Google Shape;9825;p8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7" name="Google Shape;9827;p82"/>
            <p:cNvGrpSpPr/>
            <p:nvPr/>
          </p:nvGrpSpPr>
          <p:grpSpPr>
            <a:xfrm>
              <a:off x="3929014" y="1960574"/>
              <a:ext cx="286500" cy="242342"/>
              <a:chOff x="3929014" y="1960574"/>
              <a:chExt cx="286500" cy="242342"/>
            </a:xfrm>
          </p:grpSpPr>
          <p:cxnSp>
            <p:nvCxnSpPr>
              <p:cNvPr id="9828" name="Google Shape;9828;p8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829" name="Google Shape;9829;p8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82"/>
            <p:cNvGrpSpPr/>
            <p:nvPr/>
          </p:nvGrpSpPr>
          <p:grpSpPr>
            <a:xfrm>
              <a:off x="4290828" y="1496185"/>
              <a:ext cx="286500" cy="272914"/>
              <a:chOff x="4290828" y="1496185"/>
              <a:chExt cx="286500" cy="272914"/>
            </a:xfrm>
          </p:grpSpPr>
          <p:cxnSp>
            <p:nvCxnSpPr>
              <p:cNvPr id="9831" name="Google Shape;9831;p8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832" name="Google Shape;9832;p8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3" name="Google Shape;9833;p8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4" name="Google Shape;9834;p82"/>
            <p:cNvGrpSpPr/>
            <p:nvPr/>
          </p:nvGrpSpPr>
          <p:grpSpPr>
            <a:xfrm>
              <a:off x="4657726" y="1959674"/>
              <a:ext cx="286500" cy="245092"/>
              <a:chOff x="4657726" y="1959674"/>
              <a:chExt cx="286500" cy="245092"/>
            </a:xfrm>
          </p:grpSpPr>
          <p:cxnSp>
            <p:nvCxnSpPr>
              <p:cNvPr id="9835" name="Google Shape;9835;p8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836" name="Google Shape;9836;p8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37" name="Google Shape;9837;p82"/>
          <p:cNvGrpSpPr/>
          <p:nvPr/>
        </p:nvGrpSpPr>
        <p:grpSpPr>
          <a:xfrm>
            <a:off x="3486489" y="2149032"/>
            <a:ext cx="1597032" cy="378649"/>
            <a:chOff x="3512551" y="2358282"/>
            <a:chExt cx="1597032" cy="378649"/>
          </a:xfrm>
        </p:grpSpPr>
        <p:grpSp>
          <p:nvGrpSpPr>
            <p:cNvPr id="9838" name="Google Shape;9838;p82"/>
            <p:cNvGrpSpPr/>
            <p:nvPr/>
          </p:nvGrpSpPr>
          <p:grpSpPr>
            <a:xfrm>
              <a:off x="3738198" y="2553002"/>
              <a:ext cx="1145834" cy="117"/>
              <a:chOff x="3738198" y="2553002"/>
              <a:chExt cx="1145834" cy="117"/>
            </a:xfrm>
          </p:grpSpPr>
          <p:cxnSp>
            <p:nvCxnSpPr>
              <p:cNvPr id="9839" name="Google Shape;9839;p8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840" name="Google Shape;9840;p8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841" name="Google Shape;9841;p82"/>
              <p:cNvCxnSpPr>
                <a:stCxn id="9842" idx="6"/>
                <a:endCxn id="9843"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844" name="Google Shape;9844;p82"/>
            <p:cNvGrpSpPr/>
            <p:nvPr/>
          </p:nvGrpSpPr>
          <p:grpSpPr>
            <a:xfrm>
              <a:off x="3969644" y="2440153"/>
              <a:ext cx="225900" cy="296779"/>
              <a:chOff x="3969644" y="2440153"/>
              <a:chExt cx="225900" cy="296779"/>
            </a:xfrm>
          </p:grpSpPr>
          <p:cxnSp>
            <p:nvCxnSpPr>
              <p:cNvPr id="9845" name="Google Shape;9845;p8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843" name="Google Shape;9843;p8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7" name="Google Shape;9847;p82"/>
            <p:cNvGrpSpPr/>
            <p:nvPr/>
          </p:nvGrpSpPr>
          <p:grpSpPr>
            <a:xfrm>
              <a:off x="4426818" y="2358282"/>
              <a:ext cx="225600" cy="307471"/>
              <a:chOff x="4426818" y="2358282"/>
              <a:chExt cx="225600" cy="307471"/>
            </a:xfrm>
          </p:grpSpPr>
          <p:cxnSp>
            <p:nvCxnSpPr>
              <p:cNvPr id="9848" name="Google Shape;9848;p82"/>
              <p:cNvCxnSpPr>
                <a:stCxn id="9849"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850" name="Google Shape;9850;p8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82"/>
            <p:cNvGrpSpPr/>
            <p:nvPr/>
          </p:nvGrpSpPr>
          <p:grpSpPr>
            <a:xfrm>
              <a:off x="4883984" y="2440153"/>
              <a:ext cx="225600" cy="296479"/>
              <a:chOff x="4883984" y="2440153"/>
              <a:chExt cx="225600" cy="296479"/>
            </a:xfrm>
          </p:grpSpPr>
          <p:cxnSp>
            <p:nvCxnSpPr>
              <p:cNvPr id="9852" name="Google Shape;9852;p8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853" name="Google Shape;9853;p8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82"/>
            <p:cNvGrpSpPr/>
            <p:nvPr/>
          </p:nvGrpSpPr>
          <p:grpSpPr>
            <a:xfrm>
              <a:off x="3512551" y="2358356"/>
              <a:ext cx="225647" cy="307629"/>
              <a:chOff x="2182679" y="2005014"/>
              <a:chExt cx="792300" cy="1080158"/>
            </a:xfrm>
          </p:grpSpPr>
          <p:cxnSp>
            <p:nvCxnSpPr>
              <p:cNvPr id="9856" name="Google Shape;9856;p82"/>
              <p:cNvCxnSpPr>
                <a:stCxn id="9857"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842" name="Google Shape;9842;p8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58" name="Google Shape;9858;p82"/>
          <p:cNvGrpSpPr/>
          <p:nvPr/>
        </p:nvGrpSpPr>
        <p:grpSpPr>
          <a:xfrm>
            <a:off x="6846571" y="972829"/>
            <a:ext cx="1559809" cy="722610"/>
            <a:chOff x="634175" y="2986275"/>
            <a:chExt cx="3147949" cy="1458344"/>
          </a:xfrm>
        </p:grpSpPr>
        <p:cxnSp>
          <p:nvCxnSpPr>
            <p:cNvPr id="9859" name="Google Shape;9859;p82"/>
            <p:cNvCxnSpPr>
              <a:stCxn id="9860" idx="4"/>
              <a:endCxn id="9861"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862" name="Google Shape;9862;p82"/>
            <p:cNvCxnSpPr>
              <a:stCxn id="9861" idx="0"/>
              <a:endCxn id="9863"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864" name="Google Shape;9864;p82"/>
            <p:cNvCxnSpPr>
              <a:stCxn id="9863" idx="4"/>
              <a:endCxn id="9865"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866" name="Google Shape;9866;p82"/>
            <p:cNvCxnSpPr>
              <a:stCxn id="9865" idx="0"/>
              <a:endCxn id="9867"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867" name="Google Shape;9867;p8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863" name="Google Shape;9863;p8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860" name="Google Shape;9860;p8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865" name="Google Shape;9865;p8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861" name="Google Shape;9861;p8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868" name="Google Shape;9868;p82"/>
          <p:cNvGrpSpPr/>
          <p:nvPr/>
        </p:nvGrpSpPr>
        <p:grpSpPr>
          <a:xfrm>
            <a:off x="3500361" y="2682737"/>
            <a:ext cx="1570719" cy="294123"/>
            <a:chOff x="998425" y="1182125"/>
            <a:chExt cx="1065400" cy="199500"/>
          </a:xfrm>
        </p:grpSpPr>
        <p:sp>
          <p:nvSpPr>
            <p:cNvPr id="9869" name="Google Shape;9869;p8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4" name="Google Shape;9874;p82"/>
          <p:cNvGrpSpPr/>
          <p:nvPr/>
        </p:nvGrpSpPr>
        <p:grpSpPr>
          <a:xfrm>
            <a:off x="6843617" y="1800224"/>
            <a:ext cx="1565716" cy="366729"/>
            <a:chOff x="1247650" y="2075423"/>
            <a:chExt cx="6648477" cy="1557238"/>
          </a:xfrm>
        </p:grpSpPr>
        <p:sp>
          <p:nvSpPr>
            <p:cNvPr id="9875" name="Google Shape;9875;p8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1" name="Google Shape;9881;p82"/>
          <p:cNvGrpSpPr/>
          <p:nvPr/>
        </p:nvGrpSpPr>
        <p:grpSpPr>
          <a:xfrm>
            <a:off x="6827929" y="2949039"/>
            <a:ext cx="1597061" cy="663440"/>
            <a:chOff x="6796238" y="3158297"/>
            <a:chExt cx="1630319" cy="677257"/>
          </a:xfrm>
        </p:grpSpPr>
        <p:cxnSp>
          <p:nvCxnSpPr>
            <p:cNvPr id="9882" name="Google Shape;9882;p8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883" name="Google Shape;9883;p8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884" name="Google Shape;9884;p8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885" name="Google Shape;9885;p8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886" name="Google Shape;9886;p82"/>
            <p:cNvGrpSpPr/>
            <p:nvPr/>
          </p:nvGrpSpPr>
          <p:grpSpPr>
            <a:xfrm>
              <a:off x="6796238" y="3311904"/>
              <a:ext cx="1630319" cy="377697"/>
              <a:chOff x="6796238" y="3311904"/>
              <a:chExt cx="1630319" cy="377697"/>
            </a:xfrm>
          </p:grpSpPr>
          <p:sp>
            <p:nvSpPr>
              <p:cNvPr id="9887" name="Google Shape;9887;p8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90" name="Google Shape;9890;p82"/>
          <p:cNvGrpSpPr/>
          <p:nvPr/>
        </p:nvGrpSpPr>
        <p:grpSpPr>
          <a:xfrm>
            <a:off x="5349067" y="970431"/>
            <a:ext cx="1368606" cy="1593805"/>
            <a:chOff x="1839112" y="2209163"/>
            <a:chExt cx="1918159" cy="2233784"/>
          </a:xfrm>
        </p:grpSpPr>
        <p:sp>
          <p:nvSpPr>
            <p:cNvPr id="9891" name="Google Shape;9891;p8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94" name="Google Shape;9894;p82"/>
            <p:cNvCxnSpPr>
              <a:stCxn id="9891" idx="6"/>
              <a:endCxn id="9892"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895" name="Google Shape;9895;p82"/>
            <p:cNvCxnSpPr>
              <a:stCxn id="9892" idx="4"/>
              <a:endCxn id="9896"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897" name="Google Shape;9897;p82"/>
            <p:cNvCxnSpPr>
              <a:stCxn id="9896" idx="6"/>
              <a:endCxn id="9893"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898" name="Google Shape;9898;p82"/>
            <p:cNvCxnSpPr>
              <a:stCxn id="9893" idx="4"/>
              <a:endCxn id="9899"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896" name="Google Shape;9896;p8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01" name="Google Shape;9901;p82"/>
            <p:cNvCxnSpPr>
              <a:endCxn id="9900"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902" name="Google Shape;9902;p82"/>
          <p:cNvGrpSpPr/>
          <p:nvPr/>
        </p:nvGrpSpPr>
        <p:grpSpPr>
          <a:xfrm>
            <a:off x="3481440" y="976667"/>
            <a:ext cx="1637968" cy="154942"/>
            <a:chOff x="238125" y="2506075"/>
            <a:chExt cx="7115411" cy="673075"/>
          </a:xfrm>
        </p:grpSpPr>
        <p:sp>
          <p:nvSpPr>
            <p:cNvPr id="9903" name="Google Shape;9903;p8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8" name="Google Shape;9908;p82"/>
          <p:cNvGrpSpPr/>
          <p:nvPr/>
        </p:nvGrpSpPr>
        <p:grpSpPr>
          <a:xfrm>
            <a:off x="720125" y="1298264"/>
            <a:ext cx="2476762" cy="91743"/>
            <a:chOff x="1464850" y="436376"/>
            <a:chExt cx="6001362" cy="222300"/>
          </a:xfrm>
        </p:grpSpPr>
        <p:sp>
          <p:nvSpPr>
            <p:cNvPr id="9909" name="Google Shape;9909;p8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14" name="Google Shape;9914;p8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915" name="Google Shape;9915;p8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916" name="Google Shape;9916;p8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917" name="Google Shape;9917;p8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918" name="Google Shape;9918;p82"/>
          <p:cNvGrpSpPr/>
          <p:nvPr/>
        </p:nvGrpSpPr>
        <p:grpSpPr>
          <a:xfrm>
            <a:off x="706392" y="2533730"/>
            <a:ext cx="1452710" cy="651923"/>
            <a:chOff x="803162" y="2667727"/>
            <a:chExt cx="1411906" cy="633611"/>
          </a:xfrm>
        </p:grpSpPr>
        <p:cxnSp>
          <p:nvCxnSpPr>
            <p:cNvPr id="9919" name="Google Shape;9919;p82"/>
            <p:cNvCxnSpPr>
              <a:stCxn id="9920" idx="2"/>
              <a:endCxn id="9921"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922" name="Google Shape;9922;p82"/>
            <p:cNvCxnSpPr>
              <a:stCxn id="9923" idx="0"/>
              <a:endCxn id="9920"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924" name="Google Shape;9924;p82"/>
            <p:cNvCxnSpPr>
              <a:stCxn id="9923" idx="2"/>
              <a:endCxn id="9925"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926" name="Google Shape;9926;p82"/>
            <p:cNvCxnSpPr>
              <a:stCxn id="9927" idx="0"/>
              <a:endCxn id="9923"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928" name="Google Shape;9928;p82"/>
            <p:cNvCxnSpPr>
              <a:stCxn id="9921" idx="2"/>
              <a:endCxn id="9929"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930" name="Google Shape;9930;p82"/>
            <p:cNvCxnSpPr>
              <a:stCxn id="9931" idx="0"/>
              <a:endCxn id="9921"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927" name="Google Shape;9927;p8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925" name="Google Shape;9925;p8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931" name="Google Shape;9931;p8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929" name="Google Shape;9929;p8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921" name="Google Shape;9921;p8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923" name="Google Shape;9923;p8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920" name="Google Shape;9920;p8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932" name="Google Shape;9932;p82"/>
          <p:cNvGrpSpPr/>
          <p:nvPr/>
        </p:nvGrpSpPr>
        <p:grpSpPr>
          <a:xfrm>
            <a:off x="706394" y="969268"/>
            <a:ext cx="2518541" cy="209309"/>
            <a:chOff x="803163" y="1111966"/>
            <a:chExt cx="2447800" cy="203430"/>
          </a:xfrm>
        </p:grpSpPr>
        <p:grpSp>
          <p:nvGrpSpPr>
            <p:cNvPr id="9933" name="Google Shape;9933;p82"/>
            <p:cNvGrpSpPr/>
            <p:nvPr/>
          </p:nvGrpSpPr>
          <p:grpSpPr>
            <a:xfrm>
              <a:off x="1958180" y="1111966"/>
              <a:ext cx="588019" cy="121396"/>
              <a:chOff x="4808316" y="2800065"/>
              <a:chExt cx="1999386" cy="412910"/>
            </a:xfrm>
          </p:grpSpPr>
          <p:sp>
            <p:nvSpPr>
              <p:cNvPr id="9934" name="Google Shape;9934;p8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5" name="Google Shape;9935;p82"/>
              <p:cNvGrpSpPr/>
              <p:nvPr/>
            </p:nvGrpSpPr>
            <p:grpSpPr>
              <a:xfrm>
                <a:off x="4808316" y="2800065"/>
                <a:ext cx="92400" cy="411825"/>
                <a:chOff x="845575" y="2563700"/>
                <a:chExt cx="92400" cy="411825"/>
              </a:xfrm>
            </p:grpSpPr>
            <p:cxnSp>
              <p:nvCxnSpPr>
                <p:cNvPr id="9936" name="Google Shape;9936;p8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937" name="Google Shape;9937;p8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938" name="Google Shape;9938;p8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9939" name="Google Shape;9939;p8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0" name="Google Shape;9940;p82"/>
            <p:cNvGrpSpPr/>
            <p:nvPr/>
          </p:nvGrpSpPr>
          <p:grpSpPr>
            <a:xfrm>
              <a:off x="803163" y="1111974"/>
              <a:ext cx="591158" cy="121545"/>
              <a:chOff x="803163" y="1111974"/>
              <a:chExt cx="591158" cy="121545"/>
            </a:xfrm>
          </p:grpSpPr>
          <p:grpSp>
            <p:nvGrpSpPr>
              <p:cNvPr id="9941" name="Google Shape;9941;p82"/>
              <p:cNvGrpSpPr/>
              <p:nvPr/>
            </p:nvGrpSpPr>
            <p:grpSpPr>
              <a:xfrm>
                <a:off x="803163" y="1111974"/>
                <a:ext cx="27175" cy="121077"/>
                <a:chOff x="845575" y="2563700"/>
                <a:chExt cx="92400" cy="411825"/>
              </a:xfrm>
            </p:grpSpPr>
            <p:cxnSp>
              <p:nvCxnSpPr>
                <p:cNvPr id="9942" name="Google Shape;9942;p8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943" name="Google Shape;9943;p8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4" name="Google Shape;9944;p8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82"/>
            <p:cNvGrpSpPr/>
            <p:nvPr/>
          </p:nvGrpSpPr>
          <p:grpSpPr>
            <a:xfrm>
              <a:off x="1381910" y="1194219"/>
              <a:ext cx="588341" cy="121177"/>
              <a:chOff x="1381910" y="1194219"/>
              <a:chExt cx="588341" cy="121177"/>
            </a:xfrm>
          </p:grpSpPr>
          <p:grpSp>
            <p:nvGrpSpPr>
              <p:cNvPr id="9946" name="Google Shape;9946;p82"/>
              <p:cNvGrpSpPr/>
              <p:nvPr/>
            </p:nvGrpSpPr>
            <p:grpSpPr>
              <a:xfrm rot="10800000">
                <a:off x="1381910" y="1194319"/>
                <a:ext cx="27175" cy="121077"/>
                <a:chOff x="2070100" y="2563700"/>
                <a:chExt cx="92400" cy="411825"/>
              </a:xfrm>
            </p:grpSpPr>
            <p:cxnSp>
              <p:nvCxnSpPr>
                <p:cNvPr id="9947" name="Google Shape;9947;p8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948" name="Google Shape;9948;p8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9" name="Google Shape;9949;p8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0" name="Google Shape;9950;p82"/>
            <p:cNvGrpSpPr/>
            <p:nvPr/>
          </p:nvGrpSpPr>
          <p:grpSpPr>
            <a:xfrm>
              <a:off x="2532079" y="1194219"/>
              <a:ext cx="704927" cy="121177"/>
              <a:chOff x="2532079" y="1194219"/>
              <a:chExt cx="704927" cy="121177"/>
            </a:xfrm>
          </p:grpSpPr>
          <p:grpSp>
            <p:nvGrpSpPr>
              <p:cNvPr id="9951" name="Google Shape;9951;p82"/>
              <p:cNvGrpSpPr/>
              <p:nvPr/>
            </p:nvGrpSpPr>
            <p:grpSpPr>
              <a:xfrm rot="10800000">
                <a:off x="2532079" y="1194319"/>
                <a:ext cx="27175" cy="121077"/>
                <a:chOff x="2070100" y="2563700"/>
                <a:chExt cx="92400" cy="411825"/>
              </a:xfrm>
            </p:grpSpPr>
            <p:cxnSp>
              <p:nvCxnSpPr>
                <p:cNvPr id="9952" name="Google Shape;9952;p8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953" name="Google Shape;9953;p8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4" name="Google Shape;9954;p8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55" name="Google Shape;9955;p82"/>
          <p:cNvGrpSpPr/>
          <p:nvPr/>
        </p:nvGrpSpPr>
        <p:grpSpPr>
          <a:xfrm>
            <a:off x="3499404" y="3665900"/>
            <a:ext cx="1567778" cy="491677"/>
            <a:chOff x="5194708" y="3484366"/>
            <a:chExt cx="3148148" cy="987304"/>
          </a:xfrm>
        </p:grpSpPr>
        <p:grpSp>
          <p:nvGrpSpPr>
            <p:cNvPr id="9956" name="Google Shape;9956;p82"/>
            <p:cNvGrpSpPr/>
            <p:nvPr/>
          </p:nvGrpSpPr>
          <p:grpSpPr>
            <a:xfrm>
              <a:off x="7531521" y="3484366"/>
              <a:ext cx="811335" cy="987304"/>
              <a:chOff x="3379425" y="1617275"/>
              <a:chExt cx="1090650" cy="1327200"/>
            </a:xfrm>
          </p:grpSpPr>
          <p:sp>
            <p:nvSpPr>
              <p:cNvPr id="9957" name="Google Shape;9957;p8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82"/>
            <p:cNvGrpSpPr/>
            <p:nvPr/>
          </p:nvGrpSpPr>
          <p:grpSpPr>
            <a:xfrm>
              <a:off x="6752546" y="3484366"/>
              <a:ext cx="811428" cy="987304"/>
              <a:chOff x="2332275" y="1617275"/>
              <a:chExt cx="1090775" cy="1327200"/>
            </a:xfrm>
          </p:grpSpPr>
          <p:sp>
            <p:nvSpPr>
              <p:cNvPr id="9961" name="Google Shape;9961;p8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82"/>
            <p:cNvGrpSpPr/>
            <p:nvPr/>
          </p:nvGrpSpPr>
          <p:grpSpPr>
            <a:xfrm>
              <a:off x="5973664" y="3484366"/>
              <a:ext cx="811335" cy="987304"/>
              <a:chOff x="1285250" y="1617275"/>
              <a:chExt cx="1090650" cy="1327200"/>
            </a:xfrm>
          </p:grpSpPr>
          <p:sp>
            <p:nvSpPr>
              <p:cNvPr id="9965" name="Google Shape;9965;p8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82"/>
            <p:cNvGrpSpPr/>
            <p:nvPr/>
          </p:nvGrpSpPr>
          <p:grpSpPr>
            <a:xfrm>
              <a:off x="5194708" y="3484366"/>
              <a:ext cx="811409" cy="987304"/>
              <a:chOff x="238125" y="1617275"/>
              <a:chExt cx="1090750" cy="1327200"/>
            </a:xfrm>
          </p:grpSpPr>
          <p:sp>
            <p:nvSpPr>
              <p:cNvPr id="9969" name="Google Shape;9969;p8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72" name="Google Shape;9972;p82"/>
          <p:cNvGrpSpPr/>
          <p:nvPr/>
        </p:nvGrpSpPr>
        <p:grpSpPr>
          <a:xfrm>
            <a:off x="3460013" y="3146311"/>
            <a:ext cx="1616964" cy="346256"/>
            <a:chOff x="1808063" y="4294338"/>
            <a:chExt cx="3370782" cy="721817"/>
          </a:xfrm>
        </p:grpSpPr>
        <p:sp>
          <p:nvSpPr>
            <p:cNvPr id="9973" name="Google Shape;9973;p8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3" name="Google Shape;9983;p82"/>
          <p:cNvGrpSpPr/>
          <p:nvPr/>
        </p:nvGrpSpPr>
        <p:grpSpPr>
          <a:xfrm>
            <a:off x="738225" y="3432340"/>
            <a:ext cx="1295882" cy="646587"/>
            <a:chOff x="834100" y="3642869"/>
            <a:chExt cx="1259483" cy="628426"/>
          </a:xfrm>
        </p:grpSpPr>
        <p:sp>
          <p:nvSpPr>
            <p:cNvPr id="9984" name="Google Shape;9984;p8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9" name="Google Shape;10009;p82"/>
            <p:cNvGrpSpPr/>
            <p:nvPr/>
          </p:nvGrpSpPr>
          <p:grpSpPr>
            <a:xfrm>
              <a:off x="1360364" y="3847835"/>
              <a:ext cx="208119" cy="224359"/>
              <a:chOff x="1360769" y="3847100"/>
              <a:chExt cx="208119" cy="224359"/>
            </a:xfrm>
          </p:grpSpPr>
          <p:sp>
            <p:nvSpPr>
              <p:cNvPr id="10010" name="Google Shape;10010;p8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0" name="Google Shape;10030;p8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4" name="Google Shape;10044;p82"/>
          <p:cNvGrpSpPr/>
          <p:nvPr/>
        </p:nvGrpSpPr>
        <p:grpSpPr>
          <a:xfrm rot="5400000">
            <a:off x="5951338" y="3228837"/>
            <a:ext cx="164064" cy="1414916"/>
            <a:chOff x="4428249" y="1369375"/>
            <a:chExt cx="36905" cy="429569"/>
          </a:xfrm>
        </p:grpSpPr>
        <p:sp>
          <p:nvSpPr>
            <p:cNvPr id="10045" name="Google Shape;10045;p8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82"/>
          <p:cNvGrpSpPr/>
          <p:nvPr/>
        </p:nvGrpSpPr>
        <p:grpSpPr>
          <a:xfrm rot="10800000" flipH="1">
            <a:off x="5323767" y="2817380"/>
            <a:ext cx="1419207" cy="24808"/>
            <a:chOff x="219558" y="4738465"/>
            <a:chExt cx="5852400" cy="102300"/>
          </a:xfrm>
        </p:grpSpPr>
        <p:cxnSp>
          <p:nvCxnSpPr>
            <p:cNvPr id="10078" name="Google Shape;10078;p8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0079" name="Google Shape;10079;p8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82"/>
          <p:cNvGrpSpPr/>
          <p:nvPr/>
        </p:nvGrpSpPr>
        <p:grpSpPr>
          <a:xfrm>
            <a:off x="5335086" y="3190444"/>
            <a:ext cx="1396570" cy="385016"/>
            <a:chOff x="5286284" y="2966544"/>
            <a:chExt cx="1396570" cy="385016"/>
          </a:xfrm>
        </p:grpSpPr>
        <p:cxnSp>
          <p:nvCxnSpPr>
            <p:cNvPr id="10085" name="Google Shape;10085;p8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0086" name="Google Shape;10086;p8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0087" name="Google Shape;10087;p82"/>
            <p:cNvGrpSpPr/>
            <p:nvPr/>
          </p:nvGrpSpPr>
          <p:grpSpPr>
            <a:xfrm>
              <a:off x="5287688" y="3173364"/>
              <a:ext cx="1395166" cy="74100"/>
              <a:chOff x="5287688" y="3173364"/>
              <a:chExt cx="1395166" cy="74100"/>
            </a:xfrm>
          </p:grpSpPr>
          <p:cxnSp>
            <p:nvCxnSpPr>
              <p:cNvPr id="10088" name="Google Shape;10088;p8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0089" name="Google Shape;10089;p8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0090" name="Google Shape;10090;p8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091" name="Google Shape;10091;p8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092" name="Google Shape;10092;p8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093" name="Google Shape;10093;p8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094" name="Google Shape;10094;p8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095" name="Google Shape;10095;p8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0096" name="Google Shape;10096;p8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0097" name="Google Shape;10097;p82"/>
          <p:cNvGrpSpPr/>
          <p:nvPr/>
        </p:nvGrpSpPr>
        <p:grpSpPr>
          <a:xfrm>
            <a:off x="2021151" y="1609220"/>
            <a:ext cx="1182276" cy="662027"/>
            <a:chOff x="2029517" y="1732295"/>
            <a:chExt cx="1149068" cy="643432"/>
          </a:xfrm>
        </p:grpSpPr>
        <p:grpSp>
          <p:nvGrpSpPr>
            <p:cNvPr id="10098" name="Google Shape;10098;p82"/>
            <p:cNvGrpSpPr/>
            <p:nvPr/>
          </p:nvGrpSpPr>
          <p:grpSpPr>
            <a:xfrm>
              <a:off x="2708660" y="1746937"/>
              <a:ext cx="455427" cy="244429"/>
              <a:chOff x="2700693" y="1746937"/>
              <a:chExt cx="455427" cy="244429"/>
            </a:xfrm>
          </p:grpSpPr>
          <p:grpSp>
            <p:nvGrpSpPr>
              <p:cNvPr id="10099" name="Google Shape;10099;p82"/>
              <p:cNvGrpSpPr/>
              <p:nvPr/>
            </p:nvGrpSpPr>
            <p:grpSpPr>
              <a:xfrm>
                <a:off x="2905682" y="1782817"/>
                <a:ext cx="250438" cy="208549"/>
                <a:chOff x="2905682" y="1782817"/>
                <a:chExt cx="250438" cy="208549"/>
              </a:xfrm>
            </p:grpSpPr>
            <p:cxnSp>
              <p:nvCxnSpPr>
                <p:cNvPr id="10100" name="Google Shape;10100;p8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101" name="Google Shape;10101;p8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82"/>
              <p:cNvGrpSpPr/>
              <p:nvPr/>
            </p:nvGrpSpPr>
            <p:grpSpPr>
              <a:xfrm>
                <a:off x="2700693" y="1746937"/>
                <a:ext cx="449967" cy="72374"/>
                <a:chOff x="2700693" y="1746937"/>
                <a:chExt cx="449967" cy="72374"/>
              </a:xfrm>
            </p:grpSpPr>
            <p:cxnSp>
              <p:nvCxnSpPr>
                <p:cNvPr id="10103" name="Google Shape;10103;p8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104" name="Google Shape;10104;p8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05" name="Google Shape;10105;p82"/>
            <p:cNvGrpSpPr/>
            <p:nvPr/>
          </p:nvGrpSpPr>
          <p:grpSpPr>
            <a:xfrm>
              <a:off x="2029517" y="1732295"/>
              <a:ext cx="1149068" cy="643432"/>
              <a:chOff x="2029517" y="1732295"/>
              <a:chExt cx="1149068" cy="643432"/>
            </a:xfrm>
          </p:grpSpPr>
          <p:grpSp>
            <p:nvGrpSpPr>
              <p:cNvPr id="10106" name="Google Shape;10106;p82"/>
              <p:cNvGrpSpPr/>
              <p:nvPr/>
            </p:nvGrpSpPr>
            <p:grpSpPr>
              <a:xfrm>
                <a:off x="2703618" y="2103152"/>
                <a:ext cx="474966" cy="260017"/>
                <a:chOff x="2703618" y="2103152"/>
                <a:chExt cx="474966" cy="260017"/>
              </a:xfrm>
            </p:grpSpPr>
            <p:grpSp>
              <p:nvGrpSpPr>
                <p:cNvPr id="10107" name="Google Shape;10107;p82"/>
                <p:cNvGrpSpPr/>
                <p:nvPr/>
              </p:nvGrpSpPr>
              <p:grpSpPr>
                <a:xfrm>
                  <a:off x="2703618" y="2290640"/>
                  <a:ext cx="450291" cy="72529"/>
                  <a:chOff x="2703618" y="2290640"/>
                  <a:chExt cx="450291" cy="72529"/>
                </a:xfrm>
              </p:grpSpPr>
              <p:cxnSp>
                <p:nvCxnSpPr>
                  <p:cNvPr id="10108" name="Google Shape;10108;p8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109" name="Google Shape;10109;p8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82"/>
                <p:cNvGrpSpPr/>
                <p:nvPr/>
              </p:nvGrpSpPr>
              <p:grpSpPr>
                <a:xfrm>
                  <a:off x="2908607" y="2103152"/>
                  <a:ext cx="269977" cy="223538"/>
                  <a:chOff x="2908607" y="2103152"/>
                  <a:chExt cx="269977" cy="223538"/>
                </a:xfrm>
              </p:grpSpPr>
              <p:cxnSp>
                <p:nvCxnSpPr>
                  <p:cNvPr id="10111" name="Google Shape;10111;p8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112" name="Google Shape;10112;p8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13" name="Google Shape;10113;p82"/>
              <p:cNvGrpSpPr/>
              <p:nvPr/>
            </p:nvGrpSpPr>
            <p:grpSpPr>
              <a:xfrm>
                <a:off x="2029517" y="1732295"/>
                <a:ext cx="685827" cy="643432"/>
                <a:chOff x="2029517" y="1732295"/>
                <a:chExt cx="685827" cy="643432"/>
              </a:xfrm>
            </p:grpSpPr>
            <p:sp>
              <p:nvSpPr>
                <p:cNvPr id="10114" name="Google Shape;10114;p8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5" name="Google Shape;10115;p82"/>
                <p:cNvGrpSpPr/>
                <p:nvPr/>
              </p:nvGrpSpPr>
              <p:grpSpPr>
                <a:xfrm>
                  <a:off x="2158948" y="1732295"/>
                  <a:ext cx="556396" cy="333108"/>
                  <a:chOff x="2158948" y="1732295"/>
                  <a:chExt cx="556396" cy="333108"/>
                </a:xfrm>
              </p:grpSpPr>
              <p:cxnSp>
                <p:nvCxnSpPr>
                  <p:cNvPr id="10116" name="Google Shape;10116;p8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117" name="Google Shape;10117;p8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82"/>
                <p:cNvGrpSpPr/>
                <p:nvPr/>
              </p:nvGrpSpPr>
              <p:grpSpPr>
                <a:xfrm>
                  <a:off x="2159908" y="2065057"/>
                  <a:ext cx="550884" cy="310670"/>
                  <a:chOff x="2159908" y="2065057"/>
                  <a:chExt cx="550884" cy="310670"/>
                </a:xfrm>
              </p:grpSpPr>
              <p:cxnSp>
                <p:nvCxnSpPr>
                  <p:cNvPr id="10119" name="Google Shape;10119;p8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120" name="Google Shape;10120;p8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0121" name="Google Shape;10121;p82"/>
          <p:cNvGrpSpPr/>
          <p:nvPr/>
        </p:nvGrpSpPr>
        <p:grpSpPr>
          <a:xfrm>
            <a:off x="706400" y="1556833"/>
            <a:ext cx="962651" cy="810058"/>
            <a:chOff x="844912" y="1681380"/>
            <a:chExt cx="935611" cy="787305"/>
          </a:xfrm>
        </p:grpSpPr>
        <p:grpSp>
          <p:nvGrpSpPr>
            <p:cNvPr id="10122" name="Google Shape;10122;p82"/>
            <p:cNvGrpSpPr/>
            <p:nvPr/>
          </p:nvGrpSpPr>
          <p:grpSpPr>
            <a:xfrm>
              <a:off x="844912" y="1819635"/>
              <a:ext cx="329836" cy="510016"/>
              <a:chOff x="844912" y="1819635"/>
              <a:chExt cx="329836" cy="510016"/>
            </a:xfrm>
          </p:grpSpPr>
          <p:sp>
            <p:nvSpPr>
              <p:cNvPr id="10123" name="Google Shape;10123;p8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82"/>
            <p:cNvGrpSpPr/>
            <p:nvPr/>
          </p:nvGrpSpPr>
          <p:grpSpPr>
            <a:xfrm>
              <a:off x="1284601" y="2158168"/>
              <a:ext cx="495923" cy="310517"/>
              <a:chOff x="1284601" y="2158168"/>
              <a:chExt cx="495923" cy="310517"/>
            </a:xfrm>
          </p:grpSpPr>
          <p:sp>
            <p:nvSpPr>
              <p:cNvPr id="10130" name="Google Shape;10130;p8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1" name="Google Shape;10131;p82"/>
              <p:cNvGrpSpPr/>
              <p:nvPr/>
            </p:nvGrpSpPr>
            <p:grpSpPr>
              <a:xfrm>
                <a:off x="1507666" y="2158168"/>
                <a:ext cx="272858" cy="310517"/>
                <a:chOff x="1507666" y="2158168"/>
                <a:chExt cx="272858" cy="310517"/>
              </a:xfrm>
            </p:grpSpPr>
            <p:grpSp>
              <p:nvGrpSpPr>
                <p:cNvPr id="10132" name="Google Shape;10132;p82"/>
                <p:cNvGrpSpPr/>
                <p:nvPr/>
              </p:nvGrpSpPr>
              <p:grpSpPr>
                <a:xfrm>
                  <a:off x="1507666" y="2176104"/>
                  <a:ext cx="166395" cy="273149"/>
                  <a:chOff x="1507666" y="2176104"/>
                  <a:chExt cx="166395" cy="273149"/>
                </a:xfrm>
              </p:grpSpPr>
              <p:sp>
                <p:nvSpPr>
                  <p:cNvPr id="10133" name="Google Shape;10133;p8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0" name="Google Shape;10140;p8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42" name="Google Shape;10142;p82"/>
            <p:cNvGrpSpPr/>
            <p:nvPr/>
          </p:nvGrpSpPr>
          <p:grpSpPr>
            <a:xfrm>
              <a:off x="1284601" y="1681380"/>
              <a:ext cx="495923" cy="310517"/>
              <a:chOff x="1284601" y="1681380"/>
              <a:chExt cx="495923" cy="310517"/>
            </a:xfrm>
          </p:grpSpPr>
          <p:sp>
            <p:nvSpPr>
              <p:cNvPr id="10143" name="Google Shape;10143;p8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4" name="Google Shape;10144;p82"/>
              <p:cNvGrpSpPr/>
              <p:nvPr/>
            </p:nvGrpSpPr>
            <p:grpSpPr>
              <a:xfrm>
                <a:off x="1507666" y="1681380"/>
                <a:ext cx="272858" cy="310517"/>
                <a:chOff x="1507666" y="1681380"/>
                <a:chExt cx="272858" cy="310517"/>
              </a:xfrm>
            </p:grpSpPr>
            <p:grpSp>
              <p:nvGrpSpPr>
                <p:cNvPr id="10145" name="Google Shape;10145;p82"/>
                <p:cNvGrpSpPr/>
                <p:nvPr/>
              </p:nvGrpSpPr>
              <p:grpSpPr>
                <a:xfrm>
                  <a:off x="1507666" y="1700120"/>
                  <a:ext cx="166395" cy="272984"/>
                  <a:chOff x="1507666" y="1700120"/>
                  <a:chExt cx="166395" cy="272984"/>
                </a:xfrm>
              </p:grpSpPr>
              <p:sp>
                <p:nvSpPr>
                  <p:cNvPr id="10146" name="Google Shape;10146;p8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3" name="Google Shape;10153;p8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155" name="Google Shape;10155;p82"/>
          <p:cNvGrpSpPr/>
          <p:nvPr/>
        </p:nvGrpSpPr>
        <p:grpSpPr>
          <a:xfrm>
            <a:off x="6815341" y="2324262"/>
            <a:ext cx="1622269" cy="552443"/>
            <a:chOff x="6894650" y="2574740"/>
            <a:chExt cx="1445100" cy="492111"/>
          </a:xfrm>
        </p:grpSpPr>
        <p:sp>
          <p:nvSpPr>
            <p:cNvPr id="10156" name="Google Shape;10156;p8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61" name="Google Shape;10161;p8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0162" name="Google Shape;10162;p82"/>
          <p:cNvGrpSpPr/>
          <p:nvPr/>
        </p:nvGrpSpPr>
        <p:grpSpPr>
          <a:xfrm>
            <a:off x="6834884" y="3698518"/>
            <a:ext cx="1583206" cy="475705"/>
            <a:chOff x="6953919" y="3907920"/>
            <a:chExt cx="1377300" cy="475705"/>
          </a:xfrm>
        </p:grpSpPr>
        <p:cxnSp>
          <p:nvCxnSpPr>
            <p:cNvPr id="10163" name="Google Shape;10163;p8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164" name="Google Shape;10164;p8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0165" name="Google Shape;10165;p8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166" name="Google Shape;10166;p8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0167" name="Google Shape;10167;p8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0168" name="Google Shape;10168;p82"/>
          <p:cNvGrpSpPr/>
          <p:nvPr/>
        </p:nvGrpSpPr>
        <p:grpSpPr>
          <a:xfrm>
            <a:off x="2338472" y="2459663"/>
            <a:ext cx="836286" cy="824529"/>
            <a:chOff x="2389399" y="2595741"/>
            <a:chExt cx="812796" cy="801369"/>
          </a:xfrm>
        </p:grpSpPr>
        <p:grpSp>
          <p:nvGrpSpPr>
            <p:cNvPr id="10169" name="Google Shape;10169;p82"/>
            <p:cNvGrpSpPr/>
            <p:nvPr/>
          </p:nvGrpSpPr>
          <p:grpSpPr>
            <a:xfrm>
              <a:off x="2492145" y="2881565"/>
              <a:ext cx="607300" cy="229751"/>
              <a:chOff x="2492145" y="2881565"/>
              <a:chExt cx="607300" cy="229751"/>
            </a:xfrm>
          </p:grpSpPr>
          <p:sp>
            <p:nvSpPr>
              <p:cNvPr id="10170" name="Google Shape;10170;p8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82"/>
            <p:cNvGrpSpPr/>
            <p:nvPr/>
          </p:nvGrpSpPr>
          <p:grpSpPr>
            <a:xfrm>
              <a:off x="2389399" y="2595741"/>
              <a:ext cx="812796" cy="296825"/>
              <a:chOff x="2389399" y="2595741"/>
              <a:chExt cx="812796" cy="296825"/>
            </a:xfrm>
          </p:grpSpPr>
          <p:grpSp>
            <p:nvGrpSpPr>
              <p:cNvPr id="10174" name="Google Shape;10174;p82"/>
              <p:cNvGrpSpPr/>
              <p:nvPr/>
            </p:nvGrpSpPr>
            <p:grpSpPr>
              <a:xfrm>
                <a:off x="2389399" y="2595741"/>
                <a:ext cx="363638" cy="296825"/>
                <a:chOff x="2389399" y="2595741"/>
                <a:chExt cx="363638" cy="296825"/>
              </a:xfrm>
            </p:grpSpPr>
            <p:grpSp>
              <p:nvGrpSpPr>
                <p:cNvPr id="10175" name="Google Shape;10175;p82"/>
                <p:cNvGrpSpPr/>
                <p:nvPr/>
              </p:nvGrpSpPr>
              <p:grpSpPr>
                <a:xfrm>
                  <a:off x="2493852" y="2794333"/>
                  <a:ext cx="259185" cy="98232"/>
                  <a:chOff x="2493852" y="2794333"/>
                  <a:chExt cx="259185" cy="98232"/>
                </a:xfrm>
              </p:grpSpPr>
              <p:sp>
                <p:nvSpPr>
                  <p:cNvPr id="10176" name="Google Shape;10176;p8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82"/>
                <p:cNvGrpSpPr/>
                <p:nvPr/>
              </p:nvGrpSpPr>
              <p:grpSpPr>
                <a:xfrm>
                  <a:off x="2389399" y="2595741"/>
                  <a:ext cx="224343" cy="182054"/>
                  <a:chOff x="2389399" y="2595741"/>
                  <a:chExt cx="224343" cy="182054"/>
                </a:xfrm>
              </p:grpSpPr>
              <p:sp>
                <p:nvSpPr>
                  <p:cNvPr id="10180" name="Google Shape;10180;p8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82" name="Google Shape;10182;p82"/>
              <p:cNvGrpSpPr/>
              <p:nvPr/>
            </p:nvGrpSpPr>
            <p:grpSpPr>
              <a:xfrm>
                <a:off x="2683630" y="2595741"/>
                <a:ext cx="224334" cy="296825"/>
                <a:chOff x="2683630" y="2595741"/>
                <a:chExt cx="224334" cy="296825"/>
              </a:xfrm>
            </p:grpSpPr>
            <p:grpSp>
              <p:nvGrpSpPr>
                <p:cNvPr id="10183" name="Google Shape;10183;p82"/>
                <p:cNvGrpSpPr/>
                <p:nvPr/>
              </p:nvGrpSpPr>
              <p:grpSpPr>
                <a:xfrm>
                  <a:off x="2788083" y="2794333"/>
                  <a:ext cx="15356" cy="98232"/>
                  <a:chOff x="2788083" y="2794333"/>
                  <a:chExt cx="15356" cy="98232"/>
                </a:xfrm>
              </p:grpSpPr>
              <p:sp>
                <p:nvSpPr>
                  <p:cNvPr id="10184" name="Google Shape;10184;p8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82"/>
                <p:cNvGrpSpPr/>
                <p:nvPr/>
              </p:nvGrpSpPr>
              <p:grpSpPr>
                <a:xfrm>
                  <a:off x="2683630" y="2595741"/>
                  <a:ext cx="224334" cy="182054"/>
                  <a:chOff x="2683630" y="2595741"/>
                  <a:chExt cx="224334" cy="182054"/>
                </a:xfrm>
              </p:grpSpPr>
              <p:sp>
                <p:nvSpPr>
                  <p:cNvPr id="10188" name="Google Shape;10188;p8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90" name="Google Shape;10190;p82"/>
              <p:cNvGrpSpPr/>
              <p:nvPr/>
            </p:nvGrpSpPr>
            <p:grpSpPr>
              <a:xfrm>
                <a:off x="2838475" y="2595741"/>
                <a:ext cx="363719" cy="296825"/>
                <a:chOff x="2838475" y="2595741"/>
                <a:chExt cx="363719" cy="296825"/>
              </a:xfrm>
            </p:grpSpPr>
            <p:grpSp>
              <p:nvGrpSpPr>
                <p:cNvPr id="10191" name="Google Shape;10191;p82"/>
                <p:cNvGrpSpPr/>
                <p:nvPr/>
              </p:nvGrpSpPr>
              <p:grpSpPr>
                <a:xfrm>
                  <a:off x="2838475" y="2794333"/>
                  <a:ext cx="259185" cy="98232"/>
                  <a:chOff x="2838475" y="2794333"/>
                  <a:chExt cx="259185" cy="98232"/>
                </a:xfrm>
              </p:grpSpPr>
              <p:sp>
                <p:nvSpPr>
                  <p:cNvPr id="10192" name="Google Shape;10192;p8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82"/>
                <p:cNvGrpSpPr/>
                <p:nvPr/>
              </p:nvGrpSpPr>
              <p:grpSpPr>
                <a:xfrm>
                  <a:off x="2977852" y="2595741"/>
                  <a:ext cx="224343" cy="182054"/>
                  <a:chOff x="2977852" y="2595741"/>
                  <a:chExt cx="224343" cy="182054"/>
                </a:xfrm>
              </p:grpSpPr>
              <p:sp>
                <p:nvSpPr>
                  <p:cNvPr id="10196" name="Google Shape;10196;p8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198" name="Google Shape;10198;p82"/>
            <p:cNvGrpSpPr/>
            <p:nvPr/>
          </p:nvGrpSpPr>
          <p:grpSpPr>
            <a:xfrm>
              <a:off x="2389399" y="3100241"/>
              <a:ext cx="812796" cy="296869"/>
              <a:chOff x="2389399" y="3100241"/>
              <a:chExt cx="812796" cy="296869"/>
            </a:xfrm>
          </p:grpSpPr>
          <p:grpSp>
            <p:nvGrpSpPr>
              <p:cNvPr id="10199" name="Google Shape;10199;p82"/>
              <p:cNvGrpSpPr/>
              <p:nvPr/>
            </p:nvGrpSpPr>
            <p:grpSpPr>
              <a:xfrm>
                <a:off x="2683630" y="3100241"/>
                <a:ext cx="224334" cy="296869"/>
                <a:chOff x="2683630" y="3100241"/>
                <a:chExt cx="224334" cy="296869"/>
              </a:xfrm>
            </p:grpSpPr>
            <p:grpSp>
              <p:nvGrpSpPr>
                <p:cNvPr id="10200" name="Google Shape;10200;p82"/>
                <p:cNvGrpSpPr/>
                <p:nvPr/>
              </p:nvGrpSpPr>
              <p:grpSpPr>
                <a:xfrm>
                  <a:off x="2788083" y="3100241"/>
                  <a:ext cx="15356" cy="98237"/>
                  <a:chOff x="2788083" y="3100241"/>
                  <a:chExt cx="15356" cy="98237"/>
                </a:xfrm>
              </p:grpSpPr>
              <p:sp>
                <p:nvSpPr>
                  <p:cNvPr id="10201" name="Google Shape;10201;p8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4" name="Google Shape;10204;p82"/>
                <p:cNvGrpSpPr/>
                <p:nvPr/>
              </p:nvGrpSpPr>
              <p:grpSpPr>
                <a:xfrm>
                  <a:off x="2683630" y="3215065"/>
                  <a:ext cx="224334" cy="182045"/>
                  <a:chOff x="2683630" y="3215065"/>
                  <a:chExt cx="224334" cy="182045"/>
                </a:xfrm>
              </p:grpSpPr>
              <p:sp>
                <p:nvSpPr>
                  <p:cNvPr id="10205" name="Google Shape;10205;p8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07" name="Google Shape;10207;p82"/>
              <p:cNvGrpSpPr/>
              <p:nvPr/>
            </p:nvGrpSpPr>
            <p:grpSpPr>
              <a:xfrm>
                <a:off x="2389399" y="3100241"/>
                <a:ext cx="363638" cy="296869"/>
                <a:chOff x="2389399" y="3100241"/>
                <a:chExt cx="363638" cy="296869"/>
              </a:xfrm>
            </p:grpSpPr>
            <p:grpSp>
              <p:nvGrpSpPr>
                <p:cNvPr id="10208" name="Google Shape;10208;p82"/>
                <p:cNvGrpSpPr/>
                <p:nvPr/>
              </p:nvGrpSpPr>
              <p:grpSpPr>
                <a:xfrm>
                  <a:off x="2493852" y="3100241"/>
                  <a:ext cx="259185" cy="98237"/>
                  <a:chOff x="2493852" y="3100241"/>
                  <a:chExt cx="259185" cy="98237"/>
                </a:xfrm>
              </p:grpSpPr>
              <p:sp>
                <p:nvSpPr>
                  <p:cNvPr id="10209" name="Google Shape;10209;p8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2" name="Google Shape;10212;p82"/>
                <p:cNvGrpSpPr/>
                <p:nvPr/>
              </p:nvGrpSpPr>
              <p:grpSpPr>
                <a:xfrm>
                  <a:off x="2389399" y="3215065"/>
                  <a:ext cx="224343" cy="182045"/>
                  <a:chOff x="2389399" y="3215065"/>
                  <a:chExt cx="224343" cy="182045"/>
                </a:xfrm>
              </p:grpSpPr>
              <p:sp>
                <p:nvSpPr>
                  <p:cNvPr id="10213" name="Google Shape;10213;p8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15" name="Google Shape;10215;p82"/>
              <p:cNvGrpSpPr/>
              <p:nvPr/>
            </p:nvGrpSpPr>
            <p:grpSpPr>
              <a:xfrm>
                <a:off x="2838475" y="3100241"/>
                <a:ext cx="363719" cy="296869"/>
                <a:chOff x="2838475" y="3100241"/>
                <a:chExt cx="363719" cy="296869"/>
              </a:xfrm>
            </p:grpSpPr>
            <p:grpSp>
              <p:nvGrpSpPr>
                <p:cNvPr id="10216" name="Google Shape;10216;p82"/>
                <p:cNvGrpSpPr/>
                <p:nvPr/>
              </p:nvGrpSpPr>
              <p:grpSpPr>
                <a:xfrm>
                  <a:off x="2838475" y="3100241"/>
                  <a:ext cx="259185" cy="98237"/>
                  <a:chOff x="2838475" y="3100241"/>
                  <a:chExt cx="259185" cy="98237"/>
                </a:xfrm>
              </p:grpSpPr>
              <p:sp>
                <p:nvSpPr>
                  <p:cNvPr id="10217" name="Google Shape;10217;p8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82"/>
                <p:cNvGrpSpPr/>
                <p:nvPr/>
              </p:nvGrpSpPr>
              <p:grpSpPr>
                <a:xfrm>
                  <a:off x="2977852" y="3215065"/>
                  <a:ext cx="224343" cy="182045"/>
                  <a:chOff x="2977852" y="3215065"/>
                  <a:chExt cx="224343" cy="182045"/>
                </a:xfrm>
              </p:grpSpPr>
              <p:sp>
                <p:nvSpPr>
                  <p:cNvPr id="10221" name="Google Shape;10221;p8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0226"/>
        <p:cNvGrpSpPr/>
        <p:nvPr/>
      </p:nvGrpSpPr>
      <p:grpSpPr>
        <a:xfrm>
          <a:off x="0" y="0"/>
          <a:ext cx="0" cy="0"/>
          <a:chOff x="0" y="0"/>
          <a:chExt cx="0" cy="0"/>
        </a:xfrm>
      </p:grpSpPr>
      <p:grpSp>
        <p:nvGrpSpPr>
          <p:cNvPr id="10227" name="Google Shape;10227;p83"/>
          <p:cNvGrpSpPr/>
          <p:nvPr/>
        </p:nvGrpSpPr>
        <p:grpSpPr>
          <a:xfrm>
            <a:off x="702075" y="3155925"/>
            <a:ext cx="2390414" cy="1024800"/>
            <a:chOff x="728925" y="3296613"/>
            <a:chExt cx="2390414" cy="1024800"/>
          </a:xfrm>
        </p:grpSpPr>
        <p:grpSp>
          <p:nvGrpSpPr>
            <p:cNvPr id="10228" name="Google Shape;10228;p83"/>
            <p:cNvGrpSpPr/>
            <p:nvPr/>
          </p:nvGrpSpPr>
          <p:grpSpPr>
            <a:xfrm>
              <a:off x="728925" y="3619800"/>
              <a:ext cx="2390414" cy="500893"/>
              <a:chOff x="728925" y="3619800"/>
              <a:chExt cx="2390414" cy="500893"/>
            </a:xfrm>
          </p:grpSpPr>
          <p:sp>
            <p:nvSpPr>
              <p:cNvPr id="10229" name="Google Shape;10229;p8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230" name="Google Shape;10230;p8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231" name="Google Shape;10231;p83"/>
            <p:cNvGrpSpPr/>
            <p:nvPr/>
          </p:nvGrpSpPr>
          <p:grpSpPr>
            <a:xfrm>
              <a:off x="1348050" y="3296613"/>
              <a:ext cx="1706152" cy="1024800"/>
              <a:chOff x="1348050" y="3296613"/>
              <a:chExt cx="1706152" cy="1024800"/>
            </a:xfrm>
          </p:grpSpPr>
          <p:sp>
            <p:nvSpPr>
              <p:cNvPr id="10232" name="Google Shape;10232;p8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233" name="Google Shape;10233;p8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234" name="Google Shape;10234;p8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235" name="Google Shape;10235;p8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236" name="Google Shape;10236;p8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237" name="Google Shape;10237;p83"/>
            <p:cNvGrpSpPr/>
            <p:nvPr/>
          </p:nvGrpSpPr>
          <p:grpSpPr>
            <a:xfrm>
              <a:off x="1455707" y="3654858"/>
              <a:ext cx="1491150" cy="417657"/>
              <a:chOff x="1455707" y="3654858"/>
              <a:chExt cx="1491150" cy="417657"/>
            </a:xfrm>
          </p:grpSpPr>
          <p:sp>
            <p:nvSpPr>
              <p:cNvPr id="10238" name="Google Shape;10238;p8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258" name="Google Shape;10258;p83"/>
          <p:cNvGraphicFramePr/>
          <p:nvPr/>
        </p:nvGraphicFramePr>
        <p:xfrm>
          <a:off x="5937775" y="2153837"/>
          <a:ext cx="2504100" cy="864780"/>
        </p:xfrm>
        <a:graphic>
          <a:graphicData uri="http://schemas.openxmlformats.org/drawingml/2006/table">
            <a:tbl>
              <a:tblPr>
                <a:noFill/>
                <a:tableStyleId>{CDF74F2B-4C70-4CFC-9DF4-1EC9B2805157}</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0259" name="Google Shape;10259;p83"/>
          <p:cNvGrpSpPr/>
          <p:nvPr/>
        </p:nvGrpSpPr>
        <p:grpSpPr>
          <a:xfrm>
            <a:off x="710451" y="981601"/>
            <a:ext cx="2396505" cy="976502"/>
            <a:chOff x="749309" y="1112739"/>
            <a:chExt cx="2371603" cy="976502"/>
          </a:xfrm>
        </p:grpSpPr>
        <p:grpSp>
          <p:nvGrpSpPr>
            <p:cNvPr id="10260" name="Google Shape;10260;p83"/>
            <p:cNvGrpSpPr/>
            <p:nvPr/>
          </p:nvGrpSpPr>
          <p:grpSpPr>
            <a:xfrm>
              <a:off x="1092126" y="1112739"/>
              <a:ext cx="2028786" cy="975464"/>
              <a:chOff x="1092126" y="1112739"/>
              <a:chExt cx="2028786" cy="975464"/>
            </a:xfrm>
          </p:grpSpPr>
          <p:sp>
            <p:nvSpPr>
              <p:cNvPr id="10261" name="Google Shape;10261;p8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83"/>
            <p:cNvGrpSpPr/>
            <p:nvPr/>
          </p:nvGrpSpPr>
          <p:grpSpPr>
            <a:xfrm>
              <a:off x="749309" y="1112739"/>
              <a:ext cx="314700" cy="975464"/>
              <a:chOff x="749309" y="1112739"/>
              <a:chExt cx="314700" cy="975464"/>
            </a:xfrm>
          </p:grpSpPr>
          <p:sp>
            <p:nvSpPr>
              <p:cNvPr id="10286" name="Google Shape;10286;p8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0" name="Google Shape;10290;p8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0294" name="Google Shape;10294;p83"/>
          <p:cNvGraphicFramePr/>
          <p:nvPr/>
        </p:nvGraphicFramePr>
        <p:xfrm>
          <a:off x="5937800" y="981587"/>
          <a:ext cx="2504100" cy="976500"/>
        </p:xfrm>
        <a:graphic>
          <a:graphicData uri="http://schemas.openxmlformats.org/drawingml/2006/table">
            <a:tbl>
              <a:tblPr>
                <a:noFill/>
                <a:tableStyleId>{CDF74F2B-4C70-4CFC-9DF4-1EC9B2805157}</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0295" name="Google Shape;10295;p83"/>
          <p:cNvGraphicFramePr/>
          <p:nvPr/>
        </p:nvGraphicFramePr>
        <p:xfrm>
          <a:off x="3358663" y="2153837"/>
          <a:ext cx="2363400" cy="868575"/>
        </p:xfrm>
        <a:graphic>
          <a:graphicData uri="http://schemas.openxmlformats.org/drawingml/2006/table">
            <a:tbl>
              <a:tblPr>
                <a:noFill/>
                <a:tableStyleId>{CDF74F2B-4C70-4CFC-9DF4-1EC9B2805157}</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296" name="Google Shape;10296;p83"/>
          <p:cNvGrpSpPr/>
          <p:nvPr/>
        </p:nvGrpSpPr>
        <p:grpSpPr>
          <a:xfrm>
            <a:off x="3360649" y="3144798"/>
            <a:ext cx="2363377" cy="1047062"/>
            <a:chOff x="3358399" y="3285485"/>
            <a:chExt cx="2363377" cy="1047062"/>
          </a:xfrm>
        </p:grpSpPr>
        <p:grpSp>
          <p:nvGrpSpPr>
            <p:cNvPr id="10297" name="Google Shape;10297;p83"/>
            <p:cNvGrpSpPr/>
            <p:nvPr/>
          </p:nvGrpSpPr>
          <p:grpSpPr>
            <a:xfrm>
              <a:off x="3358412" y="3285485"/>
              <a:ext cx="2363244" cy="139500"/>
              <a:chOff x="3358412" y="3285485"/>
              <a:chExt cx="2363244" cy="139500"/>
            </a:xfrm>
          </p:grpSpPr>
          <p:sp>
            <p:nvSpPr>
              <p:cNvPr id="10298" name="Google Shape;10298;p8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83"/>
            <p:cNvGrpSpPr/>
            <p:nvPr/>
          </p:nvGrpSpPr>
          <p:grpSpPr>
            <a:xfrm>
              <a:off x="3358412" y="3466996"/>
              <a:ext cx="2363244" cy="139500"/>
              <a:chOff x="3358412" y="3466996"/>
              <a:chExt cx="2363244" cy="139500"/>
            </a:xfrm>
          </p:grpSpPr>
          <p:sp>
            <p:nvSpPr>
              <p:cNvPr id="10304" name="Google Shape;10304;p8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83"/>
            <p:cNvGrpSpPr/>
            <p:nvPr/>
          </p:nvGrpSpPr>
          <p:grpSpPr>
            <a:xfrm>
              <a:off x="3358412" y="3648507"/>
              <a:ext cx="2363244" cy="139500"/>
              <a:chOff x="3358412" y="3648507"/>
              <a:chExt cx="2363244" cy="139500"/>
            </a:xfrm>
          </p:grpSpPr>
          <p:sp>
            <p:nvSpPr>
              <p:cNvPr id="10310" name="Google Shape;10310;p8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83"/>
            <p:cNvGrpSpPr/>
            <p:nvPr/>
          </p:nvGrpSpPr>
          <p:grpSpPr>
            <a:xfrm>
              <a:off x="3358412" y="3830018"/>
              <a:ext cx="2363244" cy="139500"/>
              <a:chOff x="3358412" y="3830018"/>
              <a:chExt cx="2363244" cy="139500"/>
            </a:xfrm>
          </p:grpSpPr>
          <p:sp>
            <p:nvSpPr>
              <p:cNvPr id="10316" name="Google Shape;10316;p8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1" name="Google Shape;10321;p83"/>
            <p:cNvGrpSpPr/>
            <p:nvPr/>
          </p:nvGrpSpPr>
          <p:grpSpPr>
            <a:xfrm>
              <a:off x="3358399" y="4011514"/>
              <a:ext cx="2363377" cy="139537"/>
              <a:chOff x="3294800" y="4134603"/>
              <a:chExt cx="2638876" cy="152400"/>
            </a:xfrm>
          </p:grpSpPr>
          <p:sp>
            <p:nvSpPr>
              <p:cNvPr id="10322" name="Google Shape;10322;p8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83"/>
            <p:cNvGrpSpPr/>
            <p:nvPr/>
          </p:nvGrpSpPr>
          <p:grpSpPr>
            <a:xfrm>
              <a:off x="3358399" y="4193010"/>
              <a:ext cx="2363377" cy="139537"/>
              <a:chOff x="3294800" y="4134603"/>
              <a:chExt cx="2638876" cy="152400"/>
            </a:xfrm>
          </p:grpSpPr>
          <p:sp>
            <p:nvSpPr>
              <p:cNvPr id="10328" name="Google Shape;10328;p8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333" name="Google Shape;10333;p83"/>
          <p:cNvGraphicFramePr/>
          <p:nvPr/>
        </p:nvGraphicFramePr>
        <p:xfrm>
          <a:off x="711450" y="2153837"/>
          <a:ext cx="2369800" cy="889350"/>
        </p:xfrm>
        <a:graphic>
          <a:graphicData uri="http://schemas.openxmlformats.org/drawingml/2006/table">
            <a:tbl>
              <a:tblPr>
                <a:noFill/>
                <a:tableStyleId>{CDF74F2B-4C70-4CFC-9DF4-1EC9B2805157}</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334" name="Google Shape;10334;p83"/>
          <p:cNvGrpSpPr/>
          <p:nvPr/>
        </p:nvGrpSpPr>
        <p:grpSpPr>
          <a:xfrm>
            <a:off x="4161119" y="2557652"/>
            <a:ext cx="1302095" cy="60959"/>
            <a:chOff x="3558802" y="4011427"/>
            <a:chExt cx="1866000" cy="111300"/>
          </a:xfrm>
        </p:grpSpPr>
        <p:sp>
          <p:nvSpPr>
            <p:cNvPr id="10335" name="Google Shape;10335;p8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83"/>
          <p:cNvGrpSpPr/>
          <p:nvPr/>
        </p:nvGrpSpPr>
        <p:grpSpPr>
          <a:xfrm>
            <a:off x="4706607" y="2839811"/>
            <a:ext cx="914340" cy="60959"/>
            <a:chOff x="3558802" y="4011427"/>
            <a:chExt cx="1866000" cy="111300"/>
          </a:xfrm>
        </p:grpSpPr>
        <p:sp>
          <p:nvSpPr>
            <p:cNvPr id="10338" name="Google Shape;10338;p8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83"/>
          <p:cNvGrpSpPr/>
          <p:nvPr/>
        </p:nvGrpSpPr>
        <p:grpSpPr>
          <a:xfrm>
            <a:off x="5874449" y="3167609"/>
            <a:ext cx="2519825" cy="1001454"/>
            <a:chOff x="1906114" y="789980"/>
            <a:chExt cx="1487676" cy="606868"/>
          </a:xfrm>
        </p:grpSpPr>
        <p:cxnSp>
          <p:nvCxnSpPr>
            <p:cNvPr id="10341" name="Google Shape;10341;p8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342" name="Google Shape;10342;p8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343" name="Google Shape;10343;p8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0344" name="Google Shape;10344;p8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0345" name="Google Shape;10345;p8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0346" name="Google Shape;10346;p8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0347" name="Google Shape;10347;p8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0348" name="Google Shape;10348;p8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0355" name="Google Shape;10355;p8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0356" name="Google Shape;10356;p8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0357" name="Google Shape;10357;p8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83"/>
          <p:cNvGrpSpPr/>
          <p:nvPr/>
        </p:nvGrpSpPr>
        <p:grpSpPr>
          <a:xfrm>
            <a:off x="3355812" y="951645"/>
            <a:ext cx="2363393" cy="1005865"/>
            <a:chOff x="3292400" y="1193188"/>
            <a:chExt cx="2615240" cy="1131075"/>
          </a:xfrm>
        </p:grpSpPr>
        <p:sp>
          <p:nvSpPr>
            <p:cNvPr id="10359" name="Google Shape;10359;p8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360" name="Google Shape;10360;p8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361" name="Google Shape;10361;p8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0362" name="Google Shape;10362;p8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0363" name="Google Shape;10363;p8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0364" name="Google Shape;10364;p8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0365" name="Google Shape;10365;p8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0366" name="Google Shape;10366;p8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0367" name="Google Shape;10367;p8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0368" name="Google Shape;10368;p8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0369" name="Google Shape;10369;p8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370" name="Google Shape;10370;p8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0371" name="Google Shape;10371;p8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372" name="Google Shape;10372;p8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0373" name="Google Shape;10373;p83"/>
            <p:cNvGrpSpPr/>
            <p:nvPr/>
          </p:nvGrpSpPr>
          <p:grpSpPr>
            <a:xfrm>
              <a:off x="3748438" y="1378608"/>
              <a:ext cx="2159202" cy="903971"/>
              <a:chOff x="1683525" y="2179850"/>
              <a:chExt cx="4519050" cy="2134525"/>
            </a:xfrm>
          </p:grpSpPr>
          <p:sp>
            <p:nvSpPr>
              <p:cNvPr id="10374" name="Google Shape;10374;p8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375" name="Google Shape;10375;p8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376" name="Google Shape;10376;p8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377" name="Google Shape;10377;p8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378" name="Google Shape;10378;p8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379" name="Google Shape;10379;p8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380" name="Google Shape;10380;p8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381" name="Google Shape;10381;p8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382" name="Google Shape;10382;p8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383" name="Google Shape;10383;p8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384" name="Google Shape;10384;p8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385" name="Google Shape;10385;p8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0389"/>
        <p:cNvGrpSpPr/>
        <p:nvPr/>
      </p:nvGrpSpPr>
      <p:grpSpPr>
        <a:xfrm>
          <a:off x="0" y="0"/>
          <a:ext cx="0" cy="0"/>
          <a:chOff x="0" y="0"/>
          <a:chExt cx="0" cy="0"/>
        </a:xfrm>
      </p:grpSpPr>
      <p:grpSp>
        <p:nvGrpSpPr>
          <p:cNvPr id="10390" name="Google Shape;10390;p84"/>
          <p:cNvGrpSpPr/>
          <p:nvPr/>
        </p:nvGrpSpPr>
        <p:grpSpPr>
          <a:xfrm>
            <a:off x="4796684" y="970941"/>
            <a:ext cx="745431" cy="718863"/>
            <a:chOff x="4249973" y="1201875"/>
            <a:chExt cx="1958568" cy="1888762"/>
          </a:xfrm>
        </p:grpSpPr>
        <p:sp>
          <p:nvSpPr>
            <p:cNvPr id="10391" name="Google Shape;10391;p8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2" name="Google Shape;10392;p84"/>
            <p:cNvGrpSpPr/>
            <p:nvPr/>
          </p:nvGrpSpPr>
          <p:grpSpPr>
            <a:xfrm>
              <a:off x="5853086" y="1789142"/>
              <a:ext cx="355454" cy="1048099"/>
              <a:chOff x="5576108" y="2016725"/>
              <a:chExt cx="565200" cy="1666560"/>
            </a:xfrm>
          </p:grpSpPr>
          <p:sp>
            <p:nvSpPr>
              <p:cNvPr id="10393" name="Google Shape;10393;p8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394" name="Google Shape;10394;p8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84"/>
            <p:cNvGrpSpPr/>
            <p:nvPr/>
          </p:nvGrpSpPr>
          <p:grpSpPr>
            <a:xfrm>
              <a:off x="4869455" y="2691676"/>
              <a:ext cx="1013897" cy="398961"/>
              <a:chOff x="4012057" y="3451825"/>
              <a:chExt cx="1612175" cy="634379"/>
            </a:xfrm>
          </p:grpSpPr>
          <p:sp>
            <p:nvSpPr>
              <p:cNvPr id="10396" name="Google Shape;10396;p8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397" name="Google Shape;10397;p8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84"/>
            <p:cNvGrpSpPr/>
            <p:nvPr/>
          </p:nvGrpSpPr>
          <p:grpSpPr>
            <a:xfrm>
              <a:off x="4276937" y="2155961"/>
              <a:ext cx="651965" cy="891358"/>
              <a:chOff x="3069908" y="2599997"/>
              <a:chExt cx="1036675" cy="1417328"/>
            </a:xfrm>
          </p:grpSpPr>
          <p:sp>
            <p:nvSpPr>
              <p:cNvPr id="10399" name="Google Shape;10399;p8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400" name="Google Shape;10400;p8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1" name="Google Shape;10401;p84"/>
            <p:cNvGrpSpPr/>
            <p:nvPr/>
          </p:nvGrpSpPr>
          <p:grpSpPr>
            <a:xfrm>
              <a:off x="5054918" y="1201875"/>
              <a:ext cx="999548" cy="602711"/>
              <a:chOff x="4306958" y="1082925"/>
              <a:chExt cx="1589359" cy="958358"/>
            </a:xfrm>
          </p:grpSpPr>
          <p:sp>
            <p:nvSpPr>
              <p:cNvPr id="10402" name="Google Shape;10402;p8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403" name="Google Shape;10403;p8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84"/>
            <p:cNvGrpSpPr/>
            <p:nvPr/>
          </p:nvGrpSpPr>
          <p:grpSpPr>
            <a:xfrm>
              <a:off x="4249973" y="1303451"/>
              <a:ext cx="799317" cy="841334"/>
              <a:chOff x="3027033" y="1244439"/>
              <a:chExt cx="1270977" cy="1337786"/>
            </a:xfrm>
          </p:grpSpPr>
          <p:sp>
            <p:nvSpPr>
              <p:cNvPr id="10405" name="Google Shape;10405;p8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406" name="Google Shape;10406;p8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07" name="Google Shape;10407;p84"/>
          <p:cNvGrpSpPr/>
          <p:nvPr/>
        </p:nvGrpSpPr>
        <p:grpSpPr>
          <a:xfrm>
            <a:off x="713057" y="1849390"/>
            <a:ext cx="761767" cy="729896"/>
            <a:chOff x="2657744" y="2337745"/>
            <a:chExt cx="832987" cy="798137"/>
          </a:xfrm>
        </p:grpSpPr>
        <p:sp>
          <p:nvSpPr>
            <p:cNvPr id="10408" name="Google Shape;10408;p8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84"/>
          <p:cNvGrpSpPr/>
          <p:nvPr/>
        </p:nvGrpSpPr>
        <p:grpSpPr>
          <a:xfrm>
            <a:off x="3224022" y="1852597"/>
            <a:ext cx="685569" cy="723586"/>
            <a:chOff x="3398134" y="2057755"/>
            <a:chExt cx="704087" cy="743130"/>
          </a:xfrm>
        </p:grpSpPr>
        <p:grpSp>
          <p:nvGrpSpPr>
            <p:cNvPr id="10415" name="Google Shape;10415;p84"/>
            <p:cNvGrpSpPr/>
            <p:nvPr/>
          </p:nvGrpSpPr>
          <p:grpSpPr>
            <a:xfrm>
              <a:off x="3398134" y="2290183"/>
              <a:ext cx="315300" cy="219900"/>
              <a:chOff x="3398134" y="2290183"/>
              <a:chExt cx="315300" cy="219900"/>
            </a:xfrm>
          </p:grpSpPr>
          <p:sp>
            <p:nvSpPr>
              <p:cNvPr id="10416" name="Google Shape;10416;p8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417" name="Google Shape;10417;p84"/>
              <p:cNvCxnSpPr>
                <a:stCxn id="10416"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0418" name="Google Shape;10418;p84"/>
            <p:cNvGrpSpPr/>
            <p:nvPr/>
          </p:nvGrpSpPr>
          <p:grpSpPr>
            <a:xfrm>
              <a:off x="3547823" y="2467358"/>
              <a:ext cx="219900" cy="333527"/>
              <a:chOff x="3547823" y="2467358"/>
              <a:chExt cx="219900" cy="333527"/>
            </a:xfrm>
          </p:grpSpPr>
          <p:sp>
            <p:nvSpPr>
              <p:cNvPr id="10419" name="Google Shape;10419;p8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420" name="Google Shape;10420;p8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0421" name="Google Shape;10421;p84"/>
            <p:cNvGrpSpPr/>
            <p:nvPr/>
          </p:nvGrpSpPr>
          <p:grpSpPr>
            <a:xfrm>
              <a:off x="3734138" y="2467358"/>
              <a:ext cx="219900" cy="333527"/>
              <a:chOff x="3734138" y="2467358"/>
              <a:chExt cx="219900" cy="333527"/>
            </a:xfrm>
          </p:grpSpPr>
          <p:sp>
            <p:nvSpPr>
              <p:cNvPr id="10422" name="Google Shape;10422;p8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423" name="Google Shape;10423;p8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0424" name="Google Shape;10424;p84"/>
            <p:cNvGrpSpPr/>
            <p:nvPr/>
          </p:nvGrpSpPr>
          <p:grpSpPr>
            <a:xfrm>
              <a:off x="3787560" y="2288011"/>
              <a:ext cx="314661" cy="219900"/>
              <a:chOff x="3787560" y="2288011"/>
              <a:chExt cx="314661" cy="219900"/>
            </a:xfrm>
          </p:grpSpPr>
          <p:sp>
            <p:nvSpPr>
              <p:cNvPr id="10425" name="Google Shape;10425;p8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426" name="Google Shape;10426;p8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0427" name="Google Shape;10427;p84"/>
            <p:cNvGrpSpPr/>
            <p:nvPr/>
          </p:nvGrpSpPr>
          <p:grpSpPr>
            <a:xfrm>
              <a:off x="3637290" y="2057755"/>
              <a:ext cx="219900" cy="335499"/>
              <a:chOff x="3637290" y="2057755"/>
              <a:chExt cx="219900" cy="335499"/>
            </a:xfrm>
          </p:grpSpPr>
          <p:sp>
            <p:nvSpPr>
              <p:cNvPr id="10428" name="Google Shape;10428;p8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429" name="Google Shape;10429;p8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0430" name="Google Shape;10430;p84"/>
          <p:cNvGrpSpPr/>
          <p:nvPr/>
        </p:nvGrpSpPr>
        <p:grpSpPr>
          <a:xfrm>
            <a:off x="4899244" y="1859292"/>
            <a:ext cx="710153" cy="710153"/>
            <a:chOff x="5007123" y="2079403"/>
            <a:chExt cx="687600" cy="687600"/>
          </a:xfrm>
        </p:grpSpPr>
        <p:sp>
          <p:nvSpPr>
            <p:cNvPr id="10431" name="Google Shape;10431;p8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84"/>
          <p:cNvGrpSpPr/>
          <p:nvPr/>
        </p:nvGrpSpPr>
        <p:grpSpPr>
          <a:xfrm>
            <a:off x="5708681" y="1853799"/>
            <a:ext cx="720998" cy="721183"/>
            <a:chOff x="5797446" y="2063053"/>
            <a:chExt cx="698100" cy="698280"/>
          </a:xfrm>
        </p:grpSpPr>
        <p:sp>
          <p:nvSpPr>
            <p:cNvPr id="10436" name="Google Shape;10436;p8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84"/>
          <p:cNvGrpSpPr/>
          <p:nvPr/>
        </p:nvGrpSpPr>
        <p:grpSpPr>
          <a:xfrm>
            <a:off x="8153828" y="3499404"/>
            <a:ext cx="280585" cy="673164"/>
            <a:chOff x="8075075" y="3754290"/>
            <a:chExt cx="255612" cy="613194"/>
          </a:xfrm>
        </p:grpSpPr>
        <p:grpSp>
          <p:nvGrpSpPr>
            <p:cNvPr id="10441" name="Google Shape;10441;p84"/>
            <p:cNvGrpSpPr/>
            <p:nvPr/>
          </p:nvGrpSpPr>
          <p:grpSpPr>
            <a:xfrm>
              <a:off x="8075075" y="3754290"/>
              <a:ext cx="255612" cy="613194"/>
              <a:chOff x="8075075" y="3754290"/>
              <a:chExt cx="255612" cy="613194"/>
            </a:xfrm>
          </p:grpSpPr>
          <p:sp>
            <p:nvSpPr>
              <p:cNvPr id="10442" name="Google Shape;10442;p8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4" name="Google Shape;10444;p8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84"/>
          <p:cNvGrpSpPr/>
          <p:nvPr/>
        </p:nvGrpSpPr>
        <p:grpSpPr>
          <a:xfrm>
            <a:off x="5270887" y="3488200"/>
            <a:ext cx="470352" cy="683745"/>
            <a:chOff x="1697726" y="3244179"/>
            <a:chExt cx="788124" cy="1146069"/>
          </a:xfrm>
        </p:grpSpPr>
        <p:sp>
          <p:nvSpPr>
            <p:cNvPr id="10446" name="Google Shape;10446;p8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8" name="Google Shape;10448;p84"/>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9" name="Google Shape;10449;p84"/>
          <p:cNvGrpSpPr/>
          <p:nvPr/>
        </p:nvGrpSpPr>
        <p:grpSpPr>
          <a:xfrm>
            <a:off x="5892037" y="3499402"/>
            <a:ext cx="293891" cy="293845"/>
            <a:chOff x="6134814" y="3754290"/>
            <a:chExt cx="293891" cy="293845"/>
          </a:xfrm>
        </p:grpSpPr>
        <p:sp>
          <p:nvSpPr>
            <p:cNvPr id="10450" name="Google Shape;10450;p8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84"/>
          <p:cNvGrpSpPr/>
          <p:nvPr/>
        </p:nvGrpSpPr>
        <p:grpSpPr>
          <a:xfrm>
            <a:off x="5892037" y="3878074"/>
            <a:ext cx="293891" cy="293891"/>
            <a:chOff x="6134814" y="4086186"/>
            <a:chExt cx="293891" cy="293891"/>
          </a:xfrm>
        </p:grpSpPr>
        <p:sp>
          <p:nvSpPr>
            <p:cNvPr id="10453" name="Google Shape;10453;p8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5" name="Google Shape;10455;p84"/>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4"/>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7" name="Google Shape;10457;p84"/>
          <p:cNvGrpSpPr/>
          <p:nvPr/>
        </p:nvGrpSpPr>
        <p:grpSpPr>
          <a:xfrm>
            <a:off x="7817013" y="2706766"/>
            <a:ext cx="622883" cy="621944"/>
            <a:chOff x="1187048" y="238125"/>
            <a:chExt cx="5256397" cy="5248476"/>
          </a:xfrm>
        </p:grpSpPr>
        <p:sp>
          <p:nvSpPr>
            <p:cNvPr id="10458" name="Google Shape;10458;p8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84"/>
          <p:cNvGrpSpPr/>
          <p:nvPr/>
        </p:nvGrpSpPr>
        <p:grpSpPr>
          <a:xfrm>
            <a:off x="2274118" y="2716375"/>
            <a:ext cx="1310987" cy="612407"/>
            <a:chOff x="238125" y="1188750"/>
            <a:chExt cx="7140450" cy="3335550"/>
          </a:xfrm>
        </p:grpSpPr>
        <p:sp>
          <p:nvSpPr>
            <p:cNvPr id="10463" name="Google Shape;10463;p8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8" name="Google Shape;10468;p84"/>
          <p:cNvGrpSpPr/>
          <p:nvPr/>
        </p:nvGrpSpPr>
        <p:grpSpPr>
          <a:xfrm>
            <a:off x="6599990" y="2706930"/>
            <a:ext cx="1110299" cy="621702"/>
            <a:chOff x="238125" y="1335475"/>
            <a:chExt cx="5418735" cy="3034175"/>
          </a:xfrm>
        </p:grpSpPr>
        <p:sp>
          <p:nvSpPr>
            <p:cNvPr id="10469" name="Google Shape;10469;p8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84"/>
          <p:cNvGrpSpPr/>
          <p:nvPr/>
        </p:nvGrpSpPr>
        <p:grpSpPr>
          <a:xfrm>
            <a:off x="5417649" y="2703827"/>
            <a:ext cx="1074451" cy="627181"/>
            <a:chOff x="5359127" y="2910889"/>
            <a:chExt cx="1097723" cy="640831"/>
          </a:xfrm>
        </p:grpSpPr>
        <p:grpSp>
          <p:nvGrpSpPr>
            <p:cNvPr id="10473" name="Google Shape;10473;p84"/>
            <p:cNvGrpSpPr/>
            <p:nvPr/>
          </p:nvGrpSpPr>
          <p:grpSpPr>
            <a:xfrm>
              <a:off x="5929791" y="3263088"/>
              <a:ext cx="527060" cy="287097"/>
              <a:chOff x="5929791" y="3263088"/>
              <a:chExt cx="527060" cy="287097"/>
            </a:xfrm>
          </p:grpSpPr>
          <p:sp>
            <p:nvSpPr>
              <p:cNvPr id="10474" name="Google Shape;10474;p8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475" name="Google Shape;10475;p8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476" name="Google Shape;10476;p84"/>
            <p:cNvGrpSpPr/>
            <p:nvPr/>
          </p:nvGrpSpPr>
          <p:grpSpPr>
            <a:xfrm>
              <a:off x="5359127" y="3263089"/>
              <a:ext cx="526428" cy="288631"/>
              <a:chOff x="5359127" y="3263089"/>
              <a:chExt cx="526428" cy="288631"/>
            </a:xfrm>
          </p:grpSpPr>
          <p:sp>
            <p:nvSpPr>
              <p:cNvPr id="10477" name="Google Shape;10477;p8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478" name="Google Shape;10478;p8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479" name="Google Shape;10479;p84"/>
            <p:cNvGrpSpPr/>
            <p:nvPr/>
          </p:nvGrpSpPr>
          <p:grpSpPr>
            <a:xfrm>
              <a:off x="5551525" y="2910889"/>
              <a:ext cx="520901" cy="610283"/>
              <a:chOff x="5551525" y="2910889"/>
              <a:chExt cx="520901" cy="610283"/>
            </a:xfrm>
          </p:grpSpPr>
          <p:sp>
            <p:nvSpPr>
              <p:cNvPr id="10480" name="Google Shape;10480;p8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481" name="Google Shape;10481;p8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482" name="Google Shape;10482;p84"/>
            <p:cNvGrpSpPr/>
            <p:nvPr/>
          </p:nvGrpSpPr>
          <p:grpSpPr>
            <a:xfrm>
              <a:off x="5743962" y="2919100"/>
              <a:ext cx="623674" cy="284502"/>
              <a:chOff x="5743962" y="2919100"/>
              <a:chExt cx="623674" cy="284502"/>
            </a:xfrm>
          </p:grpSpPr>
          <p:sp>
            <p:nvSpPr>
              <p:cNvPr id="10483" name="Google Shape;10483;p8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484" name="Google Shape;10484;p8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485" name="Google Shape;10485;p84"/>
          <p:cNvGrpSpPr/>
          <p:nvPr/>
        </p:nvGrpSpPr>
        <p:grpSpPr>
          <a:xfrm>
            <a:off x="7568863" y="1854538"/>
            <a:ext cx="874976" cy="719600"/>
            <a:chOff x="7608988" y="2093194"/>
            <a:chExt cx="817276" cy="672147"/>
          </a:xfrm>
        </p:grpSpPr>
        <p:cxnSp>
          <p:nvCxnSpPr>
            <p:cNvPr id="10486" name="Google Shape;10486;p8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487" name="Google Shape;10487;p8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488" name="Google Shape;10488;p8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489" name="Google Shape;10489;p8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490" name="Google Shape;10490;p8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491" name="Google Shape;10491;p8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492" name="Google Shape;10492;p84"/>
            <p:cNvGrpSpPr/>
            <p:nvPr/>
          </p:nvGrpSpPr>
          <p:grpSpPr>
            <a:xfrm>
              <a:off x="7721175" y="2093194"/>
              <a:ext cx="599587" cy="623846"/>
              <a:chOff x="7721175" y="2093194"/>
              <a:chExt cx="599587" cy="623846"/>
            </a:xfrm>
          </p:grpSpPr>
          <p:grpSp>
            <p:nvGrpSpPr>
              <p:cNvPr id="10493" name="Google Shape;10493;p84"/>
              <p:cNvGrpSpPr/>
              <p:nvPr/>
            </p:nvGrpSpPr>
            <p:grpSpPr>
              <a:xfrm>
                <a:off x="7721175" y="2093194"/>
                <a:ext cx="291605" cy="623846"/>
                <a:chOff x="9405575" y="2061418"/>
                <a:chExt cx="291605" cy="623846"/>
              </a:xfrm>
            </p:grpSpPr>
            <p:sp>
              <p:nvSpPr>
                <p:cNvPr id="10494" name="Google Shape;10494;p8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84"/>
              <p:cNvGrpSpPr/>
              <p:nvPr/>
            </p:nvGrpSpPr>
            <p:grpSpPr>
              <a:xfrm flipH="1">
                <a:off x="8029157" y="2093194"/>
                <a:ext cx="291605" cy="623846"/>
                <a:chOff x="9405575" y="2061418"/>
                <a:chExt cx="291605" cy="623846"/>
              </a:xfrm>
            </p:grpSpPr>
            <p:sp>
              <p:nvSpPr>
                <p:cNvPr id="10502" name="Google Shape;10502;p8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509" name="Google Shape;10509;p84"/>
          <p:cNvGrpSpPr/>
          <p:nvPr/>
        </p:nvGrpSpPr>
        <p:grpSpPr>
          <a:xfrm>
            <a:off x="4013299" y="970941"/>
            <a:ext cx="712557" cy="785901"/>
            <a:chOff x="4206459" y="1191441"/>
            <a:chExt cx="712557" cy="785901"/>
          </a:xfrm>
        </p:grpSpPr>
        <p:sp>
          <p:nvSpPr>
            <p:cNvPr id="10510" name="Google Shape;10510;p8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4" name="Google Shape;10514;p84"/>
            <p:cNvGrpSpPr/>
            <p:nvPr/>
          </p:nvGrpSpPr>
          <p:grpSpPr>
            <a:xfrm>
              <a:off x="4644280" y="1290523"/>
              <a:ext cx="143716" cy="29463"/>
              <a:chOff x="4644280" y="1290523"/>
              <a:chExt cx="143716" cy="29463"/>
            </a:xfrm>
          </p:grpSpPr>
          <p:sp>
            <p:nvSpPr>
              <p:cNvPr id="10515" name="Google Shape;10515;p8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9" name="Google Shape;10519;p84"/>
            <p:cNvGrpSpPr/>
            <p:nvPr/>
          </p:nvGrpSpPr>
          <p:grpSpPr>
            <a:xfrm>
              <a:off x="4356567" y="1191441"/>
              <a:ext cx="143690" cy="29488"/>
              <a:chOff x="4356567" y="1191441"/>
              <a:chExt cx="143690" cy="29488"/>
            </a:xfrm>
          </p:grpSpPr>
          <p:sp>
            <p:nvSpPr>
              <p:cNvPr id="10520" name="Google Shape;10520;p8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84"/>
            <p:cNvGrpSpPr/>
            <p:nvPr/>
          </p:nvGrpSpPr>
          <p:grpSpPr>
            <a:xfrm>
              <a:off x="4339009" y="1863727"/>
              <a:ext cx="143703" cy="29476"/>
              <a:chOff x="4339009" y="1863727"/>
              <a:chExt cx="143703" cy="29476"/>
            </a:xfrm>
          </p:grpSpPr>
          <p:sp>
            <p:nvSpPr>
              <p:cNvPr id="10525" name="Google Shape;10525;p8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84"/>
            <p:cNvGrpSpPr/>
            <p:nvPr/>
          </p:nvGrpSpPr>
          <p:grpSpPr>
            <a:xfrm>
              <a:off x="4206459" y="1607315"/>
              <a:ext cx="29539" cy="142899"/>
              <a:chOff x="4206459" y="1607315"/>
              <a:chExt cx="29539" cy="142899"/>
            </a:xfrm>
          </p:grpSpPr>
          <p:sp>
            <p:nvSpPr>
              <p:cNvPr id="10530" name="Google Shape;10530;p8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4" name="Google Shape;10534;p8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8" name="Google Shape;10538;p84"/>
            <p:cNvGrpSpPr/>
            <p:nvPr/>
          </p:nvGrpSpPr>
          <p:grpSpPr>
            <a:xfrm>
              <a:off x="4889463" y="1423737"/>
              <a:ext cx="29552" cy="142899"/>
              <a:chOff x="4889463" y="1423737"/>
              <a:chExt cx="29552" cy="142899"/>
            </a:xfrm>
          </p:grpSpPr>
          <p:sp>
            <p:nvSpPr>
              <p:cNvPr id="10539" name="Google Shape;10539;p8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84"/>
            <p:cNvGrpSpPr/>
            <p:nvPr/>
          </p:nvGrpSpPr>
          <p:grpSpPr>
            <a:xfrm>
              <a:off x="4771663" y="1876896"/>
              <a:ext cx="108651" cy="100447"/>
              <a:chOff x="4771663" y="1876896"/>
              <a:chExt cx="108651" cy="100447"/>
            </a:xfrm>
          </p:grpSpPr>
          <p:sp>
            <p:nvSpPr>
              <p:cNvPr id="10544" name="Google Shape;10544;p8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48" name="Google Shape;10548;p84"/>
          <p:cNvGrpSpPr/>
          <p:nvPr/>
        </p:nvGrpSpPr>
        <p:grpSpPr>
          <a:xfrm>
            <a:off x="4008774" y="1854164"/>
            <a:ext cx="791287" cy="720350"/>
            <a:chOff x="267375" y="1071875"/>
            <a:chExt cx="470500" cy="428550"/>
          </a:xfrm>
        </p:grpSpPr>
        <p:sp>
          <p:nvSpPr>
            <p:cNvPr id="10549" name="Google Shape;10549;p8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84"/>
          <p:cNvGrpSpPr/>
          <p:nvPr/>
        </p:nvGrpSpPr>
        <p:grpSpPr>
          <a:xfrm>
            <a:off x="709269" y="3498794"/>
            <a:ext cx="1408444" cy="673166"/>
            <a:chOff x="712664" y="3693287"/>
            <a:chExt cx="1460738" cy="698160"/>
          </a:xfrm>
        </p:grpSpPr>
        <p:grpSp>
          <p:nvGrpSpPr>
            <p:cNvPr id="10558" name="Google Shape;10558;p84"/>
            <p:cNvGrpSpPr/>
            <p:nvPr/>
          </p:nvGrpSpPr>
          <p:grpSpPr>
            <a:xfrm>
              <a:off x="1380079" y="4133090"/>
              <a:ext cx="234048" cy="258099"/>
              <a:chOff x="1380079" y="4133090"/>
              <a:chExt cx="234048" cy="258099"/>
            </a:xfrm>
          </p:grpSpPr>
          <p:sp>
            <p:nvSpPr>
              <p:cNvPr id="10559" name="Google Shape;10559;p8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84"/>
            <p:cNvGrpSpPr/>
            <p:nvPr/>
          </p:nvGrpSpPr>
          <p:grpSpPr>
            <a:xfrm>
              <a:off x="884610" y="3864082"/>
              <a:ext cx="1118566" cy="527275"/>
              <a:chOff x="890961" y="3865463"/>
              <a:chExt cx="1115221" cy="525698"/>
            </a:xfrm>
          </p:grpSpPr>
          <p:sp>
            <p:nvSpPr>
              <p:cNvPr id="10563" name="Google Shape;10563;p8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84"/>
            <p:cNvGrpSpPr/>
            <p:nvPr/>
          </p:nvGrpSpPr>
          <p:grpSpPr>
            <a:xfrm>
              <a:off x="712664" y="3693287"/>
              <a:ext cx="1460738" cy="698160"/>
              <a:chOff x="712664" y="3693025"/>
              <a:chExt cx="1460738" cy="698160"/>
            </a:xfrm>
          </p:grpSpPr>
          <p:sp>
            <p:nvSpPr>
              <p:cNvPr id="10567" name="Google Shape;10567;p8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73" name="Google Shape;10573;p84"/>
          <p:cNvGrpSpPr/>
          <p:nvPr/>
        </p:nvGrpSpPr>
        <p:grpSpPr>
          <a:xfrm>
            <a:off x="3146985" y="970941"/>
            <a:ext cx="795485" cy="738831"/>
            <a:chOff x="3348603" y="1236445"/>
            <a:chExt cx="749256" cy="695894"/>
          </a:xfrm>
        </p:grpSpPr>
        <p:grpSp>
          <p:nvGrpSpPr>
            <p:cNvPr id="10574" name="Google Shape;10574;p84"/>
            <p:cNvGrpSpPr/>
            <p:nvPr/>
          </p:nvGrpSpPr>
          <p:grpSpPr>
            <a:xfrm>
              <a:off x="3583779" y="1236445"/>
              <a:ext cx="293795" cy="285811"/>
              <a:chOff x="3750225" y="1774000"/>
              <a:chExt cx="149575" cy="145525"/>
            </a:xfrm>
          </p:grpSpPr>
          <p:sp>
            <p:nvSpPr>
              <p:cNvPr id="10575" name="Google Shape;10575;p8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84"/>
            <p:cNvGrpSpPr/>
            <p:nvPr/>
          </p:nvGrpSpPr>
          <p:grpSpPr>
            <a:xfrm>
              <a:off x="3775534" y="1462599"/>
              <a:ext cx="322325" cy="285958"/>
              <a:chOff x="3847850" y="1889150"/>
              <a:chExt cx="164100" cy="145600"/>
            </a:xfrm>
          </p:grpSpPr>
          <p:sp>
            <p:nvSpPr>
              <p:cNvPr id="10578" name="Google Shape;10578;p8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84"/>
            <p:cNvGrpSpPr/>
            <p:nvPr/>
          </p:nvGrpSpPr>
          <p:grpSpPr>
            <a:xfrm>
              <a:off x="3545329" y="1646528"/>
              <a:ext cx="293746" cy="285811"/>
              <a:chOff x="3730650" y="1982800"/>
              <a:chExt cx="149550" cy="145525"/>
            </a:xfrm>
          </p:grpSpPr>
          <p:sp>
            <p:nvSpPr>
              <p:cNvPr id="10581" name="Google Shape;10581;p8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84"/>
            <p:cNvGrpSpPr/>
            <p:nvPr/>
          </p:nvGrpSpPr>
          <p:grpSpPr>
            <a:xfrm>
              <a:off x="3348603" y="1415046"/>
              <a:ext cx="294384" cy="284387"/>
              <a:chOff x="3630494" y="1864938"/>
              <a:chExt cx="149875" cy="144800"/>
            </a:xfrm>
          </p:grpSpPr>
          <p:sp>
            <p:nvSpPr>
              <p:cNvPr id="10584" name="Google Shape;10584;p8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86" name="Google Shape;10586;p84"/>
          <p:cNvGrpSpPr/>
          <p:nvPr/>
        </p:nvGrpSpPr>
        <p:grpSpPr>
          <a:xfrm>
            <a:off x="2268512" y="3493837"/>
            <a:ext cx="1324924" cy="678083"/>
            <a:chOff x="2413923" y="3711366"/>
            <a:chExt cx="1374117" cy="703260"/>
          </a:xfrm>
        </p:grpSpPr>
        <p:grpSp>
          <p:nvGrpSpPr>
            <p:cNvPr id="10587" name="Google Shape;10587;p84"/>
            <p:cNvGrpSpPr/>
            <p:nvPr/>
          </p:nvGrpSpPr>
          <p:grpSpPr>
            <a:xfrm>
              <a:off x="2413923" y="3711366"/>
              <a:ext cx="1374117" cy="703260"/>
              <a:chOff x="2413923" y="3711366"/>
              <a:chExt cx="1374117" cy="703260"/>
            </a:xfrm>
          </p:grpSpPr>
          <p:sp>
            <p:nvSpPr>
              <p:cNvPr id="10588" name="Google Shape;10588;p8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84"/>
              <p:cNvGrpSpPr/>
              <p:nvPr/>
            </p:nvGrpSpPr>
            <p:grpSpPr>
              <a:xfrm>
                <a:off x="2600284" y="3808654"/>
                <a:ext cx="234506" cy="138009"/>
                <a:chOff x="2600284" y="3808654"/>
                <a:chExt cx="234506" cy="138009"/>
              </a:xfrm>
            </p:grpSpPr>
            <p:sp>
              <p:nvSpPr>
                <p:cNvPr id="10590" name="Google Shape;10590;p8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91" name="Google Shape;10591;p8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592" name="Google Shape;10592;p84"/>
              <p:cNvGrpSpPr/>
              <p:nvPr/>
            </p:nvGrpSpPr>
            <p:grpSpPr>
              <a:xfrm>
                <a:off x="3359659" y="3805664"/>
                <a:ext cx="232294" cy="141000"/>
                <a:chOff x="3359659" y="3805664"/>
                <a:chExt cx="232294" cy="141000"/>
              </a:xfrm>
            </p:grpSpPr>
            <p:sp>
              <p:nvSpPr>
                <p:cNvPr id="10593" name="Google Shape;10593;p8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94" name="Google Shape;10594;p8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595" name="Google Shape;10595;p84"/>
              <p:cNvGrpSpPr/>
              <p:nvPr/>
            </p:nvGrpSpPr>
            <p:grpSpPr>
              <a:xfrm>
                <a:off x="3067316" y="3711366"/>
                <a:ext cx="66900" cy="166809"/>
                <a:chOff x="3067316" y="3711366"/>
                <a:chExt cx="66900" cy="166809"/>
              </a:xfrm>
            </p:grpSpPr>
            <p:sp>
              <p:nvSpPr>
                <p:cNvPr id="10596" name="Google Shape;10596;p8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97" name="Google Shape;10597;p8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598" name="Google Shape;10598;p84"/>
              <p:cNvGrpSpPr/>
              <p:nvPr/>
            </p:nvGrpSpPr>
            <p:grpSpPr>
              <a:xfrm>
                <a:off x="2413923" y="4058666"/>
                <a:ext cx="224119" cy="66900"/>
                <a:chOff x="2413923" y="4058666"/>
                <a:chExt cx="224119" cy="66900"/>
              </a:xfrm>
            </p:grpSpPr>
            <p:sp>
              <p:nvSpPr>
                <p:cNvPr id="10599" name="Google Shape;10599;p8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00" name="Google Shape;10600;p8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601" name="Google Shape;10601;p84"/>
              <p:cNvGrpSpPr/>
              <p:nvPr/>
            </p:nvGrpSpPr>
            <p:grpSpPr>
              <a:xfrm>
                <a:off x="3564643" y="4058666"/>
                <a:ext cx="223397" cy="66900"/>
                <a:chOff x="3564643" y="4058666"/>
                <a:chExt cx="223397" cy="66900"/>
              </a:xfrm>
            </p:grpSpPr>
            <p:sp>
              <p:nvSpPr>
                <p:cNvPr id="10602" name="Google Shape;10602;p8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03" name="Google Shape;10603;p8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0604" name="Google Shape;10604;p84"/>
            <p:cNvGrpSpPr/>
            <p:nvPr/>
          </p:nvGrpSpPr>
          <p:grpSpPr>
            <a:xfrm>
              <a:off x="2633353" y="3965763"/>
              <a:ext cx="933975" cy="445687"/>
              <a:chOff x="2633353" y="3965763"/>
              <a:chExt cx="933975" cy="445687"/>
            </a:xfrm>
          </p:grpSpPr>
          <p:sp>
            <p:nvSpPr>
              <p:cNvPr id="10605" name="Google Shape;10605;p8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07" name="Google Shape;10607;p84"/>
          <p:cNvGrpSpPr/>
          <p:nvPr/>
        </p:nvGrpSpPr>
        <p:grpSpPr>
          <a:xfrm>
            <a:off x="6392784" y="1044384"/>
            <a:ext cx="1131087" cy="587383"/>
            <a:chOff x="238125" y="999450"/>
            <a:chExt cx="7140700" cy="3708225"/>
          </a:xfrm>
        </p:grpSpPr>
        <p:sp>
          <p:nvSpPr>
            <p:cNvPr id="10608" name="Google Shape;10608;p8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84"/>
          <p:cNvGrpSpPr/>
          <p:nvPr/>
        </p:nvGrpSpPr>
        <p:grpSpPr>
          <a:xfrm>
            <a:off x="3744234" y="3493879"/>
            <a:ext cx="1375854" cy="678131"/>
            <a:chOff x="3913765" y="3641905"/>
            <a:chExt cx="1522805" cy="750560"/>
          </a:xfrm>
        </p:grpSpPr>
        <p:grpSp>
          <p:nvGrpSpPr>
            <p:cNvPr id="10618" name="Google Shape;10618;p84"/>
            <p:cNvGrpSpPr/>
            <p:nvPr/>
          </p:nvGrpSpPr>
          <p:grpSpPr>
            <a:xfrm>
              <a:off x="3913765" y="3997002"/>
              <a:ext cx="1522805" cy="395463"/>
              <a:chOff x="3913765" y="3997002"/>
              <a:chExt cx="1522805" cy="395463"/>
            </a:xfrm>
          </p:grpSpPr>
          <p:grpSp>
            <p:nvGrpSpPr>
              <p:cNvPr id="10619" name="Google Shape;10619;p84"/>
              <p:cNvGrpSpPr/>
              <p:nvPr/>
            </p:nvGrpSpPr>
            <p:grpSpPr>
              <a:xfrm>
                <a:off x="3913765" y="4138659"/>
                <a:ext cx="507602" cy="253806"/>
                <a:chOff x="3913765" y="4138659"/>
                <a:chExt cx="507602" cy="253806"/>
              </a:xfrm>
            </p:grpSpPr>
            <p:sp>
              <p:nvSpPr>
                <p:cNvPr id="10620" name="Google Shape;10620;p8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0622" name="Google Shape;10622;p84"/>
              <p:cNvGrpSpPr/>
              <p:nvPr/>
            </p:nvGrpSpPr>
            <p:grpSpPr>
              <a:xfrm>
                <a:off x="4421361" y="3997002"/>
                <a:ext cx="507618" cy="395463"/>
                <a:chOff x="4421361" y="3997002"/>
                <a:chExt cx="507618" cy="395463"/>
              </a:xfrm>
            </p:grpSpPr>
            <p:sp>
              <p:nvSpPr>
                <p:cNvPr id="10623" name="Google Shape;10623;p8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84"/>
              <p:cNvGrpSpPr/>
              <p:nvPr/>
            </p:nvGrpSpPr>
            <p:grpSpPr>
              <a:xfrm>
                <a:off x="4928973" y="4189418"/>
                <a:ext cx="507596" cy="203047"/>
                <a:chOff x="4928973" y="4189418"/>
                <a:chExt cx="507596" cy="203047"/>
              </a:xfrm>
            </p:grpSpPr>
            <p:sp>
              <p:nvSpPr>
                <p:cNvPr id="10626" name="Google Shape;10626;p8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28" name="Google Shape;10628;p84"/>
            <p:cNvGrpSpPr/>
            <p:nvPr/>
          </p:nvGrpSpPr>
          <p:grpSpPr>
            <a:xfrm>
              <a:off x="4482186" y="3641905"/>
              <a:ext cx="397605" cy="349784"/>
              <a:chOff x="2906375" y="1159725"/>
              <a:chExt cx="1860575" cy="1636800"/>
            </a:xfrm>
          </p:grpSpPr>
          <p:sp>
            <p:nvSpPr>
              <p:cNvPr id="10629" name="Google Shape;10629;p8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33" name="Google Shape;10633;p84"/>
          <p:cNvGrpSpPr/>
          <p:nvPr/>
        </p:nvGrpSpPr>
        <p:grpSpPr>
          <a:xfrm>
            <a:off x="6528943" y="1853805"/>
            <a:ext cx="940737" cy="721067"/>
            <a:chOff x="6599718" y="2068734"/>
            <a:chExt cx="940737" cy="721067"/>
          </a:xfrm>
        </p:grpSpPr>
        <p:sp>
          <p:nvSpPr>
            <p:cNvPr id="10634" name="Google Shape;10634;p8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0" name="Google Shape;10640;p84"/>
            <p:cNvGrpSpPr/>
            <p:nvPr/>
          </p:nvGrpSpPr>
          <p:grpSpPr>
            <a:xfrm>
              <a:off x="6836957" y="2068734"/>
              <a:ext cx="461892" cy="721067"/>
              <a:chOff x="6836957" y="2068734"/>
              <a:chExt cx="461892" cy="721067"/>
            </a:xfrm>
          </p:grpSpPr>
          <p:sp>
            <p:nvSpPr>
              <p:cNvPr id="10641" name="Google Shape;10641;p8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7" name="Google Shape;10647;p84"/>
              <p:cNvGrpSpPr/>
              <p:nvPr/>
            </p:nvGrpSpPr>
            <p:grpSpPr>
              <a:xfrm>
                <a:off x="6836957" y="2068734"/>
                <a:ext cx="461892" cy="721067"/>
                <a:chOff x="6836957" y="2068734"/>
                <a:chExt cx="461892" cy="721067"/>
              </a:xfrm>
            </p:grpSpPr>
            <p:sp>
              <p:nvSpPr>
                <p:cNvPr id="10648" name="Google Shape;10648;p8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655" name="Google Shape;10655;p84"/>
          <p:cNvGrpSpPr/>
          <p:nvPr/>
        </p:nvGrpSpPr>
        <p:grpSpPr>
          <a:xfrm>
            <a:off x="2412262" y="1858152"/>
            <a:ext cx="712577" cy="712374"/>
            <a:chOff x="2559249" y="2069323"/>
            <a:chExt cx="685566" cy="685634"/>
          </a:xfrm>
        </p:grpSpPr>
        <p:sp>
          <p:nvSpPr>
            <p:cNvPr id="10656" name="Google Shape;10656;p8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9" name="Google Shape;10669;p84"/>
          <p:cNvGrpSpPr/>
          <p:nvPr/>
        </p:nvGrpSpPr>
        <p:grpSpPr>
          <a:xfrm>
            <a:off x="7594699" y="970941"/>
            <a:ext cx="845645" cy="711911"/>
            <a:chOff x="951975" y="315800"/>
            <a:chExt cx="5860325" cy="4933550"/>
          </a:xfrm>
        </p:grpSpPr>
        <p:sp>
          <p:nvSpPr>
            <p:cNvPr id="10670" name="Google Shape;10670;p8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84"/>
          <p:cNvGrpSpPr/>
          <p:nvPr/>
        </p:nvGrpSpPr>
        <p:grpSpPr>
          <a:xfrm>
            <a:off x="3691828" y="2707050"/>
            <a:ext cx="1617932" cy="621724"/>
            <a:chOff x="3862800" y="3038525"/>
            <a:chExt cx="1329006" cy="510698"/>
          </a:xfrm>
        </p:grpSpPr>
        <p:sp>
          <p:nvSpPr>
            <p:cNvPr id="10679" name="Google Shape;10679;p8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1" name="Google Shape;10681;p84"/>
            <p:cNvGrpSpPr/>
            <p:nvPr/>
          </p:nvGrpSpPr>
          <p:grpSpPr>
            <a:xfrm>
              <a:off x="3967075" y="3040337"/>
              <a:ext cx="1019927" cy="402126"/>
              <a:chOff x="3967075" y="3040337"/>
              <a:chExt cx="1019927" cy="402126"/>
            </a:xfrm>
          </p:grpSpPr>
          <p:sp>
            <p:nvSpPr>
              <p:cNvPr id="10682" name="Google Shape;10682;p8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84"/>
            <p:cNvGrpSpPr/>
            <p:nvPr/>
          </p:nvGrpSpPr>
          <p:grpSpPr>
            <a:xfrm>
              <a:off x="4186700" y="3040337"/>
              <a:ext cx="390475" cy="183289"/>
              <a:chOff x="4186700" y="3040337"/>
              <a:chExt cx="390475" cy="183289"/>
            </a:xfrm>
          </p:grpSpPr>
          <p:sp>
            <p:nvSpPr>
              <p:cNvPr id="10685" name="Google Shape;10685;p8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84"/>
            <p:cNvGrpSpPr/>
            <p:nvPr/>
          </p:nvGrpSpPr>
          <p:grpSpPr>
            <a:xfrm>
              <a:off x="4073727" y="3040337"/>
              <a:ext cx="697794" cy="296263"/>
              <a:chOff x="4073727" y="3040337"/>
              <a:chExt cx="697794" cy="296263"/>
            </a:xfrm>
          </p:grpSpPr>
          <p:sp>
            <p:nvSpPr>
              <p:cNvPr id="10688" name="Google Shape;10688;p8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84"/>
            <p:cNvGrpSpPr/>
            <p:nvPr/>
          </p:nvGrpSpPr>
          <p:grpSpPr>
            <a:xfrm>
              <a:off x="3862800" y="3038525"/>
              <a:ext cx="1329006" cy="510698"/>
              <a:chOff x="3862800" y="3038525"/>
              <a:chExt cx="1329006" cy="510698"/>
            </a:xfrm>
          </p:grpSpPr>
          <p:sp>
            <p:nvSpPr>
              <p:cNvPr id="10691" name="Google Shape;10691;p8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93" name="Google Shape;10693;p84"/>
          <p:cNvGrpSpPr/>
          <p:nvPr/>
        </p:nvGrpSpPr>
        <p:grpSpPr>
          <a:xfrm>
            <a:off x="700150" y="970941"/>
            <a:ext cx="883205" cy="775176"/>
            <a:chOff x="649648" y="271400"/>
            <a:chExt cx="6215377" cy="5455143"/>
          </a:xfrm>
        </p:grpSpPr>
        <p:sp>
          <p:nvSpPr>
            <p:cNvPr id="10694" name="Google Shape;10694;p8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84"/>
          <p:cNvGrpSpPr/>
          <p:nvPr/>
        </p:nvGrpSpPr>
        <p:grpSpPr>
          <a:xfrm>
            <a:off x="2308452" y="970941"/>
            <a:ext cx="767704" cy="815489"/>
            <a:chOff x="2499700" y="1135950"/>
            <a:chExt cx="732402" cy="777990"/>
          </a:xfrm>
        </p:grpSpPr>
        <p:grpSp>
          <p:nvGrpSpPr>
            <p:cNvPr id="10707" name="Google Shape;10707;p84"/>
            <p:cNvGrpSpPr/>
            <p:nvPr/>
          </p:nvGrpSpPr>
          <p:grpSpPr>
            <a:xfrm>
              <a:off x="2499700" y="1135950"/>
              <a:ext cx="732402" cy="694705"/>
              <a:chOff x="2499700" y="1135950"/>
              <a:chExt cx="732402" cy="694705"/>
            </a:xfrm>
          </p:grpSpPr>
          <p:sp>
            <p:nvSpPr>
              <p:cNvPr id="10708" name="Google Shape;10708;p8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84"/>
            <p:cNvGrpSpPr/>
            <p:nvPr/>
          </p:nvGrpSpPr>
          <p:grpSpPr>
            <a:xfrm>
              <a:off x="2517909" y="1188726"/>
              <a:ext cx="702702" cy="725214"/>
              <a:chOff x="2517909" y="1188726"/>
              <a:chExt cx="702702" cy="725214"/>
            </a:xfrm>
          </p:grpSpPr>
          <p:sp>
            <p:nvSpPr>
              <p:cNvPr id="10736" name="Google Shape;10736;p8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41" name="Google Shape;10741;p84"/>
          <p:cNvGrpSpPr/>
          <p:nvPr/>
        </p:nvGrpSpPr>
        <p:grpSpPr>
          <a:xfrm>
            <a:off x="1654184" y="970941"/>
            <a:ext cx="583439" cy="870229"/>
            <a:chOff x="1716825" y="1121550"/>
            <a:chExt cx="622800" cy="928938"/>
          </a:xfrm>
        </p:grpSpPr>
        <p:grpSp>
          <p:nvGrpSpPr>
            <p:cNvPr id="10742" name="Google Shape;10742;p84"/>
            <p:cNvGrpSpPr/>
            <p:nvPr/>
          </p:nvGrpSpPr>
          <p:grpSpPr>
            <a:xfrm>
              <a:off x="1716825" y="1121550"/>
              <a:ext cx="622800" cy="928938"/>
              <a:chOff x="1716825" y="1121550"/>
              <a:chExt cx="622800" cy="928938"/>
            </a:xfrm>
          </p:grpSpPr>
          <p:cxnSp>
            <p:nvCxnSpPr>
              <p:cNvPr id="10743" name="Google Shape;10743;p8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744" name="Google Shape;10744;p8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84"/>
            <p:cNvGrpSpPr/>
            <p:nvPr/>
          </p:nvGrpSpPr>
          <p:grpSpPr>
            <a:xfrm>
              <a:off x="1768050" y="1172775"/>
              <a:ext cx="520200" cy="832000"/>
              <a:chOff x="1768050" y="1172775"/>
              <a:chExt cx="520200" cy="832000"/>
            </a:xfrm>
          </p:grpSpPr>
          <p:cxnSp>
            <p:nvCxnSpPr>
              <p:cNvPr id="10746" name="Google Shape;10746;p8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747" name="Google Shape;10747;p8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84"/>
            <p:cNvGrpSpPr/>
            <p:nvPr/>
          </p:nvGrpSpPr>
          <p:grpSpPr>
            <a:xfrm>
              <a:off x="1820100" y="1225475"/>
              <a:ext cx="416400" cy="729575"/>
              <a:chOff x="1820100" y="1225475"/>
              <a:chExt cx="416400" cy="729575"/>
            </a:xfrm>
          </p:grpSpPr>
          <p:cxnSp>
            <p:nvCxnSpPr>
              <p:cNvPr id="10749" name="Google Shape;10749;p8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750" name="Google Shape;10750;p8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84"/>
            <p:cNvGrpSpPr/>
            <p:nvPr/>
          </p:nvGrpSpPr>
          <p:grpSpPr>
            <a:xfrm>
              <a:off x="1874250" y="1278825"/>
              <a:ext cx="308100" cy="605275"/>
              <a:chOff x="1874250" y="1278825"/>
              <a:chExt cx="308100" cy="605275"/>
            </a:xfrm>
          </p:grpSpPr>
          <p:cxnSp>
            <p:nvCxnSpPr>
              <p:cNvPr id="10752" name="Google Shape;10752;p8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753" name="Google Shape;10753;p8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4" name="Google Shape;10754;p8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5" name="Google Shape;10755;p84"/>
          <p:cNvGrpSpPr/>
          <p:nvPr/>
        </p:nvGrpSpPr>
        <p:grpSpPr>
          <a:xfrm>
            <a:off x="1574007" y="1857263"/>
            <a:ext cx="739072" cy="714152"/>
            <a:chOff x="4334725" y="1355875"/>
            <a:chExt cx="3106650" cy="3001900"/>
          </a:xfrm>
        </p:grpSpPr>
        <p:grpSp>
          <p:nvGrpSpPr>
            <p:cNvPr id="10756" name="Google Shape;10756;p84"/>
            <p:cNvGrpSpPr/>
            <p:nvPr/>
          </p:nvGrpSpPr>
          <p:grpSpPr>
            <a:xfrm>
              <a:off x="4516050" y="1724875"/>
              <a:ext cx="2693725" cy="2632900"/>
              <a:chOff x="4516050" y="1724875"/>
              <a:chExt cx="2693725" cy="2632900"/>
            </a:xfrm>
          </p:grpSpPr>
          <p:sp>
            <p:nvSpPr>
              <p:cNvPr id="10757" name="Google Shape;10757;p8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0" name="Google Shape;10760;p84"/>
            <p:cNvGrpSpPr/>
            <p:nvPr/>
          </p:nvGrpSpPr>
          <p:grpSpPr>
            <a:xfrm>
              <a:off x="4334725" y="1355875"/>
              <a:ext cx="3106650" cy="2709650"/>
              <a:chOff x="4334725" y="1355875"/>
              <a:chExt cx="3106650" cy="2709650"/>
            </a:xfrm>
          </p:grpSpPr>
          <p:sp>
            <p:nvSpPr>
              <p:cNvPr id="10761" name="Google Shape;10761;p8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64" name="Google Shape;10764;p84"/>
          <p:cNvGrpSpPr/>
          <p:nvPr/>
        </p:nvGrpSpPr>
        <p:grpSpPr>
          <a:xfrm>
            <a:off x="7690956" y="3488034"/>
            <a:ext cx="312074" cy="684173"/>
            <a:chOff x="7645573" y="3754300"/>
            <a:chExt cx="293855" cy="644170"/>
          </a:xfrm>
        </p:grpSpPr>
        <p:sp>
          <p:nvSpPr>
            <p:cNvPr id="10765" name="Google Shape;10765;p8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7" name="Google Shape;10767;p84"/>
          <p:cNvGrpSpPr/>
          <p:nvPr/>
        </p:nvGrpSpPr>
        <p:grpSpPr>
          <a:xfrm>
            <a:off x="5612944" y="970941"/>
            <a:ext cx="709011" cy="739359"/>
            <a:chOff x="5830645" y="1256617"/>
            <a:chExt cx="530340" cy="553040"/>
          </a:xfrm>
        </p:grpSpPr>
        <p:grpSp>
          <p:nvGrpSpPr>
            <p:cNvPr id="10768" name="Google Shape;10768;p84"/>
            <p:cNvGrpSpPr/>
            <p:nvPr/>
          </p:nvGrpSpPr>
          <p:grpSpPr>
            <a:xfrm>
              <a:off x="5830645" y="1256617"/>
              <a:ext cx="259743" cy="269909"/>
              <a:chOff x="5830645" y="1256617"/>
              <a:chExt cx="259743" cy="269909"/>
            </a:xfrm>
          </p:grpSpPr>
          <p:sp>
            <p:nvSpPr>
              <p:cNvPr id="10769" name="Google Shape;10769;p8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1" name="Google Shape;10771;p84"/>
            <p:cNvGrpSpPr/>
            <p:nvPr/>
          </p:nvGrpSpPr>
          <p:grpSpPr>
            <a:xfrm>
              <a:off x="6101293" y="1256617"/>
              <a:ext cx="259692" cy="269909"/>
              <a:chOff x="6101293" y="1256617"/>
              <a:chExt cx="259692" cy="269909"/>
            </a:xfrm>
          </p:grpSpPr>
          <p:sp>
            <p:nvSpPr>
              <p:cNvPr id="10772" name="Google Shape;10772;p8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84"/>
            <p:cNvGrpSpPr/>
            <p:nvPr/>
          </p:nvGrpSpPr>
          <p:grpSpPr>
            <a:xfrm>
              <a:off x="5830645" y="1539749"/>
              <a:ext cx="259692" cy="269909"/>
              <a:chOff x="5830645" y="1539749"/>
              <a:chExt cx="259692" cy="269909"/>
            </a:xfrm>
          </p:grpSpPr>
          <p:sp>
            <p:nvSpPr>
              <p:cNvPr id="10775" name="Google Shape;10775;p8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7" name="Google Shape;10777;p84"/>
            <p:cNvGrpSpPr/>
            <p:nvPr/>
          </p:nvGrpSpPr>
          <p:grpSpPr>
            <a:xfrm>
              <a:off x="6101293" y="1539749"/>
              <a:ext cx="259692" cy="269909"/>
              <a:chOff x="6101293" y="1539749"/>
              <a:chExt cx="259692" cy="269909"/>
            </a:xfrm>
          </p:grpSpPr>
          <p:sp>
            <p:nvSpPr>
              <p:cNvPr id="10778" name="Google Shape;10778;p8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0" name="Google Shape;10780;p8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84"/>
          <p:cNvGrpSpPr/>
          <p:nvPr/>
        </p:nvGrpSpPr>
        <p:grpSpPr>
          <a:xfrm>
            <a:off x="714438" y="2707057"/>
            <a:ext cx="1452955" cy="621360"/>
            <a:chOff x="732422" y="2990152"/>
            <a:chExt cx="1337773" cy="572102"/>
          </a:xfrm>
        </p:grpSpPr>
        <p:sp>
          <p:nvSpPr>
            <p:cNvPr id="10782" name="Google Shape;10782;p8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0791"/>
        <p:cNvGrpSpPr/>
        <p:nvPr/>
      </p:nvGrpSpPr>
      <p:grpSpPr>
        <a:xfrm>
          <a:off x="0" y="0"/>
          <a:ext cx="0" cy="0"/>
          <a:chOff x="0" y="0"/>
          <a:chExt cx="0" cy="0"/>
        </a:xfrm>
      </p:grpSpPr>
      <p:grpSp>
        <p:nvGrpSpPr>
          <p:cNvPr id="10792" name="Google Shape;10792;p85"/>
          <p:cNvGrpSpPr/>
          <p:nvPr/>
        </p:nvGrpSpPr>
        <p:grpSpPr>
          <a:xfrm>
            <a:off x="708575" y="965865"/>
            <a:ext cx="1636117" cy="1526144"/>
            <a:chOff x="729238" y="1179665"/>
            <a:chExt cx="1636117" cy="1526144"/>
          </a:xfrm>
        </p:grpSpPr>
        <p:grpSp>
          <p:nvGrpSpPr>
            <p:cNvPr id="10793" name="Google Shape;10793;p85"/>
            <p:cNvGrpSpPr/>
            <p:nvPr/>
          </p:nvGrpSpPr>
          <p:grpSpPr>
            <a:xfrm>
              <a:off x="729238" y="1179665"/>
              <a:ext cx="80700" cy="1526144"/>
              <a:chOff x="729238" y="1179665"/>
              <a:chExt cx="80700" cy="1526144"/>
            </a:xfrm>
          </p:grpSpPr>
          <p:sp>
            <p:nvSpPr>
              <p:cNvPr id="10794" name="Google Shape;10794;p8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4" name="Google Shape;10804;p85"/>
            <p:cNvGrpSpPr/>
            <p:nvPr/>
          </p:nvGrpSpPr>
          <p:grpSpPr>
            <a:xfrm>
              <a:off x="903098" y="1179665"/>
              <a:ext cx="80700" cy="1526144"/>
              <a:chOff x="903098" y="1179665"/>
              <a:chExt cx="80700" cy="1526144"/>
            </a:xfrm>
          </p:grpSpPr>
          <p:sp>
            <p:nvSpPr>
              <p:cNvPr id="10805" name="Google Shape;10805;p8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85"/>
            <p:cNvGrpSpPr/>
            <p:nvPr/>
          </p:nvGrpSpPr>
          <p:grpSpPr>
            <a:xfrm>
              <a:off x="1076958" y="1179665"/>
              <a:ext cx="80700" cy="1526144"/>
              <a:chOff x="1076958" y="1179665"/>
              <a:chExt cx="80700" cy="1526144"/>
            </a:xfrm>
          </p:grpSpPr>
          <p:sp>
            <p:nvSpPr>
              <p:cNvPr id="10816" name="Google Shape;10816;p8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6" name="Google Shape;10826;p85"/>
            <p:cNvGrpSpPr/>
            <p:nvPr/>
          </p:nvGrpSpPr>
          <p:grpSpPr>
            <a:xfrm>
              <a:off x="1247707" y="1179665"/>
              <a:ext cx="80700" cy="1526144"/>
              <a:chOff x="1247707" y="1179665"/>
              <a:chExt cx="80700" cy="1526144"/>
            </a:xfrm>
          </p:grpSpPr>
          <p:sp>
            <p:nvSpPr>
              <p:cNvPr id="10827" name="Google Shape;10827;p8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85"/>
            <p:cNvGrpSpPr/>
            <p:nvPr/>
          </p:nvGrpSpPr>
          <p:grpSpPr>
            <a:xfrm>
              <a:off x="1421567" y="1179665"/>
              <a:ext cx="80700" cy="1526144"/>
              <a:chOff x="1421567" y="1179665"/>
              <a:chExt cx="80700" cy="1526144"/>
            </a:xfrm>
          </p:grpSpPr>
          <p:sp>
            <p:nvSpPr>
              <p:cNvPr id="10838" name="Google Shape;10838;p8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8" name="Google Shape;10848;p85"/>
            <p:cNvGrpSpPr/>
            <p:nvPr/>
          </p:nvGrpSpPr>
          <p:grpSpPr>
            <a:xfrm>
              <a:off x="1592327" y="1179665"/>
              <a:ext cx="80700" cy="1526144"/>
              <a:chOff x="1592327" y="1179665"/>
              <a:chExt cx="80700" cy="1526144"/>
            </a:xfrm>
          </p:grpSpPr>
          <p:sp>
            <p:nvSpPr>
              <p:cNvPr id="10849" name="Google Shape;10849;p8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9" name="Google Shape;10859;p85"/>
            <p:cNvGrpSpPr/>
            <p:nvPr/>
          </p:nvGrpSpPr>
          <p:grpSpPr>
            <a:xfrm>
              <a:off x="1766187" y="1179665"/>
              <a:ext cx="80700" cy="1526144"/>
              <a:chOff x="1766187" y="1179665"/>
              <a:chExt cx="80700" cy="1526144"/>
            </a:xfrm>
          </p:grpSpPr>
          <p:sp>
            <p:nvSpPr>
              <p:cNvPr id="10860" name="Google Shape;10860;p8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85"/>
            <p:cNvGrpSpPr/>
            <p:nvPr/>
          </p:nvGrpSpPr>
          <p:grpSpPr>
            <a:xfrm>
              <a:off x="1936935" y="1179665"/>
              <a:ext cx="80700" cy="1526144"/>
              <a:chOff x="1936935" y="1179665"/>
              <a:chExt cx="80700" cy="1526144"/>
            </a:xfrm>
          </p:grpSpPr>
          <p:sp>
            <p:nvSpPr>
              <p:cNvPr id="10871" name="Google Shape;10871;p8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85"/>
            <p:cNvGrpSpPr/>
            <p:nvPr/>
          </p:nvGrpSpPr>
          <p:grpSpPr>
            <a:xfrm>
              <a:off x="2110795" y="1179665"/>
              <a:ext cx="80700" cy="1526144"/>
              <a:chOff x="2110795" y="1179665"/>
              <a:chExt cx="80700" cy="1526144"/>
            </a:xfrm>
          </p:grpSpPr>
          <p:sp>
            <p:nvSpPr>
              <p:cNvPr id="10882" name="Google Shape;10882;p8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85"/>
            <p:cNvGrpSpPr/>
            <p:nvPr/>
          </p:nvGrpSpPr>
          <p:grpSpPr>
            <a:xfrm>
              <a:off x="2284655" y="1179665"/>
              <a:ext cx="80700" cy="1526144"/>
              <a:chOff x="2284655" y="1179665"/>
              <a:chExt cx="80700" cy="1526144"/>
            </a:xfrm>
          </p:grpSpPr>
          <p:sp>
            <p:nvSpPr>
              <p:cNvPr id="10893" name="Google Shape;10893;p8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03" name="Google Shape;10903;p85"/>
          <p:cNvGrpSpPr/>
          <p:nvPr/>
        </p:nvGrpSpPr>
        <p:grpSpPr>
          <a:xfrm>
            <a:off x="2603242" y="985003"/>
            <a:ext cx="1364248" cy="1102133"/>
            <a:chOff x="2623904" y="1198803"/>
            <a:chExt cx="1364248" cy="1102133"/>
          </a:xfrm>
        </p:grpSpPr>
        <p:grpSp>
          <p:nvGrpSpPr>
            <p:cNvPr id="10904" name="Google Shape;10904;p85"/>
            <p:cNvGrpSpPr/>
            <p:nvPr/>
          </p:nvGrpSpPr>
          <p:grpSpPr>
            <a:xfrm>
              <a:off x="2623907" y="1198803"/>
              <a:ext cx="1364245" cy="273000"/>
              <a:chOff x="2623907" y="1198803"/>
              <a:chExt cx="1364245" cy="273000"/>
            </a:xfrm>
          </p:grpSpPr>
          <p:sp>
            <p:nvSpPr>
              <p:cNvPr id="10905" name="Google Shape;10905;p8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85"/>
            <p:cNvGrpSpPr/>
            <p:nvPr/>
          </p:nvGrpSpPr>
          <p:grpSpPr>
            <a:xfrm>
              <a:off x="2623904" y="1476964"/>
              <a:ext cx="1364245" cy="273000"/>
              <a:chOff x="2623904" y="1476964"/>
              <a:chExt cx="1364245" cy="273000"/>
            </a:xfrm>
          </p:grpSpPr>
          <p:sp>
            <p:nvSpPr>
              <p:cNvPr id="10911" name="Google Shape;10911;p8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85"/>
            <p:cNvGrpSpPr/>
            <p:nvPr/>
          </p:nvGrpSpPr>
          <p:grpSpPr>
            <a:xfrm>
              <a:off x="2623907" y="1749775"/>
              <a:ext cx="1364245" cy="273000"/>
              <a:chOff x="2623907" y="1749775"/>
              <a:chExt cx="1364245" cy="273000"/>
            </a:xfrm>
          </p:grpSpPr>
          <p:sp>
            <p:nvSpPr>
              <p:cNvPr id="10917" name="Google Shape;10917;p8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85"/>
            <p:cNvGrpSpPr/>
            <p:nvPr/>
          </p:nvGrpSpPr>
          <p:grpSpPr>
            <a:xfrm>
              <a:off x="2623904" y="2027936"/>
              <a:ext cx="1364245" cy="273000"/>
              <a:chOff x="2623904" y="2027936"/>
              <a:chExt cx="1364245" cy="273000"/>
            </a:xfrm>
          </p:grpSpPr>
          <p:sp>
            <p:nvSpPr>
              <p:cNvPr id="10923" name="Google Shape;10923;p8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28" name="Google Shape;10928;p85"/>
          <p:cNvGrpSpPr/>
          <p:nvPr/>
        </p:nvGrpSpPr>
        <p:grpSpPr>
          <a:xfrm>
            <a:off x="2592703" y="2444186"/>
            <a:ext cx="1387541" cy="159124"/>
            <a:chOff x="3200660" y="2180272"/>
            <a:chExt cx="2563824" cy="378237"/>
          </a:xfrm>
        </p:grpSpPr>
        <p:sp>
          <p:nvSpPr>
            <p:cNvPr id="10929" name="Google Shape;10929;p8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7" name="Google Shape;10947;p85"/>
          <p:cNvGrpSpPr/>
          <p:nvPr/>
        </p:nvGrpSpPr>
        <p:grpSpPr>
          <a:xfrm>
            <a:off x="2589227" y="2722011"/>
            <a:ext cx="1390502" cy="159625"/>
            <a:chOff x="3530150" y="2790075"/>
            <a:chExt cx="1962600" cy="225300"/>
          </a:xfrm>
        </p:grpSpPr>
        <p:sp>
          <p:nvSpPr>
            <p:cNvPr id="10948" name="Google Shape;10948;p8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85"/>
          <p:cNvGrpSpPr/>
          <p:nvPr/>
        </p:nvGrpSpPr>
        <p:grpSpPr>
          <a:xfrm>
            <a:off x="2589880" y="3000337"/>
            <a:ext cx="1411629" cy="153761"/>
            <a:chOff x="3558802" y="4011427"/>
            <a:chExt cx="1866000" cy="111300"/>
          </a:xfrm>
        </p:grpSpPr>
        <p:sp>
          <p:nvSpPr>
            <p:cNvPr id="10951" name="Google Shape;10951;p8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3" name="Google Shape;10953;p85"/>
          <p:cNvGrpSpPr/>
          <p:nvPr/>
        </p:nvGrpSpPr>
        <p:grpSpPr>
          <a:xfrm>
            <a:off x="2589573" y="2205736"/>
            <a:ext cx="1383503" cy="119749"/>
            <a:chOff x="3465975" y="2270276"/>
            <a:chExt cx="1986364" cy="171929"/>
          </a:xfrm>
        </p:grpSpPr>
        <p:sp>
          <p:nvSpPr>
            <p:cNvPr id="10954" name="Google Shape;10954;p8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85"/>
          <p:cNvGrpSpPr/>
          <p:nvPr/>
        </p:nvGrpSpPr>
        <p:grpSpPr>
          <a:xfrm>
            <a:off x="2600580" y="3569387"/>
            <a:ext cx="1369531" cy="195460"/>
            <a:chOff x="723300" y="4253549"/>
            <a:chExt cx="2276482" cy="324900"/>
          </a:xfrm>
        </p:grpSpPr>
        <p:sp>
          <p:nvSpPr>
            <p:cNvPr id="10963" name="Google Shape;10963;p8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85"/>
          <p:cNvGrpSpPr/>
          <p:nvPr/>
        </p:nvGrpSpPr>
        <p:grpSpPr>
          <a:xfrm>
            <a:off x="2590141" y="3270567"/>
            <a:ext cx="1389066" cy="180119"/>
            <a:chOff x="705948" y="3788465"/>
            <a:chExt cx="2308953" cy="299400"/>
          </a:xfrm>
        </p:grpSpPr>
        <p:sp>
          <p:nvSpPr>
            <p:cNvPr id="10969" name="Google Shape;10969;p8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85"/>
          <p:cNvGrpSpPr/>
          <p:nvPr/>
        </p:nvGrpSpPr>
        <p:grpSpPr>
          <a:xfrm>
            <a:off x="2638078" y="3883547"/>
            <a:ext cx="1304609" cy="294074"/>
            <a:chOff x="2658741" y="4097347"/>
            <a:chExt cx="1304609" cy="294074"/>
          </a:xfrm>
        </p:grpSpPr>
        <p:grpSp>
          <p:nvGrpSpPr>
            <p:cNvPr id="10975" name="Google Shape;10975;p85"/>
            <p:cNvGrpSpPr/>
            <p:nvPr/>
          </p:nvGrpSpPr>
          <p:grpSpPr>
            <a:xfrm>
              <a:off x="2658741" y="4097347"/>
              <a:ext cx="118572" cy="294074"/>
              <a:chOff x="3343310" y="4475555"/>
              <a:chExt cx="127717" cy="316753"/>
            </a:xfrm>
          </p:grpSpPr>
          <p:sp>
            <p:nvSpPr>
              <p:cNvPr id="10976" name="Google Shape;10976;p8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85"/>
            <p:cNvGrpSpPr/>
            <p:nvPr/>
          </p:nvGrpSpPr>
          <p:grpSpPr>
            <a:xfrm>
              <a:off x="3815519" y="4098388"/>
              <a:ext cx="147831" cy="291991"/>
              <a:chOff x="3527539" y="4476677"/>
              <a:chExt cx="159232" cy="314510"/>
            </a:xfrm>
          </p:grpSpPr>
          <p:sp>
            <p:nvSpPr>
              <p:cNvPr id="10979" name="Google Shape;10979;p8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85"/>
            <p:cNvGrpSpPr/>
            <p:nvPr/>
          </p:nvGrpSpPr>
          <p:grpSpPr>
            <a:xfrm>
              <a:off x="3511696" y="4098388"/>
              <a:ext cx="147831" cy="291991"/>
              <a:chOff x="3527539" y="4476677"/>
              <a:chExt cx="159232" cy="314510"/>
            </a:xfrm>
          </p:grpSpPr>
          <p:sp>
            <p:nvSpPr>
              <p:cNvPr id="10982" name="Google Shape;10982;p8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85"/>
            <p:cNvGrpSpPr/>
            <p:nvPr/>
          </p:nvGrpSpPr>
          <p:grpSpPr>
            <a:xfrm>
              <a:off x="3207874" y="4098388"/>
              <a:ext cx="147831" cy="291991"/>
              <a:chOff x="3527539" y="4476677"/>
              <a:chExt cx="159232" cy="314510"/>
            </a:xfrm>
          </p:grpSpPr>
          <p:sp>
            <p:nvSpPr>
              <p:cNvPr id="10985" name="Google Shape;10985;p8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7" name="Google Shape;10987;p85"/>
            <p:cNvGrpSpPr/>
            <p:nvPr/>
          </p:nvGrpSpPr>
          <p:grpSpPr>
            <a:xfrm>
              <a:off x="2933305" y="4097347"/>
              <a:ext cx="118572" cy="294074"/>
              <a:chOff x="3343310" y="4475555"/>
              <a:chExt cx="127717" cy="316753"/>
            </a:xfrm>
          </p:grpSpPr>
          <p:sp>
            <p:nvSpPr>
              <p:cNvPr id="10988" name="Google Shape;10988;p8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90" name="Google Shape;10990;p85"/>
          <p:cNvGrpSpPr/>
          <p:nvPr/>
        </p:nvGrpSpPr>
        <p:grpSpPr>
          <a:xfrm>
            <a:off x="4256908" y="1866669"/>
            <a:ext cx="1433821" cy="191501"/>
            <a:chOff x="4273350" y="2080469"/>
            <a:chExt cx="1433821" cy="191501"/>
          </a:xfrm>
        </p:grpSpPr>
        <p:grpSp>
          <p:nvGrpSpPr>
            <p:cNvPr id="10991" name="Google Shape;10991;p85"/>
            <p:cNvGrpSpPr/>
            <p:nvPr/>
          </p:nvGrpSpPr>
          <p:grpSpPr>
            <a:xfrm>
              <a:off x="4273350" y="2080469"/>
              <a:ext cx="1433821" cy="0"/>
              <a:chOff x="5224975" y="2962250"/>
              <a:chExt cx="1544400" cy="0"/>
            </a:xfrm>
          </p:grpSpPr>
          <p:cxnSp>
            <p:nvCxnSpPr>
              <p:cNvPr id="10992" name="Google Shape;10992;p8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993" name="Google Shape;10993;p8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994" name="Google Shape;10994;p85"/>
            <p:cNvGrpSpPr/>
            <p:nvPr/>
          </p:nvGrpSpPr>
          <p:grpSpPr>
            <a:xfrm>
              <a:off x="4273350" y="2271969"/>
              <a:ext cx="1433821" cy="0"/>
              <a:chOff x="5224975" y="2962250"/>
              <a:chExt cx="1544400" cy="0"/>
            </a:xfrm>
          </p:grpSpPr>
          <p:cxnSp>
            <p:nvCxnSpPr>
              <p:cNvPr id="10995" name="Google Shape;10995;p8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996" name="Google Shape;10996;p8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997" name="Google Shape;10997;p85"/>
          <p:cNvGrpSpPr/>
          <p:nvPr/>
        </p:nvGrpSpPr>
        <p:grpSpPr>
          <a:xfrm>
            <a:off x="4258463" y="969236"/>
            <a:ext cx="1430711" cy="743389"/>
            <a:chOff x="5159450" y="1919950"/>
            <a:chExt cx="1541050" cy="862500"/>
          </a:xfrm>
        </p:grpSpPr>
        <p:sp>
          <p:nvSpPr>
            <p:cNvPr id="10998" name="Google Shape;10998;p8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0999" name="Google Shape;10999;p85"/>
            <p:cNvGrpSpPr/>
            <p:nvPr/>
          </p:nvGrpSpPr>
          <p:grpSpPr>
            <a:xfrm>
              <a:off x="5159450" y="1919950"/>
              <a:ext cx="1541050" cy="862500"/>
              <a:chOff x="5159450" y="1919950"/>
              <a:chExt cx="1541050" cy="862500"/>
            </a:xfrm>
          </p:grpSpPr>
          <p:cxnSp>
            <p:nvCxnSpPr>
              <p:cNvPr id="11000" name="Google Shape;11000;p8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1001" name="Google Shape;11001;p8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1002" name="Google Shape;11002;p85"/>
          <p:cNvGrpSpPr/>
          <p:nvPr/>
        </p:nvGrpSpPr>
        <p:grpSpPr>
          <a:xfrm>
            <a:off x="4248577" y="2192564"/>
            <a:ext cx="1450484" cy="1052087"/>
            <a:chOff x="5230575" y="1554475"/>
            <a:chExt cx="2137150" cy="1550150"/>
          </a:xfrm>
        </p:grpSpPr>
        <p:sp>
          <p:nvSpPr>
            <p:cNvPr id="11003" name="Google Shape;11003;p8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85"/>
          <p:cNvGrpSpPr/>
          <p:nvPr/>
        </p:nvGrpSpPr>
        <p:grpSpPr>
          <a:xfrm rot="10800000">
            <a:off x="4265127" y="3284753"/>
            <a:ext cx="1417383" cy="887946"/>
            <a:chOff x="5645403" y="2920021"/>
            <a:chExt cx="2650800" cy="2180614"/>
          </a:xfrm>
        </p:grpSpPr>
        <p:sp>
          <p:nvSpPr>
            <p:cNvPr id="11017" name="Google Shape;11017;p8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18" name="Google Shape;11018;p85"/>
            <p:cNvCxnSpPr>
              <a:stCxn id="11017"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1019" name="Google Shape;11019;p8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20" name="Google Shape;11020;p85"/>
            <p:cNvCxnSpPr>
              <a:endCxn id="11019"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1021" name="Google Shape;11021;p8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22" name="Google Shape;11022;p85"/>
            <p:cNvCxnSpPr>
              <a:stCxn id="11021"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1023" name="Google Shape;11023;p8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24" name="Google Shape;11024;p85"/>
            <p:cNvCxnSpPr>
              <a:endCxn id="11023"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1025" name="Google Shape;11025;p85"/>
          <p:cNvGrpSpPr/>
          <p:nvPr/>
        </p:nvGrpSpPr>
        <p:grpSpPr>
          <a:xfrm>
            <a:off x="7365487" y="2188108"/>
            <a:ext cx="1071743" cy="1021579"/>
            <a:chOff x="7189833" y="2022667"/>
            <a:chExt cx="1251159" cy="1192597"/>
          </a:xfrm>
        </p:grpSpPr>
        <p:sp>
          <p:nvSpPr>
            <p:cNvPr id="11026" name="Google Shape;11026;p8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85"/>
          <p:cNvGrpSpPr/>
          <p:nvPr/>
        </p:nvGrpSpPr>
        <p:grpSpPr>
          <a:xfrm>
            <a:off x="706758" y="2614515"/>
            <a:ext cx="1695374" cy="1560837"/>
            <a:chOff x="727421" y="2828315"/>
            <a:chExt cx="1695374" cy="1560837"/>
          </a:xfrm>
        </p:grpSpPr>
        <p:grpSp>
          <p:nvGrpSpPr>
            <p:cNvPr id="11031" name="Google Shape;11031;p85"/>
            <p:cNvGrpSpPr/>
            <p:nvPr/>
          </p:nvGrpSpPr>
          <p:grpSpPr>
            <a:xfrm>
              <a:off x="819108" y="2882501"/>
              <a:ext cx="103104" cy="1426186"/>
              <a:chOff x="4674013" y="3100904"/>
              <a:chExt cx="122758" cy="1698043"/>
            </a:xfrm>
          </p:grpSpPr>
          <p:sp>
            <p:nvSpPr>
              <p:cNvPr id="11032" name="Google Shape;11032;p8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85"/>
            <p:cNvGrpSpPr/>
            <p:nvPr/>
          </p:nvGrpSpPr>
          <p:grpSpPr>
            <a:xfrm>
              <a:off x="1062475" y="2882501"/>
              <a:ext cx="103104" cy="1426186"/>
              <a:chOff x="4940438" y="3100904"/>
              <a:chExt cx="122758" cy="1698043"/>
            </a:xfrm>
          </p:grpSpPr>
          <p:sp>
            <p:nvSpPr>
              <p:cNvPr id="11040" name="Google Shape;11040;p8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85"/>
            <p:cNvGrpSpPr/>
            <p:nvPr/>
          </p:nvGrpSpPr>
          <p:grpSpPr>
            <a:xfrm>
              <a:off x="1299324" y="2882501"/>
              <a:ext cx="103104" cy="1426186"/>
              <a:chOff x="5206863" y="3100904"/>
              <a:chExt cx="122758" cy="1698043"/>
            </a:xfrm>
          </p:grpSpPr>
          <p:sp>
            <p:nvSpPr>
              <p:cNvPr id="11048" name="Google Shape;11048;p8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85"/>
            <p:cNvGrpSpPr/>
            <p:nvPr/>
          </p:nvGrpSpPr>
          <p:grpSpPr>
            <a:xfrm>
              <a:off x="1786057" y="2882501"/>
              <a:ext cx="103104" cy="1426186"/>
              <a:chOff x="6006138" y="3143629"/>
              <a:chExt cx="122758" cy="1698043"/>
            </a:xfrm>
          </p:grpSpPr>
          <p:sp>
            <p:nvSpPr>
              <p:cNvPr id="11056" name="Google Shape;11056;p8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3" name="Google Shape;11063;p85"/>
            <p:cNvGrpSpPr/>
            <p:nvPr/>
          </p:nvGrpSpPr>
          <p:grpSpPr>
            <a:xfrm>
              <a:off x="2029422" y="2882501"/>
              <a:ext cx="103104" cy="1426186"/>
              <a:chOff x="6805413" y="3100904"/>
              <a:chExt cx="122758" cy="1698043"/>
            </a:xfrm>
          </p:grpSpPr>
          <p:sp>
            <p:nvSpPr>
              <p:cNvPr id="11064" name="Google Shape;11064;p8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1" name="Google Shape;11071;p85"/>
            <p:cNvGrpSpPr/>
            <p:nvPr/>
          </p:nvGrpSpPr>
          <p:grpSpPr>
            <a:xfrm>
              <a:off x="727421" y="2828315"/>
              <a:ext cx="1695374" cy="1560837"/>
              <a:chOff x="734799" y="2782450"/>
              <a:chExt cx="1571100" cy="1577400"/>
            </a:xfrm>
          </p:grpSpPr>
          <p:cxnSp>
            <p:nvCxnSpPr>
              <p:cNvPr id="11072" name="Google Shape;11072;p8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1073" name="Google Shape;11073;p8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1074" name="Google Shape;11074;p85"/>
            <p:cNvGrpSpPr/>
            <p:nvPr/>
          </p:nvGrpSpPr>
          <p:grpSpPr>
            <a:xfrm>
              <a:off x="2272795" y="2882501"/>
              <a:ext cx="103104" cy="1426186"/>
              <a:chOff x="5206863" y="3100904"/>
              <a:chExt cx="122758" cy="1698043"/>
            </a:xfrm>
          </p:grpSpPr>
          <p:sp>
            <p:nvSpPr>
              <p:cNvPr id="11075" name="Google Shape;11075;p8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85"/>
            <p:cNvGrpSpPr/>
            <p:nvPr/>
          </p:nvGrpSpPr>
          <p:grpSpPr>
            <a:xfrm>
              <a:off x="1542694" y="2882501"/>
              <a:ext cx="103104" cy="1426186"/>
              <a:chOff x="6006138" y="3143629"/>
              <a:chExt cx="122758" cy="1698043"/>
            </a:xfrm>
          </p:grpSpPr>
          <p:sp>
            <p:nvSpPr>
              <p:cNvPr id="11083" name="Google Shape;11083;p8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90" name="Google Shape;11090;p85"/>
          <p:cNvGrpSpPr/>
          <p:nvPr/>
        </p:nvGrpSpPr>
        <p:grpSpPr>
          <a:xfrm>
            <a:off x="5915338" y="2192087"/>
            <a:ext cx="1248543" cy="1025319"/>
            <a:chOff x="5183758" y="1210600"/>
            <a:chExt cx="3605380" cy="2960783"/>
          </a:xfrm>
        </p:grpSpPr>
        <p:sp>
          <p:nvSpPr>
            <p:cNvPr id="11091" name="Google Shape;11091;p8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95" name="Google Shape;11095;p8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1096" name="Google Shape;11096;p8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1097" name="Google Shape;11097;p8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1098" name="Google Shape;11098;p8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1099" name="Google Shape;11099;p8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85"/>
          <p:cNvGrpSpPr/>
          <p:nvPr/>
        </p:nvGrpSpPr>
        <p:grpSpPr>
          <a:xfrm>
            <a:off x="5772399" y="3330404"/>
            <a:ext cx="2664831" cy="843440"/>
            <a:chOff x="5916567" y="1099697"/>
            <a:chExt cx="2556683" cy="809211"/>
          </a:xfrm>
        </p:grpSpPr>
        <p:sp>
          <p:nvSpPr>
            <p:cNvPr id="11101" name="Google Shape;11101;p8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85"/>
          <p:cNvGrpSpPr/>
          <p:nvPr/>
        </p:nvGrpSpPr>
        <p:grpSpPr>
          <a:xfrm>
            <a:off x="5879940" y="979263"/>
            <a:ext cx="1299851" cy="1023338"/>
            <a:chOff x="5900602" y="1193063"/>
            <a:chExt cx="1299851" cy="1023338"/>
          </a:xfrm>
        </p:grpSpPr>
        <p:grpSp>
          <p:nvGrpSpPr>
            <p:cNvPr id="11110" name="Google Shape;11110;p85"/>
            <p:cNvGrpSpPr/>
            <p:nvPr/>
          </p:nvGrpSpPr>
          <p:grpSpPr>
            <a:xfrm>
              <a:off x="6743564" y="1193063"/>
              <a:ext cx="456889" cy="700379"/>
              <a:chOff x="6743564" y="1193063"/>
              <a:chExt cx="456889" cy="700379"/>
            </a:xfrm>
          </p:grpSpPr>
          <p:grpSp>
            <p:nvGrpSpPr>
              <p:cNvPr id="11111" name="Google Shape;11111;p85"/>
              <p:cNvGrpSpPr/>
              <p:nvPr/>
            </p:nvGrpSpPr>
            <p:grpSpPr>
              <a:xfrm>
                <a:off x="6743564" y="1690731"/>
                <a:ext cx="214402" cy="202710"/>
                <a:chOff x="6743564" y="1690731"/>
                <a:chExt cx="214402" cy="202710"/>
              </a:xfrm>
            </p:grpSpPr>
            <p:sp>
              <p:nvSpPr>
                <p:cNvPr id="11112" name="Google Shape;11112;p8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85"/>
              <p:cNvGrpSpPr/>
              <p:nvPr/>
            </p:nvGrpSpPr>
            <p:grpSpPr>
              <a:xfrm>
                <a:off x="6915505" y="1193063"/>
                <a:ext cx="284947" cy="589637"/>
                <a:chOff x="6915505" y="1193063"/>
                <a:chExt cx="284947" cy="589637"/>
              </a:xfrm>
            </p:grpSpPr>
            <p:sp>
              <p:nvSpPr>
                <p:cNvPr id="11115" name="Google Shape;11115;p8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16" name="Google Shape;11116;p8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1117" name="Google Shape;11117;p85"/>
            <p:cNvGrpSpPr/>
            <p:nvPr/>
          </p:nvGrpSpPr>
          <p:grpSpPr>
            <a:xfrm>
              <a:off x="6520337" y="1193063"/>
              <a:ext cx="341815" cy="801589"/>
              <a:chOff x="6520337" y="1193063"/>
              <a:chExt cx="341815" cy="801589"/>
            </a:xfrm>
          </p:grpSpPr>
          <p:grpSp>
            <p:nvGrpSpPr>
              <p:cNvPr id="11118" name="Google Shape;11118;p85"/>
              <p:cNvGrpSpPr/>
              <p:nvPr/>
            </p:nvGrpSpPr>
            <p:grpSpPr>
              <a:xfrm>
                <a:off x="6520337" y="1589527"/>
                <a:ext cx="213950" cy="405125"/>
                <a:chOff x="6520337" y="1589527"/>
                <a:chExt cx="213950" cy="405125"/>
              </a:xfrm>
            </p:grpSpPr>
            <p:sp>
              <p:nvSpPr>
                <p:cNvPr id="11119" name="Google Shape;11119;p8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85"/>
              <p:cNvGrpSpPr/>
              <p:nvPr/>
            </p:nvGrpSpPr>
            <p:grpSpPr>
              <a:xfrm>
                <a:off x="6577204" y="1193063"/>
                <a:ext cx="284947" cy="453562"/>
                <a:chOff x="6577204" y="1193063"/>
                <a:chExt cx="284947" cy="453562"/>
              </a:xfrm>
            </p:grpSpPr>
            <p:sp>
              <p:nvSpPr>
                <p:cNvPr id="11122" name="Google Shape;11122;p8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23" name="Google Shape;11123;p8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1124" name="Google Shape;11124;p85"/>
            <p:cNvGrpSpPr/>
            <p:nvPr/>
          </p:nvGrpSpPr>
          <p:grpSpPr>
            <a:xfrm>
              <a:off x="6238903" y="1193063"/>
              <a:ext cx="300475" cy="901782"/>
              <a:chOff x="6238903" y="1193063"/>
              <a:chExt cx="300475" cy="901782"/>
            </a:xfrm>
          </p:grpSpPr>
          <p:grpSp>
            <p:nvGrpSpPr>
              <p:cNvPr id="11125" name="Google Shape;11125;p85"/>
              <p:cNvGrpSpPr/>
              <p:nvPr/>
            </p:nvGrpSpPr>
            <p:grpSpPr>
              <a:xfrm>
                <a:off x="6290865" y="1489315"/>
                <a:ext cx="248514" cy="605530"/>
                <a:chOff x="6290865" y="1489315"/>
                <a:chExt cx="248514" cy="605530"/>
              </a:xfrm>
            </p:grpSpPr>
            <p:sp>
              <p:nvSpPr>
                <p:cNvPr id="11126" name="Google Shape;11126;p8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85"/>
              <p:cNvGrpSpPr/>
              <p:nvPr/>
            </p:nvGrpSpPr>
            <p:grpSpPr>
              <a:xfrm>
                <a:off x="6238903" y="1193063"/>
                <a:ext cx="284947" cy="327512"/>
                <a:chOff x="6238903" y="1193063"/>
                <a:chExt cx="284947" cy="327512"/>
              </a:xfrm>
            </p:grpSpPr>
            <p:sp>
              <p:nvSpPr>
                <p:cNvPr id="11129" name="Google Shape;11129;p8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30" name="Google Shape;11130;p8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1131" name="Google Shape;11131;p85"/>
            <p:cNvGrpSpPr/>
            <p:nvPr/>
          </p:nvGrpSpPr>
          <p:grpSpPr>
            <a:xfrm>
              <a:off x="5900602" y="1193063"/>
              <a:ext cx="444345" cy="1023338"/>
              <a:chOff x="5900602" y="1193063"/>
              <a:chExt cx="444345" cy="1023338"/>
            </a:xfrm>
          </p:grpSpPr>
          <p:grpSp>
            <p:nvGrpSpPr>
              <p:cNvPr id="11132" name="Google Shape;11132;p85"/>
              <p:cNvGrpSpPr/>
              <p:nvPr/>
            </p:nvGrpSpPr>
            <p:grpSpPr>
              <a:xfrm>
                <a:off x="6046501" y="1367785"/>
                <a:ext cx="298446" cy="848616"/>
                <a:chOff x="6046501" y="1367785"/>
                <a:chExt cx="298446" cy="848616"/>
              </a:xfrm>
            </p:grpSpPr>
            <p:sp>
              <p:nvSpPr>
                <p:cNvPr id="11133" name="Google Shape;11133;p8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5" name="Google Shape;11135;p85"/>
              <p:cNvGrpSpPr/>
              <p:nvPr/>
            </p:nvGrpSpPr>
            <p:grpSpPr>
              <a:xfrm>
                <a:off x="5900602" y="1193063"/>
                <a:ext cx="284947" cy="182312"/>
                <a:chOff x="5900602" y="1193063"/>
                <a:chExt cx="284947" cy="182312"/>
              </a:xfrm>
            </p:grpSpPr>
            <p:sp>
              <p:nvSpPr>
                <p:cNvPr id="11136" name="Google Shape;11136;p8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37" name="Google Shape;11137;p8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1138" name="Google Shape;11138;p85"/>
          <p:cNvGrpSpPr/>
          <p:nvPr/>
        </p:nvGrpSpPr>
        <p:grpSpPr>
          <a:xfrm>
            <a:off x="7217822" y="979408"/>
            <a:ext cx="1219413" cy="1051365"/>
            <a:chOff x="7287122" y="1165658"/>
            <a:chExt cx="1219413" cy="1051365"/>
          </a:xfrm>
        </p:grpSpPr>
        <p:grpSp>
          <p:nvGrpSpPr>
            <p:cNvPr id="11139" name="Google Shape;11139;p85"/>
            <p:cNvGrpSpPr/>
            <p:nvPr/>
          </p:nvGrpSpPr>
          <p:grpSpPr>
            <a:xfrm>
              <a:off x="7287122" y="1969723"/>
              <a:ext cx="1219413" cy="247300"/>
              <a:chOff x="7287122" y="1969723"/>
              <a:chExt cx="1219413" cy="247300"/>
            </a:xfrm>
          </p:grpSpPr>
          <p:sp>
            <p:nvSpPr>
              <p:cNvPr id="11140" name="Google Shape;11140;p8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1" name="Google Shape;11141;p85"/>
              <p:cNvGrpSpPr/>
              <p:nvPr/>
            </p:nvGrpSpPr>
            <p:grpSpPr>
              <a:xfrm>
                <a:off x="7287122" y="2063892"/>
                <a:ext cx="1151753" cy="73428"/>
                <a:chOff x="7287122" y="2063892"/>
                <a:chExt cx="1151753" cy="73428"/>
              </a:xfrm>
            </p:grpSpPr>
            <p:sp>
              <p:nvSpPr>
                <p:cNvPr id="11142" name="Google Shape;11142;p8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43" name="Google Shape;11143;p8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1144" name="Google Shape;11144;p85"/>
            <p:cNvGrpSpPr/>
            <p:nvPr/>
          </p:nvGrpSpPr>
          <p:grpSpPr>
            <a:xfrm>
              <a:off x="7287122" y="1712201"/>
              <a:ext cx="1219403" cy="246767"/>
              <a:chOff x="7287122" y="1712201"/>
              <a:chExt cx="1219403" cy="246767"/>
            </a:xfrm>
          </p:grpSpPr>
          <p:sp>
            <p:nvSpPr>
              <p:cNvPr id="11145" name="Google Shape;11145;p8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6" name="Google Shape;11146;p85"/>
              <p:cNvGrpSpPr/>
              <p:nvPr/>
            </p:nvGrpSpPr>
            <p:grpSpPr>
              <a:xfrm>
                <a:off x="7287122" y="1842861"/>
                <a:ext cx="1005303" cy="73419"/>
                <a:chOff x="7287122" y="1842861"/>
                <a:chExt cx="1005303" cy="73419"/>
              </a:xfrm>
            </p:grpSpPr>
            <p:sp>
              <p:nvSpPr>
                <p:cNvPr id="11147" name="Google Shape;11147;p8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48" name="Google Shape;11148;p8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1149" name="Google Shape;11149;p85"/>
            <p:cNvGrpSpPr/>
            <p:nvPr/>
          </p:nvGrpSpPr>
          <p:grpSpPr>
            <a:xfrm>
              <a:off x="7287122" y="1447520"/>
              <a:ext cx="1219403" cy="286667"/>
              <a:chOff x="7287122" y="1447520"/>
              <a:chExt cx="1219403" cy="286667"/>
            </a:xfrm>
          </p:grpSpPr>
          <p:sp>
            <p:nvSpPr>
              <p:cNvPr id="11150" name="Google Shape;11150;p8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1" name="Google Shape;11151;p85"/>
              <p:cNvGrpSpPr/>
              <p:nvPr/>
            </p:nvGrpSpPr>
            <p:grpSpPr>
              <a:xfrm>
                <a:off x="7287122" y="1581977"/>
                <a:ext cx="852803" cy="73428"/>
                <a:chOff x="7287122" y="1581977"/>
                <a:chExt cx="852803" cy="73428"/>
              </a:xfrm>
            </p:grpSpPr>
            <p:sp>
              <p:nvSpPr>
                <p:cNvPr id="11152" name="Google Shape;11152;p8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53" name="Google Shape;11153;p8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1154" name="Google Shape;11154;p85"/>
            <p:cNvGrpSpPr/>
            <p:nvPr/>
          </p:nvGrpSpPr>
          <p:grpSpPr>
            <a:xfrm>
              <a:off x="7287122" y="1165658"/>
              <a:ext cx="1219403" cy="344253"/>
              <a:chOff x="7287122" y="1165658"/>
              <a:chExt cx="1219403" cy="344253"/>
            </a:xfrm>
          </p:grpSpPr>
          <p:sp>
            <p:nvSpPr>
              <p:cNvPr id="11155" name="Google Shape;11155;p8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6" name="Google Shape;11156;p85"/>
              <p:cNvGrpSpPr/>
              <p:nvPr/>
            </p:nvGrpSpPr>
            <p:grpSpPr>
              <a:xfrm>
                <a:off x="7287122" y="1341025"/>
                <a:ext cx="695703" cy="73419"/>
                <a:chOff x="7287122" y="1341025"/>
                <a:chExt cx="695703" cy="73419"/>
              </a:xfrm>
            </p:grpSpPr>
            <p:sp>
              <p:nvSpPr>
                <p:cNvPr id="11157" name="Google Shape;11157;p8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58" name="Google Shape;11158;p8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62"/>
        <p:cNvGrpSpPr/>
        <p:nvPr/>
      </p:nvGrpSpPr>
      <p:grpSpPr>
        <a:xfrm>
          <a:off x="0" y="0"/>
          <a:ext cx="0" cy="0"/>
          <a:chOff x="0" y="0"/>
          <a:chExt cx="0" cy="0"/>
        </a:xfrm>
      </p:grpSpPr>
      <p:grpSp>
        <p:nvGrpSpPr>
          <p:cNvPr id="11163" name="Google Shape;11163;p86"/>
          <p:cNvGrpSpPr/>
          <p:nvPr/>
        </p:nvGrpSpPr>
        <p:grpSpPr>
          <a:xfrm>
            <a:off x="866243" y="2291587"/>
            <a:ext cx="415546" cy="355053"/>
            <a:chOff x="866243" y="2291587"/>
            <a:chExt cx="415546" cy="355053"/>
          </a:xfrm>
        </p:grpSpPr>
        <p:sp>
          <p:nvSpPr>
            <p:cNvPr id="11164" name="Google Shape;11164;p86"/>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6"/>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6"/>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6"/>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6"/>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9" name="Google Shape;11169;p86"/>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0" name="Google Shape;11170;p86"/>
          <p:cNvGrpSpPr/>
          <p:nvPr/>
        </p:nvGrpSpPr>
        <p:grpSpPr>
          <a:xfrm>
            <a:off x="1958520" y="2302574"/>
            <a:ext cx="359213" cy="327807"/>
            <a:chOff x="1958520" y="2302574"/>
            <a:chExt cx="359213" cy="327807"/>
          </a:xfrm>
        </p:grpSpPr>
        <p:sp>
          <p:nvSpPr>
            <p:cNvPr id="11171" name="Google Shape;11171;p86"/>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6"/>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6"/>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86"/>
          <p:cNvGrpSpPr/>
          <p:nvPr/>
        </p:nvGrpSpPr>
        <p:grpSpPr>
          <a:xfrm>
            <a:off x="2579882" y="2287427"/>
            <a:ext cx="207582" cy="359594"/>
            <a:chOff x="2656082" y="2287427"/>
            <a:chExt cx="207582" cy="359594"/>
          </a:xfrm>
        </p:grpSpPr>
        <p:sp>
          <p:nvSpPr>
            <p:cNvPr id="11175" name="Google Shape;11175;p86"/>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6"/>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6"/>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6"/>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86"/>
          <p:cNvGrpSpPr/>
          <p:nvPr/>
        </p:nvGrpSpPr>
        <p:grpSpPr>
          <a:xfrm>
            <a:off x="3049653" y="2321468"/>
            <a:ext cx="362991" cy="290018"/>
            <a:chOff x="3049653" y="2321468"/>
            <a:chExt cx="362991" cy="290018"/>
          </a:xfrm>
        </p:grpSpPr>
        <p:sp>
          <p:nvSpPr>
            <p:cNvPr id="11180" name="Google Shape;11180;p86"/>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6"/>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6"/>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6"/>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86"/>
          <p:cNvGrpSpPr/>
          <p:nvPr/>
        </p:nvGrpSpPr>
        <p:grpSpPr>
          <a:xfrm>
            <a:off x="3564243" y="2289904"/>
            <a:ext cx="422342" cy="355243"/>
            <a:chOff x="3564243" y="2289904"/>
            <a:chExt cx="422342" cy="355243"/>
          </a:xfrm>
        </p:grpSpPr>
        <p:sp>
          <p:nvSpPr>
            <p:cNvPr id="11185" name="Google Shape;11185;p86"/>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6"/>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6"/>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6"/>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6"/>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0" name="Google Shape;11190;p86"/>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1" name="Google Shape;11191;p86"/>
          <p:cNvGrpSpPr/>
          <p:nvPr/>
        </p:nvGrpSpPr>
        <p:grpSpPr>
          <a:xfrm>
            <a:off x="4687894" y="2289713"/>
            <a:ext cx="359594" cy="353909"/>
            <a:chOff x="4687894" y="2289713"/>
            <a:chExt cx="359594" cy="353909"/>
          </a:xfrm>
        </p:grpSpPr>
        <p:sp>
          <p:nvSpPr>
            <p:cNvPr id="11192" name="Google Shape;11192;p86"/>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6"/>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6"/>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5" name="Google Shape;11195;p86"/>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6" name="Google Shape;11196;p86"/>
          <p:cNvGrpSpPr/>
          <p:nvPr/>
        </p:nvGrpSpPr>
        <p:grpSpPr>
          <a:xfrm>
            <a:off x="6372624" y="2308227"/>
            <a:ext cx="263567" cy="317614"/>
            <a:chOff x="6421399" y="2308227"/>
            <a:chExt cx="263567" cy="317614"/>
          </a:xfrm>
        </p:grpSpPr>
        <p:sp>
          <p:nvSpPr>
            <p:cNvPr id="11197" name="Google Shape;11197;p86"/>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6"/>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6"/>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6"/>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86"/>
          <p:cNvGrpSpPr/>
          <p:nvPr/>
        </p:nvGrpSpPr>
        <p:grpSpPr>
          <a:xfrm>
            <a:off x="6870193" y="2295620"/>
            <a:ext cx="360356" cy="343462"/>
            <a:chOff x="6870193" y="2295620"/>
            <a:chExt cx="360356" cy="343462"/>
          </a:xfrm>
        </p:grpSpPr>
        <p:sp>
          <p:nvSpPr>
            <p:cNvPr id="11202" name="Google Shape;11202;p86"/>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6"/>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86"/>
          <p:cNvGrpSpPr/>
          <p:nvPr/>
        </p:nvGrpSpPr>
        <p:grpSpPr>
          <a:xfrm>
            <a:off x="7441465" y="2302860"/>
            <a:ext cx="342192" cy="327140"/>
            <a:chOff x="7441465" y="2302860"/>
            <a:chExt cx="342192" cy="327140"/>
          </a:xfrm>
        </p:grpSpPr>
        <p:sp>
          <p:nvSpPr>
            <p:cNvPr id="11205" name="Google Shape;11205;p86"/>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6"/>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86"/>
          <p:cNvGrpSpPr/>
          <p:nvPr/>
        </p:nvGrpSpPr>
        <p:grpSpPr>
          <a:xfrm>
            <a:off x="7989683" y="2350207"/>
            <a:ext cx="332761" cy="234066"/>
            <a:chOff x="7989683" y="2350207"/>
            <a:chExt cx="332761" cy="234066"/>
          </a:xfrm>
        </p:grpSpPr>
        <p:sp>
          <p:nvSpPr>
            <p:cNvPr id="11208" name="Google Shape;11208;p86"/>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6"/>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6"/>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6"/>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6"/>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6"/>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86"/>
          <p:cNvGrpSpPr/>
          <p:nvPr/>
        </p:nvGrpSpPr>
        <p:grpSpPr>
          <a:xfrm>
            <a:off x="5823294" y="2309751"/>
            <a:ext cx="315327" cy="314978"/>
            <a:chOff x="5823294" y="2309751"/>
            <a:chExt cx="315327" cy="314978"/>
          </a:xfrm>
        </p:grpSpPr>
        <p:sp>
          <p:nvSpPr>
            <p:cNvPr id="11215" name="Google Shape;11215;p86"/>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6"/>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6"/>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6"/>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6"/>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6"/>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6"/>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6"/>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6"/>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6"/>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6"/>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6"/>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6"/>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6"/>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6"/>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6"/>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6"/>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2" name="Google Shape;11232;p86"/>
          <p:cNvGrpSpPr/>
          <p:nvPr/>
        </p:nvGrpSpPr>
        <p:grpSpPr>
          <a:xfrm>
            <a:off x="2497275" y="2744159"/>
            <a:ext cx="370930" cy="370549"/>
            <a:chOff x="2497275" y="2744159"/>
            <a:chExt cx="370930" cy="370549"/>
          </a:xfrm>
        </p:grpSpPr>
        <p:sp>
          <p:nvSpPr>
            <p:cNvPr id="11233" name="Google Shape;11233;p86"/>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6"/>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6"/>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6"/>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6"/>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6"/>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86"/>
          <p:cNvGrpSpPr/>
          <p:nvPr/>
        </p:nvGrpSpPr>
        <p:grpSpPr>
          <a:xfrm>
            <a:off x="860940" y="2746477"/>
            <a:ext cx="371883" cy="365691"/>
            <a:chOff x="860940" y="2746477"/>
            <a:chExt cx="371883" cy="365691"/>
          </a:xfrm>
        </p:grpSpPr>
        <p:sp>
          <p:nvSpPr>
            <p:cNvPr id="11240" name="Google Shape;11240;p86"/>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6"/>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6"/>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6"/>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6"/>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86"/>
          <p:cNvGrpSpPr/>
          <p:nvPr/>
        </p:nvGrpSpPr>
        <p:grpSpPr>
          <a:xfrm>
            <a:off x="1450836" y="2766258"/>
            <a:ext cx="283985" cy="341080"/>
            <a:chOff x="1493849" y="2775533"/>
            <a:chExt cx="283985" cy="341080"/>
          </a:xfrm>
        </p:grpSpPr>
        <p:sp>
          <p:nvSpPr>
            <p:cNvPr id="11246" name="Google Shape;11246;p86"/>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6"/>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86"/>
          <p:cNvGrpSpPr/>
          <p:nvPr/>
        </p:nvGrpSpPr>
        <p:grpSpPr>
          <a:xfrm>
            <a:off x="1952836" y="2774422"/>
            <a:ext cx="372835" cy="342573"/>
            <a:chOff x="1952836" y="2774422"/>
            <a:chExt cx="372835" cy="342573"/>
          </a:xfrm>
        </p:grpSpPr>
        <p:sp>
          <p:nvSpPr>
            <p:cNvPr id="11249" name="Google Shape;11249;p86"/>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6"/>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6"/>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86"/>
          <p:cNvGrpSpPr/>
          <p:nvPr/>
        </p:nvGrpSpPr>
        <p:grpSpPr>
          <a:xfrm>
            <a:off x="3079916" y="2744477"/>
            <a:ext cx="332729" cy="372518"/>
            <a:chOff x="3079916" y="2744477"/>
            <a:chExt cx="332729" cy="372518"/>
          </a:xfrm>
        </p:grpSpPr>
        <p:sp>
          <p:nvSpPr>
            <p:cNvPr id="11253" name="Google Shape;11253;p86"/>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6"/>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6"/>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86"/>
          <p:cNvGrpSpPr/>
          <p:nvPr/>
        </p:nvGrpSpPr>
        <p:grpSpPr>
          <a:xfrm>
            <a:off x="3620576" y="2745525"/>
            <a:ext cx="336889" cy="355592"/>
            <a:chOff x="3620576" y="2745525"/>
            <a:chExt cx="336889" cy="355592"/>
          </a:xfrm>
        </p:grpSpPr>
        <p:sp>
          <p:nvSpPr>
            <p:cNvPr id="11257" name="Google Shape;11257;p86"/>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6"/>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86"/>
          <p:cNvGrpSpPr/>
          <p:nvPr/>
        </p:nvGrpSpPr>
        <p:grpSpPr>
          <a:xfrm>
            <a:off x="4126815" y="2760704"/>
            <a:ext cx="380393" cy="363118"/>
            <a:chOff x="4126815" y="2760704"/>
            <a:chExt cx="380393" cy="363118"/>
          </a:xfrm>
        </p:grpSpPr>
        <p:sp>
          <p:nvSpPr>
            <p:cNvPr id="11260" name="Google Shape;11260;p86"/>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6"/>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6"/>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6"/>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86"/>
          <p:cNvGrpSpPr/>
          <p:nvPr/>
        </p:nvGrpSpPr>
        <p:grpSpPr>
          <a:xfrm>
            <a:off x="4675986" y="2745684"/>
            <a:ext cx="381346" cy="368644"/>
            <a:chOff x="4675986" y="2745684"/>
            <a:chExt cx="381346" cy="368644"/>
          </a:xfrm>
        </p:grpSpPr>
        <p:sp>
          <p:nvSpPr>
            <p:cNvPr id="11265" name="Google Shape;11265;p86"/>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6"/>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86"/>
          <p:cNvGrpSpPr/>
          <p:nvPr/>
        </p:nvGrpSpPr>
        <p:grpSpPr>
          <a:xfrm>
            <a:off x="5220616" y="2791061"/>
            <a:ext cx="373185" cy="302466"/>
            <a:chOff x="5220616" y="2791061"/>
            <a:chExt cx="373185" cy="302466"/>
          </a:xfrm>
        </p:grpSpPr>
        <p:sp>
          <p:nvSpPr>
            <p:cNvPr id="11268" name="Google Shape;11268;p86"/>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6"/>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6"/>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6"/>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6"/>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6"/>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6"/>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6"/>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6"/>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6"/>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6"/>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6"/>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6"/>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6"/>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6"/>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6"/>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6"/>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6"/>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86"/>
          <p:cNvGrpSpPr/>
          <p:nvPr/>
        </p:nvGrpSpPr>
        <p:grpSpPr>
          <a:xfrm>
            <a:off x="5788661" y="2772517"/>
            <a:ext cx="284366" cy="344097"/>
            <a:chOff x="5864861" y="2772517"/>
            <a:chExt cx="284366" cy="344097"/>
          </a:xfrm>
        </p:grpSpPr>
        <p:sp>
          <p:nvSpPr>
            <p:cNvPr id="11287" name="Google Shape;11287;p86"/>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6"/>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6"/>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6"/>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6"/>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6"/>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3" name="Google Shape;11293;p86"/>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4" name="Google Shape;11294;p86"/>
          <p:cNvGrpSpPr/>
          <p:nvPr/>
        </p:nvGrpSpPr>
        <p:grpSpPr>
          <a:xfrm>
            <a:off x="6974158" y="2789537"/>
            <a:ext cx="255247" cy="327458"/>
            <a:chOff x="6974158" y="2789537"/>
            <a:chExt cx="255247" cy="327458"/>
          </a:xfrm>
        </p:grpSpPr>
        <p:sp>
          <p:nvSpPr>
            <p:cNvPr id="11295" name="Google Shape;11295;p86"/>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6"/>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6"/>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6"/>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6"/>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6"/>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1" name="Google Shape;11301;p86"/>
          <p:cNvGrpSpPr/>
          <p:nvPr/>
        </p:nvGrpSpPr>
        <p:grpSpPr>
          <a:xfrm>
            <a:off x="7530697" y="2790299"/>
            <a:ext cx="244291" cy="326314"/>
            <a:chOff x="7530697" y="2790299"/>
            <a:chExt cx="244291" cy="326314"/>
          </a:xfrm>
        </p:grpSpPr>
        <p:sp>
          <p:nvSpPr>
            <p:cNvPr id="11302" name="Google Shape;11302;p86"/>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6"/>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6"/>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6"/>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6"/>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6"/>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86"/>
          <p:cNvGrpSpPr/>
          <p:nvPr/>
        </p:nvGrpSpPr>
        <p:grpSpPr>
          <a:xfrm>
            <a:off x="7988191" y="2832248"/>
            <a:ext cx="332348" cy="283985"/>
            <a:chOff x="7988191" y="2832248"/>
            <a:chExt cx="332348" cy="283985"/>
          </a:xfrm>
        </p:grpSpPr>
        <p:sp>
          <p:nvSpPr>
            <p:cNvPr id="11309" name="Google Shape;11309;p86"/>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6"/>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6"/>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2" name="Google Shape;11312;p86"/>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3" name="Google Shape;11313;p86"/>
          <p:cNvGrpSpPr/>
          <p:nvPr/>
        </p:nvGrpSpPr>
        <p:grpSpPr>
          <a:xfrm>
            <a:off x="3588440" y="3258368"/>
            <a:ext cx="364484" cy="262423"/>
            <a:chOff x="3588440" y="3258368"/>
            <a:chExt cx="364484" cy="262423"/>
          </a:xfrm>
        </p:grpSpPr>
        <p:sp>
          <p:nvSpPr>
            <p:cNvPr id="11314" name="Google Shape;11314;p86"/>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6"/>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6"/>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6"/>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6"/>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6"/>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0" name="Google Shape;11320;p86"/>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1" name="Google Shape;11321;p86"/>
          <p:cNvGrpSpPr/>
          <p:nvPr/>
        </p:nvGrpSpPr>
        <p:grpSpPr>
          <a:xfrm>
            <a:off x="5765817" y="3227724"/>
            <a:ext cx="364865" cy="324822"/>
            <a:chOff x="5765817" y="3227724"/>
            <a:chExt cx="364865" cy="324822"/>
          </a:xfrm>
        </p:grpSpPr>
        <p:sp>
          <p:nvSpPr>
            <p:cNvPr id="11322" name="Google Shape;11322;p86"/>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6"/>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6"/>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5" name="Google Shape;11325;p86"/>
          <p:cNvGrpSpPr/>
          <p:nvPr/>
        </p:nvGrpSpPr>
        <p:grpSpPr>
          <a:xfrm>
            <a:off x="6228583" y="3237664"/>
            <a:ext cx="446539" cy="303895"/>
            <a:chOff x="6228583" y="3237664"/>
            <a:chExt cx="446539" cy="303895"/>
          </a:xfrm>
        </p:grpSpPr>
        <p:sp>
          <p:nvSpPr>
            <p:cNvPr id="11326" name="Google Shape;11326;p86"/>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6"/>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6"/>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6"/>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6"/>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6"/>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6"/>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6"/>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6"/>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6"/>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6"/>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6"/>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6"/>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6"/>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6"/>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6"/>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6"/>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3" name="Google Shape;11343;p86"/>
          <p:cNvGrpSpPr/>
          <p:nvPr/>
        </p:nvGrpSpPr>
        <p:grpSpPr>
          <a:xfrm>
            <a:off x="865862" y="3207306"/>
            <a:ext cx="364484" cy="364897"/>
            <a:chOff x="865862" y="3207306"/>
            <a:chExt cx="364484" cy="364897"/>
          </a:xfrm>
        </p:grpSpPr>
        <p:sp>
          <p:nvSpPr>
            <p:cNvPr id="11344" name="Google Shape;11344;p86"/>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6"/>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6"/>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6"/>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6"/>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6"/>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6"/>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6"/>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6"/>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6"/>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6"/>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6"/>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6"/>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6"/>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8" name="Google Shape;11358;p86"/>
          <p:cNvGrpSpPr/>
          <p:nvPr/>
        </p:nvGrpSpPr>
        <p:grpSpPr>
          <a:xfrm>
            <a:off x="1404617" y="3226962"/>
            <a:ext cx="370168" cy="325965"/>
            <a:chOff x="1404617" y="3226962"/>
            <a:chExt cx="370168" cy="325965"/>
          </a:xfrm>
        </p:grpSpPr>
        <p:sp>
          <p:nvSpPr>
            <p:cNvPr id="11359" name="Google Shape;11359;p86"/>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6"/>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6"/>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6"/>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6"/>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6"/>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6"/>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6"/>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6"/>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86"/>
          <p:cNvGrpSpPr/>
          <p:nvPr/>
        </p:nvGrpSpPr>
        <p:grpSpPr>
          <a:xfrm>
            <a:off x="1953403" y="3216094"/>
            <a:ext cx="366389" cy="354481"/>
            <a:chOff x="1954741" y="3212419"/>
            <a:chExt cx="366389" cy="354481"/>
          </a:xfrm>
        </p:grpSpPr>
        <p:sp>
          <p:nvSpPr>
            <p:cNvPr id="11369" name="Google Shape;11369;p86"/>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6"/>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6"/>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6"/>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6"/>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6"/>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6"/>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86"/>
          <p:cNvGrpSpPr/>
          <p:nvPr/>
        </p:nvGrpSpPr>
        <p:grpSpPr>
          <a:xfrm>
            <a:off x="3043239" y="3215626"/>
            <a:ext cx="366008" cy="348670"/>
            <a:chOff x="3043239" y="3215626"/>
            <a:chExt cx="366008" cy="348670"/>
          </a:xfrm>
        </p:grpSpPr>
        <p:sp>
          <p:nvSpPr>
            <p:cNvPr id="11377" name="Google Shape;11377;p86"/>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6"/>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86"/>
          <p:cNvGrpSpPr/>
          <p:nvPr/>
        </p:nvGrpSpPr>
        <p:grpSpPr>
          <a:xfrm>
            <a:off x="4218333" y="3184982"/>
            <a:ext cx="209107" cy="383442"/>
            <a:chOff x="4218333" y="3184982"/>
            <a:chExt cx="209107" cy="383442"/>
          </a:xfrm>
        </p:grpSpPr>
        <p:sp>
          <p:nvSpPr>
            <p:cNvPr id="11380" name="Google Shape;11380;p86"/>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6"/>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2" name="Google Shape;11382;p86"/>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3" name="Google Shape;11383;p86"/>
          <p:cNvGrpSpPr/>
          <p:nvPr/>
        </p:nvGrpSpPr>
        <p:grpSpPr>
          <a:xfrm>
            <a:off x="6896644" y="3216007"/>
            <a:ext cx="322917" cy="347876"/>
            <a:chOff x="6896644" y="3216007"/>
            <a:chExt cx="322917" cy="347876"/>
          </a:xfrm>
        </p:grpSpPr>
        <p:sp>
          <p:nvSpPr>
            <p:cNvPr id="11384" name="Google Shape;11384;p86"/>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6"/>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6"/>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6"/>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6"/>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6"/>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6"/>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86"/>
          <p:cNvGrpSpPr/>
          <p:nvPr/>
        </p:nvGrpSpPr>
        <p:grpSpPr>
          <a:xfrm>
            <a:off x="7429366" y="3223183"/>
            <a:ext cx="334634" cy="333904"/>
            <a:chOff x="7429366" y="3223183"/>
            <a:chExt cx="334634" cy="333904"/>
          </a:xfrm>
        </p:grpSpPr>
        <p:sp>
          <p:nvSpPr>
            <p:cNvPr id="11392" name="Google Shape;11392;p86"/>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6"/>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4" name="Google Shape;11394;p86"/>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5" name="Google Shape;11395;p86"/>
          <p:cNvGrpSpPr/>
          <p:nvPr/>
        </p:nvGrpSpPr>
        <p:grpSpPr>
          <a:xfrm>
            <a:off x="5216456" y="3725484"/>
            <a:ext cx="356196" cy="265631"/>
            <a:chOff x="5216456" y="3725484"/>
            <a:chExt cx="356196" cy="265631"/>
          </a:xfrm>
        </p:grpSpPr>
        <p:sp>
          <p:nvSpPr>
            <p:cNvPr id="11396" name="Google Shape;11396;p86"/>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6"/>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86"/>
          <p:cNvGrpSpPr/>
          <p:nvPr/>
        </p:nvGrpSpPr>
        <p:grpSpPr>
          <a:xfrm>
            <a:off x="6849393" y="3733994"/>
            <a:ext cx="355053" cy="248038"/>
            <a:chOff x="6849393" y="3733994"/>
            <a:chExt cx="355053" cy="248038"/>
          </a:xfrm>
        </p:grpSpPr>
        <p:sp>
          <p:nvSpPr>
            <p:cNvPr id="11399" name="Google Shape;11399;p86"/>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6"/>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6"/>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6"/>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6"/>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86"/>
          <p:cNvGrpSpPr/>
          <p:nvPr/>
        </p:nvGrpSpPr>
        <p:grpSpPr>
          <a:xfrm>
            <a:off x="7918997" y="3714687"/>
            <a:ext cx="392111" cy="280206"/>
            <a:chOff x="7918997" y="3714687"/>
            <a:chExt cx="392111" cy="280206"/>
          </a:xfrm>
        </p:grpSpPr>
        <p:sp>
          <p:nvSpPr>
            <p:cNvPr id="11405" name="Google Shape;11405;p86"/>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6"/>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6"/>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6"/>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6"/>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0" name="Google Shape;11410;p86"/>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1" name="Google Shape;11411;p86"/>
          <p:cNvGrpSpPr/>
          <p:nvPr/>
        </p:nvGrpSpPr>
        <p:grpSpPr>
          <a:xfrm>
            <a:off x="1408777" y="3680964"/>
            <a:ext cx="357720" cy="355148"/>
            <a:chOff x="1408777" y="3680964"/>
            <a:chExt cx="357720" cy="355148"/>
          </a:xfrm>
        </p:grpSpPr>
        <p:sp>
          <p:nvSpPr>
            <p:cNvPr id="11412" name="Google Shape;11412;p86"/>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6"/>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6"/>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6"/>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6"/>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7" name="Google Shape;11417;p86"/>
          <p:cNvGrpSpPr/>
          <p:nvPr/>
        </p:nvGrpSpPr>
        <p:grpSpPr>
          <a:xfrm>
            <a:off x="1952836" y="3680964"/>
            <a:ext cx="357720" cy="355148"/>
            <a:chOff x="1952836" y="3680964"/>
            <a:chExt cx="357720" cy="355148"/>
          </a:xfrm>
        </p:grpSpPr>
        <p:sp>
          <p:nvSpPr>
            <p:cNvPr id="11418" name="Google Shape;11418;p86"/>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6"/>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6"/>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6"/>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6"/>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3" name="Google Shape;11423;p86"/>
          <p:cNvGrpSpPr/>
          <p:nvPr/>
        </p:nvGrpSpPr>
        <p:grpSpPr>
          <a:xfrm>
            <a:off x="2496894" y="3680964"/>
            <a:ext cx="357720" cy="355148"/>
            <a:chOff x="2496894" y="3680964"/>
            <a:chExt cx="357720" cy="355148"/>
          </a:xfrm>
        </p:grpSpPr>
        <p:sp>
          <p:nvSpPr>
            <p:cNvPr id="11424" name="Google Shape;11424;p86"/>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6"/>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6"/>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6"/>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6"/>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9" name="Google Shape;11429;p86"/>
          <p:cNvGrpSpPr/>
          <p:nvPr/>
        </p:nvGrpSpPr>
        <p:grpSpPr>
          <a:xfrm>
            <a:off x="3040984" y="3681059"/>
            <a:ext cx="356164" cy="355815"/>
            <a:chOff x="3040984" y="3681059"/>
            <a:chExt cx="356164" cy="355815"/>
          </a:xfrm>
        </p:grpSpPr>
        <p:sp>
          <p:nvSpPr>
            <p:cNvPr id="11430" name="Google Shape;11430;p86"/>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6"/>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6"/>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3" name="Google Shape;11433;p86"/>
          <p:cNvGrpSpPr/>
          <p:nvPr/>
        </p:nvGrpSpPr>
        <p:grpSpPr>
          <a:xfrm>
            <a:off x="3584280" y="3699191"/>
            <a:ext cx="358069" cy="317995"/>
            <a:chOff x="3584280" y="3699191"/>
            <a:chExt cx="358069" cy="317995"/>
          </a:xfrm>
        </p:grpSpPr>
        <p:sp>
          <p:nvSpPr>
            <p:cNvPr id="11434" name="Google Shape;11434;p86"/>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6"/>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6"/>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6"/>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86"/>
          <p:cNvGrpSpPr/>
          <p:nvPr/>
        </p:nvGrpSpPr>
        <p:grpSpPr>
          <a:xfrm>
            <a:off x="4129482" y="3681059"/>
            <a:ext cx="355402" cy="354291"/>
            <a:chOff x="4129482" y="3681059"/>
            <a:chExt cx="355402" cy="354291"/>
          </a:xfrm>
        </p:grpSpPr>
        <p:sp>
          <p:nvSpPr>
            <p:cNvPr id="11439" name="Google Shape;11439;p86"/>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6"/>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6"/>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6"/>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86"/>
          <p:cNvGrpSpPr/>
          <p:nvPr/>
        </p:nvGrpSpPr>
        <p:grpSpPr>
          <a:xfrm>
            <a:off x="4673540" y="3680297"/>
            <a:ext cx="355434" cy="355815"/>
            <a:chOff x="4673540" y="3680297"/>
            <a:chExt cx="355434" cy="355815"/>
          </a:xfrm>
        </p:grpSpPr>
        <p:sp>
          <p:nvSpPr>
            <p:cNvPr id="11444" name="Google Shape;11444;p86"/>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6"/>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6"/>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7" name="Google Shape;11447;p86"/>
          <p:cNvGrpSpPr/>
          <p:nvPr/>
        </p:nvGrpSpPr>
        <p:grpSpPr>
          <a:xfrm>
            <a:off x="5779408" y="3699191"/>
            <a:ext cx="317645" cy="318757"/>
            <a:chOff x="5779408" y="3699191"/>
            <a:chExt cx="317645" cy="318757"/>
          </a:xfrm>
        </p:grpSpPr>
        <p:sp>
          <p:nvSpPr>
            <p:cNvPr id="11448" name="Google Shape;11448;p86"/>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6"/>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0" name="Google Shape;11450;p86"/>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1" name="Google Shape;11451;p86"/>
          <p:cNvGrpSpPr/>
          <p:nvPr/>
        </p:nvGrpSpPr>
        <p:grpSpPr>
          <a:xfrm>
            <a:off x="7390435" y="3680868"/>
            <a:ext cx="372073" cy="355243"/>
            <a:chOff x="7390435" y="3680868"/>
            <a:chExt cx="372073" cy="355243"/>
          </a:xfrm>
        </p:grpSpPr>
        <p:sp>
          <p:nvSpPr>
            <p:cNvPr id="11452" name="Google Shape;11452;p86"/>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6"/>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6"/>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6"/>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6"/>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6"/>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86"/>
          <p:cNvGrpSpPr/>
          <p:nvPr/>
        </p:nvGrpSpPr>
        <p:grpSpPr>
          <a:xfrm>
            <a:off x="1421638" y="4125629"/>
            <a:ext cx="374709" cy="374010"/>
            <a:chOff x="1421638" y="4125629"/>
            <a:chExt cx="374709" cy="374010"/>
          </a:xfrm>
        </p:grpSpPr>
        <p:sp>
          <p:nvSpPr>
            <p:cNvPr id="11459" name="Google Shape;11459;p86"/>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6"/>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86"/>
          <p:cNvGrpSpPr/>
          <p:nvPr/>
        </p:nvGrpSpPr>
        <p:grpSpPr>
          <a:xfrm>
            <a:off x="1973254" y="4156304"/>
            <a:ext cx="357720" cy="342192"/>
            <a:chOff x="1973254" y="4156304"/>
            <a:chExt cx="357720" cy="342192"/>
          </a:xfrm>
        </p:grpSpPr>
        <p:sp>
          <p:nvSpPr>
            <p:cNvPr id="11462" name="Google Shape;11462;p86"/>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6"/>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6"/>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6"/>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6"/>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6"/>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8" name="Google Shape;11468;p86"/>
          <p:cNvGrpSpPr/>
          <p:nvPr/>
        </p:nvGrpSpPr>
        <p:grpSpPr>
          <a:xfrm>
            <a:off x="2523759" y="4135505"/>
            <a:ext cx="341049" cy="340318"/>
            <a:chOff x="2523759" y="4135505"/>
            <a:chExt cx="341049" cy="340318"/>
          </a:xfrm>
        </p:grpSpPr>
        <p:sp>
          <p:nvSpPr>
            <p:cNvPr id="11469" name="Google Shape;11469;p86"/>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6"/>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86"/>
          <p:cNvGrpSpPr/>
          <p:nvPr/>
        </p:nvGrpSpPr>
        <p:grpSpPr>
          <a:xfrm>
            <a:off x="3040603" y="4130360"/>
            <a:ext cx="392079" cy="350353"/>
            <a:chOff x="3040603" y="4130360"/>
            <a:chExt cx="392079" cy="350353"/>
          </a:xfrm>
        </p:grpSpPr>
        <p:sp>
          <p:nvSpPr>
            <p:cNvPr id="11472" name="Google Shape;11472;p86"/>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6"/>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6"/>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6"/>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6"/>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6"/>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6"/>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6"/>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6"/>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6"/>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86"/>
          <p:cNvGrpSpPr/>
          <p:nvPr/>
        </p:nvGrpSpPr>
        <p:grpSpPr>
          <a:xfrm>
            <a:off x="3662144" y="4135505"/>
            <a:ext cx="232955" cy="340318"/>
            <a:chOff x="3662144" y="4135505"/>
            <a:chExt cx="232955" cy="340318"/>
          </a:xfrm>
        </p:grpSpPr>
        <p:sp>
          <p:nvSpPr>
            <p:cNvPr id="11483" name="Google Shape;11483;p86"/>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6"/>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6"/>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6"/>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86"/>
          <p:cNvGrpSpPr/>
          <p:nvPr/>
        </p:nvGrpSpPr>
        <p:grpSpPr>
          <a:xfrm>
            <a:off x="4149138" y="4121151"/>
            <a:ext cx="344065" cy="368644"/>
            <a:chOff x="4149138" y="4121151"/>
            <a:chExt cx="344065" cy="368644"/>
          </a:xfrm>
        </p:grpSpPr>
        <p:sp>
          <p:nvSpPr>
            <p:cNvPr id="11488" name="Google Shape;11488;p86"/>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6"/>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6"/>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6"/>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6"/>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6"/>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6"/>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6"/>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6"/>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6"/>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6"/>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6"/>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0" name="Google Shape;11500;p86"/>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1" name="Google Shape;11501;p86"/>
          <p:cNvGrpSpPr/>
          <p:nvPr/>
        </p:nvGrpSpPr>
        <p:grpSpPr>
          <a:xfrm>
            <a:off x="5206262" y="4174817"/>
            <a:ext cx="397763" cy="262804"/>
            <a:chOff x="5206262" y="4174817"/>
            <a:chExt cx="397763" cy="262804"/>
          </a:xfrm>
        </p:grpSpPr>
        <p:sp>
          <p:nvSpPr>
            <p:cNvPr id="11502" name="Google Shape;11502;p86"/>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6"/>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6"/>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6"/>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6"/>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6"/>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6"/>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86"/>
          <p:cNvGrpSpPr/>
          <p:nvPr/>
        </p:nvGrpSpPr>
        <p:grpSpPr>
          <a:xfrm>
            <a:off x="5727616" y="4204699"/>
            <a:ext cx="440505" cy="290018"/>
            <a:chOff x="5727616" y="4204699"/>
            <a:chExt cx="440505" cy="290018"/>
          </a:xfrm>
        </p:grpSpPr>
        <p:sp>
          <p:nvSpPr>
            <p:cNvPr id="11510" name="Google Shape;11510;p86"/>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6"/>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6"/>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6"/>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6"/>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6"/>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6"/>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6"/>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8" name="Google Shape;11518;p86"/>
          <p:cNvGrpSpPr/>
          <p:nvPr/>
        </p:nvGrpSpPr>
        <p:grpSpPr>
          <a:xfrm>
            <a:off x="6410063" y="4135124"/>
            <a:ext cx="159950" cy="364516"/>
            <a:chOff x="6410063" y="4135124"/>
            <a:chExt cx="159950" cy="364516"/>
          </a:xfrm>
        </p:grpSpPr>
        <p:sp>
          <p:nvSpPr>
            <p:cNvPr id="11519" name="Google Shape;11519;p86"/>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6"/>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6"/>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6"/>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3" name="Google Shape;11523;p86"/>
          <p:cNvGrpSpPr/>
          <p:nvPr/>
        </p:nvGrpSpPr>
        <p:grpSpPr>
          <a:xfrm>
            <a:off x="6924652" y="4135505"/>
            <a:ext cx="214378" cy="364135"/>
            <a:chOff x="6924652" y="4135505"/>
            <a:chExt cx="214378" cy="364135"/>
          </a:xfrm>
        </p:grpSpPr>
        <p:sp>
          <p:nvSpPr>
            <p:cNvPr id="11524" name="Google Shape;11524;p86"/>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6"/>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6"/>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6"/>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86"/>
          <p:cNvGrpSpPr/>
          <p:nvPr/>
        </p:nvGrpSpPr>
        <p:grpSpPr>
          <a:xfrm>
            <a:off x="7384751" y="4147984"/>
            <a:ext cx="380012" cy="351274"/>
            <a:chOff x="7384751" y="4147984"/>
            <a:chExt cx="380012" cy="351274"/>
          </a:xfrm>
        </p:grpSpPr>
        <p:sp>
          <p:nvSpPr>
            <p:cNvPr id="11529" name="Google Shape;11529;p86"/>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6"/>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6"/>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6"/>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6"/>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4" name="Google Shape;11534;p86"/>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Flaticon’s extension</a:t>
            </a:r>
            <a:r>
              <a:rPr lang="en" sz="1100">
                <a:solidFill>
                  <a:srgbClr val="FFFFFF"/>
                </a:solidFill>
              </a:rPr>
              <a:t>, allowing you to customize and add even more icons.</a:t>
            </a:r>
            <a:r>
              <a:rPr lang="en" sz="1100">
                <a:solidFill>
                  <a:srgbClr val="435D74"/>
                </a:solidFill>
              </a:rPr>
              <a:t/>
            </a:r>
            <a:br>
              <a:rPr lang="en" sz="1100">
                <a:solidFill>
                  <a:srgbClr val="435D74"/>
                </a:solidFill>
              </a:rPr>
            </a:br>
            <a:endParaRPr sz="1100">
              <a:solidFill>
                <a:srgbClr val="435D74"/>
              </a:solidFill>
            </a:endParaRPr>
          </a:p>
        </p:txBody>
      </p:sp>
      <p:sp>
        <p:nvSpPr>
          <p:cNvPr id="11535" name="Google Shape;11535;p8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1539"/>
        <p:cNvGrpSpPr/>
        <p:nvPr/>
      </p:nvGrpSpPr>
      <p:grpSpPr>
        <a:xfrm>
          <a:off x="0" y="0"/>
          <a:ext cx="0" cy="0"/>
          <a:chOff x="0" y="0"/>
          <a:chExt cx="0" cy="0"/>
        </a:xfrm>
      </p:grpSpPr>
      <p:grpSp>
        <p:nvGrpSpPr>
          <p:cNvPr id="11540" name="Google Shape;11540;p87"/>
          <p:cNvGrpSpPr/>
          <p:nvPr/>
        </p:nvGrpSpPr>
        <p:grpSpPr>
          <a:xfrm>
            <a:off x="1989449" y="4101269"/>
            <a:ext cx="374774" cy="346073"/>
            <a:chOff x="1989449" y="4282269"/>
            <a:chExt cx="374774" cy="346073"/>
          </a:xfrm>
        </p:grpSpPr>
        <p:sp>
          <p:nvSpPr>
            <p:cNvPr id="11541" name="Google Shape;11541;p87"/>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7"/>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7"/>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7"/>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7"/>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87"/>
          <p:cNvGrpSpPr/>
          <p:nvPr/>
        </p:nvGrpSpPr>
        <p:grpSpPr>
          <a:xfrm>
            <a:off x="2487439" y="4099740"/>
            <a:ext cx="198775" cy="348972"/>
            <a:chOff x="2487439" y="4280740"/>
            <a:chExt cx="198775" cy="348972"/>
          </a:xfrm>
        </p:grpSpPr>
        <p:sp>
          <p:nvSpPr>
            <p:cNvPr id="11547" name="Google Shape;11547;p87"/>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7"/>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7"/>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7"/>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87"/>
          <p:cNvGrpSpPr/>
          <p:nvPr/>
        </p:nvGrpSpPr>
        <p:grpSpPr>
          <a:xfrm>
            <a:off x="2810958" y="4092923"/>
            <a:ext cx="353145" cy="361873"/>
            <a:chOff x="2810958" y="4273923"/>
            <a:chExt cx="353145" cy="361873"/>
          </a:xfrm>
        </p:grpSpPr>
        <p:sp>
          <p:nvSpPr>
            <p:cNvPr id="11552" name="Google Shape;11552;p87"/>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7"/>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7"/>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7"/>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7"/>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7"/>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7"/>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9" name="Google Shape;11559;p87"/>
          <p:cNvGrpSpPr/>
          <p:nvPr/>
        </p:nvGrpSpPr>
        <p:grpSpPr>
          <a:xfrm>
            <a:off x="6275635" y="4101651"/>
            <a:ext cx="209383" cy="366778"/>
            <a:chOff x="6275635" y="4282651"/>
            <a:chExt cx="209383" cy="366778"/>
          </a:xfrm>
        </p:grpSpPr>
        <p:sp>
          <p:nvSpPr>
            <p:cNvPr id="11560" name="Google Shape;11560;p87"/>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7"/>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87"/>
          <p:cNvGrpSpPr/>
          <p:nvPr/>
        </p:nvGrpSpPr>
        <p:grpSpPr>
          <a:xfrm>
            <a:off x="6701186" y="4102033"/>
            <a:ext cx="280292" cy="366396"/>
            <a:chOff x="6701186" y="4283033"/>
            <a:chExt cx="280292" cy="366396"/>
          </a:xfrm>
        </p:grpSpPr>
        <p:sp>
          <p:nvSpPr>
            <p:cNvPr id="11563" name="Google Shape;11563;p87"/>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7"/>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5" name="Google Shape;11565;p87"/>
          <p:cNvGrpSpPr/>
          <p:nvPr/>
        </p:nvGrpSpPr>
        <p:grpSpPr>
          <a:xfrm>
            <a:off x="2609571" y="3643958"/>
            <a:ext cx="373627" cy="347347"/>
            <a:chOff x="2609571" y="3824958"/>
            <a:chExt cx="373627" cy="347347"/>
          </a:xfrm>
        </p:grpSpPr>
        <p:sp>
          <p:nvSpPr>
            <p:cNvPr id="11566" name="Google Shape;11566;p87"/>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7"/>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8" name="Google Shape;11568;p87"/>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9" name="Google Shape;11569;p87"/>
          <p:cNvGrpSpPr/>
          <p:nvPr/>
        </p:nvGrpSpPr>
        <p:grpSpPr>
          <a:xfrm>
            <a:off x="916127" y="3626056"/>
            <a:ext cx="221902" cy="380795"/>
            <a:chOff x="916127" y="3807056"/>
            <a:chExt cx="221902" cy="380795"/>
          </a:xfrm>
        </p:grpSpPr>
        <p:sp>
          <p:nvSpPr>
            <p:cNvPr id="11570" name="Google Shape;11570;p87"/>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7"/>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7"/>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7"/>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4" name="Google Shape;11574;p87"/>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7"/>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6" name="Google Shape;11576;p87"/>
          <p:cNvGrpSpPr/>
          <p:nvPr/>
        </p:nvGrpSpPr>
        <p:grpSpPr>
          <a:xfrm>
            <a:off x="3513010" y="3635134"/>
            <a:ext cx="362223" cy="361108"/>
            <a:chOff x="3513010" y="3816134"/>
            <a:chExt cx="362223" cy="361108"/>
          </a:xfrm>
        </p:grpSpPr>
        <p:sp>
          <p:nvSpPr>
            <p:cNvPr id="11577" name="Google Shape;11577;p87"/>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7"/>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7"/>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7"/>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87"/>
          <p:cNvGrpSpPr/>
          <p:nvPr/>
        </p:nvGrpSpPr>
        <p:grpSpPr>
          <a:xfrm>
            <a:off x="3950316" y="3639307"/>
            <a:ext cx="369805" cy="353782"/>
            <a:chOff x="3950316" y="3820307"/>
            <a:chExt cx="369805" cy="353782"/>
          </a:xfrm>
        </p:grpSpPr>
        <p:sp>
          <p:nvSpPr>
            <p:cNvPr id="11582" name="Google Shape;11582;p87"/>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7"/>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7"/>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7"/>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6" name="Google Shape;11586;p87"/>
          <p:cNvGrpSpPr/>
          <p:nvPr/>
        </p:nvGrpSpPr>
        <p:grpSpPr>
          <a:xfrm>
            <a:off x="1761909" y="3630961"/>
            <a:ext cx="307974" cy="371716"/>
            <a:chOff x="1761909" y="3811961"/>
            <a:chExt cx="307974" cy="371716"/>
          </a:xfrm>
        </p:grpSpPr>
        <p:sp>
          <p:nvSpPr>
            <p:cNvPr id="11587" name="Google Shape;11587;p87"/>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7"/>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7"/>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7"/>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7"/>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7"/>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7"/>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7"/>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7"/>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7"/>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87"/>
          <p:cNvGrpSpPr/>
          <p:nvPr/>
        </p:nvGrpSpPr>
        <p:grpSpPr>
          <a:xfrm>
            <a:off x="5373342" y="3627935"/>
            <a:ext cx="231395" cy="353145"/>
            <a:chOff x="5373342" y="3808935"/>
            <a:chExt cx="231395" cy="353145"/>
          </a:xfrm>
        </p:grpSpPr>
        <p:sp>
          <p:nvSpPr>
            <p:cNvPr id="11598" name="Google Shape;11598;p87"/>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7"/>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7"/>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7"/>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7"/>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7"/>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7"/>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7"/>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7"/>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7" name="Google Shape;11607;p87"/>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8" name="Google Shape;11608;p87"/>
          <p:cNvGrpSpPr/>
          <p:nvPr/>
        </p:nvGrpSpPr>
        <p:grpSpPr>
          <a:xfrm>
            <a:off x="5833775" y="3628445"/>
            <a:ext cx="235185" cy="352253"/>
            <a:chOff x="5833775" y="3809445"/>
            <a:chExt cx="235185" cy="352253"/>
          </a:xfrm>
        </p:grpSpPr>
        <p:sp>
          <p:nvSpPr>
            <p:cNvPr id="11609" name="Google Shape;11609;p87"/>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7"/>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7"/>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2" name="Google Shape;11612;p87"/>
          <p:cNvGrpSpPr/>
          <p:nvPr/>
        </p:nvGrpSpPr>
        <p:grpSpPr>
          <a:xfrm>
            <a:off x="4942472" y="3628318"/>
            <a:ext cx="238976" cy="352762"/>
            <a:chOff x="4942472" y="3809318"/>
            <a:chExt cx="238976" cy="352762"/>
          </a:xfrm>
        </p:grpSpPr>
        <p:sp>
          <p:nvSpPr>
            <p:cNvPr id="11613" name="Google Shape;11613;p87"/>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7"/>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7"/>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7"/>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7"/>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7"/>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7"/>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87"/>
          <p:cNvGrpSpPr/>
          <p:nvPr/>
        </p:nvGrpSpPr>
        <p:grpSpPr>
          <a:xfrm>
            <a:off x="6266525" y="3626788"/>
            <a:ext cx="260223" cy="353527"/>
            <a:chOff x="6266525" y="3807788"/>
            <a:chExt cx="260223" cy="353527"/>
          </a:xfrm>
        </p:grpSpPr>
        <p:sp>
          <p:nvSpPr>
            <p:cNvPr id="11621" name="Google Shape;11621;p87"/>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7"/>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7"/>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7"/>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5" name="Google Shape;11625;p87"/>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6" name="Google Shape;11626;p87"/>
          <p:cNvGrpSpPr/>
          <p:nvPr/>
        </p:nvGrpSpPr>
        <p:grpSpPr>
          <a:xfrm>
            <a:off x="7184363" y="3628604"/>
            <a:ext cx="202184" cy="352762"/>
            <a:chOff x="7184363" y="3809604"/>
            <a:chExt cx="202184" cy="352762"/>
          </a:xfrm>
        </p:grpSpPr>
        <p:sp>
          <p:nvSpPr>
            <p:cNvPr id="11627" name="Google Shape;11627;p87"/>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7"/>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9" name="Google Shape;11629;p87"/>
          <p:cNvGrpSpPr/>
          <p:nvPr/>
        </p:nvGrpSpPr>
        <p:grpSpPr>
          <a:xfrm>
            <a:off x="7571624" y="3627935"/>
            <a:ext cx="292047" cy="352762"/>
            <a:chOff x="7571624" y="3808935"/>
            <a:chExt cx="292047" cy="352762"/>
          </a:xfrm>
        </p:grpSpPr>
        <p:sp>
          <p:nvSpPr>
            <p:cNvPr id="11630" name="Google Shape;11630;p87"/>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7"/>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7"/>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7"/>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7"/>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7"/>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87"/>
          <p:cNvGrpSpPr/>
          <p:nvPr/>
        </p:nvGrpSpPr>
        <p:grpSpPr>
          <a:xfrm>
            <a:off x="2174559" y="3175116"/>
            <a:ext cx="364135" cy="359930"/>
            <a:chOff x="2174559" y="3356116"/>
            <a:chExt cx="364135" cy="359930"/>
          </a:xfrm>
        </p:grpSpPr>
        <p:sp>
          <p:nvSpPr>
            <p:cNvPr id="11637" name="Google Shape;11637;p87"/>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7"/>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87"/>
          <p:cNvGrpSpPr/>
          <p:nvPr/>
        </p:nvGrpSpPr>
        <p:grpSpPr>
          <a:xfrm>
            <a:off x="1731934" y="3174639"/>
            <a:ext cx="368371" cy="361554"/>
            <a:chOff x="1731934" y="3355639"/>
            <a:chExt cx="368371" cy="361554"/>
          </a:xfrm>
        </p:grpSpPr>
        <p:sp>
          <p:nvSpPr>
            <p:cNvPr id="11640" name="Google Shape;11640;p87"/>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7"/>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2" name="Google Shape;11642;p87"/>
          <p:cNvGrpSpPr/>
          <p:nvPr/>
        </p:nvGrpSpPr>
        <p:grpSpPr>
          <a:xfrm>
            <a:off x="3990517" y="3173173"/>
            <a:ext cx="279559" cy="363402"/>
            <a:chOff x="3990517" y="3354173"/>
            <a:chExt cx="279559" cy="363402"/>
          </a:xfrm>
        </p:grpSpPr>
        <p:sp>
          <p:nvSpPr>
            <p:cNvPr id="11643" name="Google Shape;11643;p87"/>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7"/>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7"/>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6" name="Google Shape;11646;p87"/>
          <p:cNvGrpSpPr/>
          <p:nvPr/>
        </p:nvGrpSpPr>
        <p:grpSpPr>
          <a:xfrm>
            <a:off x="3497847" y="3236374"/>
            <a:ext cx="379680" cy="237606"/>
            <a:chOff x="3497847" y="3417374"/>
            <a:chExt cx="379680" cy="237606"/>
          </a:xfrm>
        </p:grpSpPr>
        <p:sp>
          <p:nvSpPr>
            <p:cNvPr id="11647" name="Google Shape;11647;p87"/>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7"/>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7"/>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7"/>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1" name="Google Shape;11651;p87"/>
          <p:cNvGrpSpPr/>
          <p:nvPr/>
        </p:nvGrpSpPr>
        <p:grpSpPr>
          <a:xfrm>
            <a:off x="2612597" y="3186075"/>
            <a:ext cx="376271" cy="337982"/>
            <a:chOff x="2612597" y="3367075"/>
            <a:chExt cx="376271" cy="337982"/>
          </a:xfrm>
        </p:grpSpPr>
        <p:sp>
          <p:nvSpPr>
            <p:cNvPr id="11652" name="Google Shape;11652;p87"/>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7"/>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4" name="Google Shape;11654;p87"/>
          <p:cNvGrpSpPr/>
          <p:nvPr/>
        </p:nvGrpSpPr>
        <p:grpSpPr>
          <a:xfrm>
            <a:off x="3071914" y="3183431"/>
            <a:ext cx="343652" cy="342505"/>
            <a:chOff x="3071914" y="3364431"/>
            <a:chExt cx="343652" cy="342505"/>
          </a:xfrm>
        </p:grpSpPr>
        <p:sp>
          <p:nvSpPr>
            <p:cNvPr id="11655" name="Google Shape;11655;p87"/>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7"/>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7"/>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7"/>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7"/>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0" name="Google Shape;11660;p87"/>
          <p:cNvGrpSpPr/>
          <p:nvPr/>
        </p:nvGrpSpPr>
        <p:grpSpPr>
          <a:xfrm>
            <a:off x="897141" y="3178875"/>
            <a:ext cx="257962" cy="352762"/>
            <a:chOff x="897141" y="3359875"/>
            <a:chExt cx="257962" cy="352762"/>
          </a:xfrm>
        </p:grpSpPr>
        <p:sp>
          <p:nvSpPr>
            <p:cNvPr id="11661" name="Google Shape;11661;p87"/>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7"/>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7"/>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7"/>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7"/>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7"/>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7"/>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7"/>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87"/>
          <p:cNvGrpSpPr/>
          <p:nvPr/>
        </p:nvGrpSpPr>
        <p:grpSpPr>
          <a:xfrm>
            <a:off x="1333682" y="3163330"/>
            <a:ext cx="271213" cy="383088"/>
            <a:chOff x="1333682" y="3344330"/>
            <a:chExt cx="271213" cy="383088"/>
          </a:xfrm>
        </p:grpSpPr>
        <p:sp>
          <p:nvSpPr>
            <p:cNvPr id="11670" name="Google Shape;11670;p87"/>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7"/>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7"/>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7"/>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7"/>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7"/>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7"/>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7"/>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7"/>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7"/>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7"/>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1" name="Google Shape;11681;p87"/>
          <p:cNvGrpSpPr/>
          <p:nvPr/>
        </p:nvGrpSpPr>
        <p:grpSpPr>
          <a:xfrm>
            <a:off x="6664394" y="3165974"/>
            <a:ext cx="353113" cy="351998"/>
            <a:chOff x="6664394" y="3346974"/>
            <a:chExt cx="353113" cy="351998"/>
          </a:xfrm>
        </p:grpSpPr>
        <p:sp>
          <p:nvSpPr>
            <p:cNvPr id="11682" name="Google Shape;11682;p87"/>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7"/>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7"/>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7"/>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7"/>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7" name="Google Shape;11687;p87"/>
          <p:cNvGrpSpPr/>
          <p:nvPr/>
        </p:nvGrpSpPr>
        <p:grpSpPr>
          <a:xfrm>
            <a:off x="849741" y="1778307"/>
            <a:ext cx="399398" cy="375443"/>
            <a:chOff x="849741" y="1959307"/>
            <a:chExt cx="399398" cy="375443"/>
          </a:xfrm>
        </p:grpSpPr>
        <p:sp>
          <p:nvSpPr>
            <p:cNvPr id="11688" name="Google Shape;11688;p87"/>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7"/>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0" name="Google Shape;11690;p87"/>
          <p:cNvGrpSpPr/>
          <p:nvPr/>
        </p:nvGrpSpPr>
        <p:grpSpPr>
          <a:xfrm>
            <a:off x="1284212" y="1782766"/>
            <a:ext cx="379489" cy="366046"/>
            <a:chOff x="1284212" y="1963766"/>
            <a:chExt cx="379489" cy="366046"/>
          </a:xfrm>
        </p:grpSpPr>
        <p:sp>
          <p:nvSpPr>
            <p:cNvPr id="11691" name="Google Shape;11691;p87"/>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7"/>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87"/>
          <p:cNvGrpSpPr/>
          <p:nvPr/>
        </p:nvGrpSpPr>
        <p:grpSpPr>
          <a:xfrm>
            <a:off x="3037766" y="1788564"/>
            <a:ext cx="370219" cy="354928"/>
            <a:chOff x="3037766" y="1969564"/>
            <a:chExt cx="370219" cy="354928"/>
          </a:xfrm>
        </p:grpSpPr>
        <p:sp>
          <p:nvSpPr>
            <p:cNvPr id="11694" name="Google Shape;11694;p87"/>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7"/>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7"/>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7"/>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87"/>
          <p:cNvGrpSpPr/>
          <p:nvPr/>
        </p:nvGrpSpPr>
        <p:grpSpPr>
          <a:xfrm>
            <a:off x="3982553" y="1790730"/>
            <a:ext cx="304566" cy="350501"/>
            <a:chOff x="3982553" y="1971730"/>
            <a:chExt cx="304566" cy="350501"/>
          </a:xfrm>
        </p:grpSpPr>
        <p:sp>
          <p:nvSpPr>
            <p:cNvPr id="11699" name="Google Shape;11699;p87"/>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7"/>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87"/>
          <p:cNvGrpSpPr/>
          <p:nvPr/>
        </p:nvGrpSpPr>
        <p:grpSpPr>
          <a:xfrm>
            <a:off x="2567841" y="1813124"/>
            <a:ext cx="399812" cy="306477"/>
            <a:chOff x="2567841" y="1994124"/>
            <a:chExt cx="399812" cy="306477"/>
          </a:xfrm>
        </p:grpSpPr>
        <p:sp>
          <p:nvSpPr>
            <p:cNvPr id="11702" name="Google Shape;11702;p87"/>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7"/>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7"/>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5" name="Google Shape;11705;p87"/>
          <p:cNvGrpSpPr/>
          <p:nvPr/>
        </p:nvGrpSpPr>
        <p:grpSpPr>
          <a:xfrm>
            <a:off x="2212084" y="1779358"/>
            <a:ext cx="324698" cy="372863"/>
            <a:chOff x="2212084" y="1960358"/>
            <a:chExt cx="324698" cy="372863"/>
          </a:xfrm>
        </p:grpSpPr>
        <p:sp>
          <p:nvSpPr>
            <p:cNvPr id="11706" name="Google Shape;11706;p87"/>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7"/>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7"/>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9" name="Google Shape;11709;p87"/>
          <p:cNvGrpSpPr/>
          <p:nvPr/>
        </p:nvGrpSpPr>
        <p:grpSpPr>
          <a:xfrm>
            <a:off x="1805901" y="1779358"/>
            <a:ext cx="284847" cy="373627"/>
            <a:chOff x="1805901" y="1960358"/>
            <a:chExt cx="284847" cy="373627"/>
          </a:xfrm>
        </p:grpSpPr>
        <p:sp>
          <p:nvSpPr>
            <p:cNvPr id="11710" name="Google Shape;11710;p87"/>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7"/>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2" name="Google Shape;11712;p87"/>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7"/>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7"/>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5" name="Google Shape;11715;p87"/>
          <p:cNvGrpSpPr/>
          <p:nvPr/>
        </p:nvGrpSpPr>
        <p:grpSpPr>
          <a:xfrm>
            <a:off x="6656812" y="1848388"/>
            <a:ext cx="368690" cy="245793"/>
            <a:chOff x="6656812" y="2029388"/>
            <a:chExt cx="368690" cy="245793"/>
          </a:xfrm>
        </p:grpSpPr>
        <p:sp>
          <p:nvSpPr>
            <p:cNvPr id="11716" name="Google Shape;11716;p87"/>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7"/>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7"/>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7"/>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7"/>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7"/>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7"/>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7"/>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7"/>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7"/>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87"/>
          <p:cNvGrpSpPr/>
          <p:nvPr/>
        </p:nvGrpSpPr>
        <p:grpSpPr>
          <a:xfrm>
            <a:off x="4869651" y="1831218"/>
            <a:ext cx="376654" cy="281566"/>
            <a:chOff x="4869651" y="2012218"/>
            <a:chExt cx="376654" cy="281566"/>
          </a:xfrm>
        </p:grpSpPr>
        <p:sp>
          <p:nvSpPr>
            <p:cNvPr id="11727" name="Google Shape;11727;p87"/>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7"/>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7"/>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7"/>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1" name="Google Shape;11731;p87"/>
          <p:cNvGrpSpPr/>
          <p:nvPr/>
        </p:nvGrpSpPr>
        <p:grpSpPr>
          <a:xfrm>
            <a:off x="5306224" y="1831313"/>
            <a:ext cx="367925" cy="281694"/>
            <a:chOff x="5306224" y="2012313"/>
            <a:chExt cx="367925" cy="281694"/>
          </a:xfrm>
        </p:grpSpPr>
        <p:sp>
          <p:nvSpPr>
            <p:cNvPr id="11732" name="Google Shape;11732;p87"/>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7"/>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4" name="Google Shape;11734;p87"/>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5" name="Google Shape;11735;p87"/>
          <p:cNvGrpSpPr/>
          <p:nvPr/>
        </p:nvGrpSpPr>
        <p:grpSpPr>
          <a:xfrm>
            <a:off x="6195998" y="1802102"/>
            <a:ext cx="368308" cy="338746"/>
            <a:chOff x="6195998" y="1983102"/>
            <a:chExt cx="368308" cy="338746"/>
          </a:xfrm>
        </p:grpSpPr>
        <p:sp>
          <p:nvSpPr>
            <p:cNvPr id="11736" name="Google Shape;11736;p87"/>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7"/>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7"/>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87"/>
          <p:cNvGrpSpPr/>
          <p:nvPr/>
        </p:nvGrpSpPr>
        <p:grpSpPr>
          <a:xfrm>
            <a:off x="7542031" y="1830835"/>
            <a:ext cx="369072" cy="280037"/>
            <a:chOff x="7542031" y="2011835"/>
            <a:chExt cx="369072" cy="280037"/>
          </a:xfrm>
        </p:grpSpPr>
        <p:sp>
          <p:nvSpPr>
            <p:cNvPr id="11740" name="Google Shape;11740;p87"/>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7"/>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7"/>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7"/>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7"/>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7"/>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7"/>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7"/>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7"/>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9" name="Google Shape;11749;p87"/>
          <p:cNvGrpSpPr/>
          <p:nvPr/>
        </p:nvGrpSpPr>
        <p:grpSpPr>
          <a:xfrm>
            <a:off x="8010427" y="3167503"/>
            <a:ext cx="278795" cy="351615"/>
            <a:chOff x="8010427" y="3348503"/>
            <a:chExt cx="278795" cy="351615"/>
          </a:xfrm>
        </p:grpSpPr>
        <p:sp>
          <p:nvSpPr>
            <p:cNvPr id="11750" name="Google Shape;11750;p87"/>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7"/>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7"/>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7"/>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4" name="Google Shape;11754;p87"/>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5" name="Google Shape;11755;p87"/>
          <p:cNvGrpSpPr/>
          <p:nvPr/>
        </p:nvGrpSpPr>
        <p:grpSpPr>
          <a:xfrm>
            <a:off x="7141900" y="3168204"/>
            <a:ext cx="281057" cy="351010"/>
            <a:chOff x="7141900" y="3349204"/>
            <a:chExt cx="281057" cy="351010"/>
          </a:xfrm>
        </p:grpSpPr>
        <p:sp>
          <p:nvSpPr>
            <p:cNvPr id="11756" name="Google Shape;11756;p87"/>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7"/>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7"/>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87"/>
          <p:cNvGrpSpPr/>
          <p:nvPr/>
        </p:nvGrpSpPr>
        <p:grpSpPr>
          <a:xfrm>
            <a:off x="5314188" y="3169032"/>
            <a:ext cx="363752" cy="353113"/>
            <a:chOff x="5314188" y="3350032"/>
            <a:chExt cx="363752" cy="353113"/>
          </a:xfrm>
        </p:grpSpPr>
        <p:sp>
          <p:nvSpPr>
            <p:cNvPr id="11760" name="Google Shape;11760;p87"/>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7"/>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2" name="Google Shape;11762;p87"/>
          <p:cNvGrpSpPr/>
          <p:nvPr/>
        </p:nvGrpSpPr>
        <p:grpSpPr>
          <a:xfrm>
            <a:off x="6203579" y="3167981"/>
            <a:ext cx="351615" cy="350373"/>
            <a:chOff x="6203579" y="3348981"/>
            <a:chExt cx="351615" cy="350373"/>
          </a:xfrm>
        </p:grpSpPr>
        <p:sp>
          <p:nvSpPr>
            <p:cNvPr id="11763" name="Google Shape;11763;p87"/>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7"/>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7"/>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7"/>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7"/>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8" name="Google Shape;11768;p87"/>
          <p:cNvGrpSpPr/>
          <p:nvPr/>
        </p:nvGrpSpPr>
        <p:grpSpPr>
          <a:xfrm>
            <a:off x="5829984" y="3169032"/>
            <a:ext cx="220755" cy="352348"/>
            <a:chOff x="5829984" y="3350032"/>
            <a:chExt cx="220755" cy="352348"/>
          </a:xfrm>
        </p:grpSpPr>
        <p:sp>
          <p:nvSpPr>
            <p:cNvPr id="11769" name="Google Shape;11769;p87"/>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7"/>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7"/>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7"/>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87"/>
          <p:cNvGrpSpPr/>
          <p:nvPr/>
        </p:nvGrpSpPr>
        <p:grpSpPr>
          <a:xfrm>
            <a:off x="4882170" y="3168841"/>
            <a:ext cx="358464" cy="352316"/>
            <a:chOff x="4882170" y="3349841"/>
            <a:chExt cx="358464" cy="352316"/>
          </a:xfrm>
        </p:grpSpPr>
        <p:sp>
          <p:nvSpPr>
            <p:cNvPr id="11774" name="Google Shape;11774;p87"/>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7"/>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6" name="Google Shape;11776;p87"/>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7"/>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8" name="Google Shape;11778;p87"/>
          <p:cNvGrpSpPr/>
          <p:nvPr/>
        </p:nvGrpSpPr>
        <p:grpSpPr>
          <a:xfrm>
            <a:off x="3044965" y="2254220"/>
            <a:ext cx="400194" cy="324316"/>
            <a:chOff x="3044965" y="2435220"/>
            <a:chExt cx="400194" cy="324316"/>
          </a:xfrm>
        </p:grpSpPr>
        <p:sp>
          <p:nvSpPr>
            <p:cNvPr id="11779" name="Google Shape;11779;p87"/>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7"/>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7"/>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2" name="Google Shape;11782;p87"/>
          <p:cNvGrpSpPr/>
          <p:nvPr/>
        </p:nvGrpSpPr>
        <p:grpSpPr>
          <a:xfrm>
            <a:off x="4878379" y="2292892"/>
            <a:ext cx="367161" cy="287523"/>
            <a:chOff x="4878379" y="2473892"/>
            <a:chExt cx="367161" cy="287523"/>
          </a:xfrm>
        </p:grpSpPr>
        <p:sp>
          <p:nvSpPr>
            <p:cNvPr id="11783" name="Google Shape;11783;p87"/>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7"/>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7"/>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7"/>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7"/>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8" name="Google Shape;11788;p87"/>
          <p:cNvGrpSpPr/>
          <p:nvPr/>
        </p:nvGrpSpPr>
        <p:grpSpPr>
          <a:xfrm>
            <a:off x="1325719" y="2706689"/>
            <a:ext cx="290581" cy="372481"/>
            <a:chOff x="1325719" y="2887689"/>
            <a:chExt cx="290581" cy="372481"/>
          </a:xfrm>
        </p:grpSpPr>
        <p:sp>
          <p:nvSpPr>
            <p:cNvPr id="11789" name="Google Shape;11789;p87"/>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7"/>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1" name="Google Shape;11791;p87"/>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2" name="Google Shape;11792;p87"/>
          <p:cNvGrpSpPr/>
          <p:nvPr/>
        </p:nvGrpSpPr>
        <p:grpSpPr>
          <a:xfrm>
            <a:off x="3510335" y="2711499"/>
            <a:ext cx="360726" cy="361204"/>
            <a:chOff x="3510335" y="2892499"/>
            <a:chExt cx="360726" cy="361204"/>
          </a:xfrm>
        </p:grpSpPr>
        <p:sp>
          <p:nvSpPr>
            <p:cNvPr id="11793" name="Google Shape;11793;p87"/>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7"/>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7"/>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7"/>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7"/>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87"/>
          <p:cNvGrpSpPr/>
          <p:nvPr/>
        </p:nvGrpSpPr>
        <p:grpSpPr>
          <a:xfrm>
            <a:off x="3086313" y="2696049"/>
            <a:ext cx="320143" cy="392581"/>
            <a:chOff x="3086313" y="2877049"/>
            <a:chExt cx="320143" cy="392581"/>
          </a:xfrm>
        </p:grpSpPr>
        <p:sp>
          <p:nvSpPr>
            <p:cNvPr id="11799" name="Google Shape;11799;p87"/>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7"/>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7"/>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7"/>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7"/>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7"/>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7"/>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7"/>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7"/>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7"/>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7"/>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7"/>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1" name="Google Shape;11811;p87"/>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2" name="Google Shape;11812;p87"/>
          <p:cNvGrpSpPr/>
          <p:nvPr/>
        </p:nvGrpSpPr>
        <p:grpSpPr>
          <a:xfrm>
            <a:off x="861113" y="2704746"/>
            <a:ext cx="333809" cy="373277"/>
            <a:chOff x="861113" y="2885746"/>
            <a:chExt cx="333809" cy="373277"/>
          </a:xfrm>
        </p:grpSpPr>
        <p:sp>
          <p:nvSpPr>
            <p:cNvPr id="11813" name="Google Shape;11813;p87"/>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7"/>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7"/>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6" name="Google Shape;11816;p87"/>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7"/>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8" name="Google Shape;11818;p87"/>
          <p:cNvGrpSpPr/>
          <p:nvPr/>
        </p:nvGrpSpPr>
        <p:grpSpPr>
          <a:xfrm>
            <a:off x="1297654" y="1323481"/>
            <a:ext cx="349354" cy="362223"/>
            <a:chOff x="1297654" y="1504481"/>
            <a:chExt cx="349354" cy="362223"/>
          </a:xfrm>
        </p:grpSpPr>
        <p:sp>
          <p:nvSpPr>
            <p:cNvPr id="11819" name="Google Shape;11819;p87"/>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7"/>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7"/>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2" name="Google Shape;11822;p87"/>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3" name="Google Shape;11823;p87"/>
          <p:cNvGrpSpPr/>
          <p:nvPr/>
        </p:nvGrpSpPr>
        <p:grpSpPr>
          <a:xfrm>
            <a:off x="852385" y="1329916"/>
            <a:ext cx="353145" cy="351998"/>
            <a:chOff x="852385" y="1510916"/>
            <a:chExt cx="353145" cy="351998"/>
          </a:xfrm>
        </p:grpSpPr>
        <p:sp>
          <p:nvSpPr>
            <p:cNvPr id="11824" name="Google Shape;11824;p87"/>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7"/>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7"/>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7" name="Google Shape;11827;p87"/>
          <p:cNvGrpSpPr/>
          <p:nvPr/>
        </p:nvGrpSpPr>
        <p:grpSpPr>
          <a:xfrm>
            <a:off x="1745217" y="1334471"/>
            <a:ext cx="343269" cy="342505"/>
            <a:chOff x="1745217" y="1515471"/>
            <a:chExt cx="343269" cy="342505"/>
          </a:xfrm>
        </p:grpSpPr>
        <p:sp>
          <p:nvSpPr>
            <p:cNvPr id="11828" name="Google Shape;11828;p87"/>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7"/>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7"/>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7"/>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2" name="Google Shape;11832;p87"/>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3" name="Google Shape;11833;p87"/>
          <p:cNvGrpSpPr/>
          <p:nvPr/>
        </p:nvGrpSpPr>
        <p:grpSpPr>
          <a:xfrm>
            <a:off x="3042703" y="1348137"/>
            <a:ext cx="411535" cy="315587"/>
            <a:chOff x="3042703" y="1529137"/>
            <a:chExt cx="411535" cy="315587"/>
          </a:xfrm>
        </p:grpSpPr>
        <p:sp>
          <p:nvSpPr>
            <p:cNvPr id="11834" name="Google Shape;11834;p87"/>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7"/>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7"/>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7"/>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7"/>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7"/>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7"/>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7"/>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7"/>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7"/>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4" name="Google Shape;11844;p87"/>
          <p:cNvGrpSpPr/>
          <p:nvPr/>
        </p:nvGrpSpPr>
        <p:grpSpPr>
          <a:xfrm>
            <a:off x="2629289" y="1363682"/>
            <a:ext cx="350501" cy="284497"/>
            <a:chOff x="2629289" y="1544682"/>
            <a:chExt cx="350501" cy="284497"/>
          </a:xfrm>
        </p:grpSpPr>
        <p:sp>
          <p:nvSpPr>
            <p:cNvPr id="11845" name="Google Shape;11845;p87"/>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7"/>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7"/>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7"/>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7"/>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0" name="Google Shape;11850;p87"/>
          <p:cNvGrpSpPr/>
          <p:nvPr/>
        </p:nvGrpSpPr>
        <p:grpSpPr>
          <a:xfrm>
            <a:off x="5305077" y="1321633"/>
            <a:ext cx="367893" cy="365218"/>
            <a:chOff x="5305077" y="1502633"/>
            <a:chExt cx="367893" cy="365218"/>
          </a:xfrm>
        </p:grpSpPr>
        <p:sp>
          <p:nvSpPr>
            <p:cNvPr id="11851" name="Google Shape;11851;p87"/>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7"/>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3" name="Google Shape;11853;p87"/>
          <p:cNvGrpSpPr/>
          <p:nvPr/>
        </p:nvGrpSpPr>
        <p:grpSpPr>
          <a:xfrm>
            <a:off x="7100170" y="1319117"/>
            <a:ext cx="368308" cy="367033"/>
            <a:chOff x="7100170" y="1500117"/>
            <a:chExt cx="368308" cy="367033"/>
          </a:xfrm>
        </p:grpSpPr>
        <p:sp>
          <p:nvSpPr>
            <p:cNvPr id="11854" name="Google Shape;11854;p87"/>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7"/>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7"/>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7"/>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7"/>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7"/>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7"/>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7"/>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7"/>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7"/>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7"/>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7"/>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7"/>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7" name="Google Shape;11867;p87"/>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8" name="Google Shape;11868;p87"/>
          <p:cNvGrpSpPr/>
          <p:nvPr/>
        </p:nvGrpSpPr>
        <p:grpSpPr>
          <a:xfrm>
            <a:off x="6649231" y="1319021"/>
            <a:ext cx="390287" cy="367065"/>
            <a:chOff x="6649231" y="1500021"/>
            <a:chExt cx="390287" cy="367065"/>
          </a:xfrm>
        </p:grpSpPr>
        <p:sp>
          <p:nvSpPr>
            <p:cNvPr id="11869" name="Google Shape;11869;p87"/>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7"/>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7"/>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7"/>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7"/>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7"/>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7"/>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7"/>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7"/>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7"/>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7"/>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7"/>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1" name="Google Shape;11881;p87"/>
          <p:cNvGrpSpPr/>
          <p:nvPr/>
        </p:nvGrpSpPr>
        <p:grpSpPr>
          <a:xfrm>
            <a:off x="5746938" y="1362503"/>
            <a:ext cx="387261" cy="280356"/>
            <a:chOff x="5746938" y="1543503"/>
            <a:chExt cx="387261" cy="280356"/>
          </a:xfrm>
        </p:grpSpPr>
        <p:sp>
          <p:nvSpPr>
            <p:cNvPr id="11882" name="Google Shape;11882;p87"/>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7"/>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87"/>
          <p:cNvGrpSpPr/>
          <p:nvPr/>
        </p:nvGrpSpPr>
        <p:grpSpPr>
          <a:xfrm>
            <a:off x="6196730" y="1344346"/>
            <a:ext cx="369072" cy="317467"/>
            <a:chOff x="6196730" y="1525346"/>
            <a:chExt cx="369072" cy="317467"/>
          </a:xfrm>
        </p:grpSpPr>
        <p:sp>
          <p:nvSpPr>
            <p:cNvPr id="11885" name="Google Shape;11885;p87"/>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7"/>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7"/>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87"/>
          <p:cNvGrpSpPr/>
          <p:nvPr/>
        </p:nvGrpSpPr>
        <p:grpSpPr>
          <a:xfrm>
            <a:off x="4940592" y="1319690"/>
            <a:ext cx="246558" cy="367161"/>
            <a:chOff x="4940592" y="1500690"/>
            <a:chExt cx="246558" cy="367161"/>
          </a:xfrm>
        </p:grpSpPr>
        <p:sp>
          <p:nvSpPr>
            <p:cNvPr id="11889" name="Google Shape;11889;p87"/>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7"/>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7"/>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7"/>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3" name="Google Shape;11893;p87"/>
          <p:cNvGrpSpPr/>
          <p:nvPr/>
        </p:nvGrpSpPr>
        <p:grpSpPr>
          <a:xfrm>
            <a:off x="7964906" y="1318894"/>
            <a:ext cx="380858" cy="367575"/>
            <a:chOff x="7964906" y="1499894"/>
            <a:chExt cx="380858" cy="367575"/>
          </a:xfrm>
        </p:grpSpPr>
        <p:sp>
          <p:nvSpPr>
            <p:cNvPr id="11894" name="Google Shape;11894;p87"/>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7"/>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7"/>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7" name="Google Shape;11897;p87"/>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8" name="Google Shape;11898;p87"/>
          <p:cNvGrpSpPr/>
          <p:nvPr/>
        </p:nvGrpSpPr>
        <p:grpSpPr>
          <a:xfrm>
            <a:off x="8007400" y="2721278"/>
            <a:ext cx="285230" cy="355597"/>
            <a:chOff x="8007400" y="2902278"/>
            <a:chExt cx="285230" cy="355597"/>
          </a:xfrm>
        </p:grpSpPr>
        <p:sp>
          <p:nvSpPr>
            <p:cNvPr id="11899" name="Google Shape;11899;p87"/>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7"/>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1" name="Google Shape;11901;p87"/>
          <p:cNvGrpSpPr/>
          <p:nvPr/>
        </p:nvGrpSpPr>
        <p:grpSpPr>
          <a:xfrm>
            <a:off x="6219124" y="2721788"/>
            <a:ext cx="318231" cy="355470"/>
            <a:chOff x="6219124" y="2902788"/>
            <a:chExt cx="318231" cy="355470"/>
          </a:xfrm>
        </p:grpSpPr>
        <p:sp>
          <p:nvSpPr>
            <p:cNvPr id="11902" name="Google Shape;11902;p87"/>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7"/>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7"/>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87"/>
          <p:cNvGrpSpPr/>
          <p:nvPr/>
        </p:nvGrpSpPr>
        <p:grpSpPr>
          <a:xfrm>
            <a:off x="4969421" y="2721852"/>
            <a:ext cx="185109" cy="355406"/>
            <a:chOff x="4969421" y="2902852"/>
            <a:chExt cx="185109" cy="355406"/>
          </a:xfrm>
        </p:grpSpPr>
        <p:sp>
          <p:nvSpPr>
            <p:cNvPr id="11906" name="Google Shape;11906;p87"/>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7"/>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7"/>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7"/>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7"/>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7"/>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2" name="Google Shape;11912;p87"/>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7"/>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4" name="Google Shape;11914;p87"/>
          <p:cNvGrpSpPr/>
          <p:nvPr/>
        </p:nvGrpSpPr>
        <p:grpSpPr>
          <a:xfrm>
            <a:off x="6685259" y="2721852"/>
            <a:ext cx="311414" cy="355406"/>
            <a:chOff x="6685259" y="2902852"/>
            <a:chExt cx="311414" cy="355406"/>
          </a:xfrm>
        </p:grpSpPr>
        <p:sp>
          <p:nvSpPr>
            <p:cNvPr id="11915" name="Google Shape;11915;p87"/>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7"/>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7"/>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8" name="Google Shape;11918;p87"/>
          <p:cNvGrpSpPr/>
          <p:nvPr/>
        </p:nvGrpSpPr>
        <p:grpSpPr>
          <a:xfrm>
            <a:off x="5309250" y="2722170"/>
            <a:ext cx="359579" cy="355852"/>
            <a:chOff x="5309250" y="2903170"/>
            <a:chExt cx="359579" cy="355852"/>
          </a:xfrm>
        </p:grpSpPr>
        <p:sp>
          <p:nvSpPr>
            <p:cNvPr id="11919" name="Google Shape;11919;p87"/>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7"/>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7"/>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87"/>
          <p:cNvGrpSpPr/>
          <p:nvPr/>
        </p:nvGrpSpPr>
        <p:grpSpPr>
          <a:xfrm>
            <a:off x="2199565" y="2240172"/>
            <a:ext cx="312179" cy="353431"/>
            <a:chOff x="2199565" y="2421172"/>
            <a:chExt cx="312179" cy="353431"/>
          </a:xfrm>
        </p:grpSpPr>
        <p:sp>
          <p:nvSpPr>
            <p:cNvPr id="11923" name="Google Shape;11923;p87"/>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7"/>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87"/>
          <p:cNvGrpSpPr/>
          <p:nvPr/>
        </p:nvGrpSpPr>
        <p:grpSpPr>
          <a:xfrm>
            <a:off x="1750887" y="2244727"/>
            <a:ext cx="320143" cy="343269"/>
            <a:chOff x="1750887" y="2425727"/>
            <a:chExt cx="320143" cy="343269"/>
          </a:xfrm>
        </p:grpSpPr>
        <p:sp>
          <p:nvSpPr>
            <p:cNvPr id="11926" name="Google Shape;11926;p87"/>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7"/>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87"/>
          <p:cNvGrpSpPr/>
          <p:nvPr/>
        </p:nvGrpSpPr>
        <p:grpSpPr>
          <a:xfrm>
            <a:off x="1298037" y="2244727"/>
            <a:ext cx="338364" cy="342887"/>
            <a:chOff x="1298037" y="2425727"/>
            <a:chExt cx="338364" cy="342887"/>
          </a:xfrm>
        </p:grpSpPr>
        <p:sp>
          <p:nvSpPr>
            <p:cNvPr id="11929" name="Google Shape;11929;p87"/>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7"/>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7"/>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7"/>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3" name="Google Shape;11933;p87"/>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4" name="Google Shape;11934;p87"/>
          <p:cNvGrpSpPr/>
          <p:nvPr/>
        </p:nvGrpSpPr>
        <p:grpSpPr>
          <a:xfrm>
            <a:off x="3974207" y="2248009"/>
            <a:ext cx="320143" cy="338491"/>
            <a:chOff x="3974207" y="2429009"/>
            <a:chExt cx="320143" cy="338491"/>
          </a:xfrm>
        </p:grpSpPr>
        <p:sp>
          <p:nvSpPr>
            <p:cNvPr id="11935" name="Google Shape;11935;p87"/>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7"/>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87"/>
          <p:cNvGrpSpPr/>
          <p:nvPr/>
        </p:nvGrpSpPr>
        <p:grpSpPr>
          <a:xfrm>
            <a:off x="2623237" y="2250047"/>
            <a:ext cx="355024" cy="332630"/>
            <a:chOff x="2623237" y="2431047"/>
            <a:chExt cx="355024" cy="332630"/>
          </a:xfrm>
        </p:grpSpPr>
        <p:sp>
          <p:nvSpPr>
            <p:cNvPr id="11938" name="Google Shape;11938;p87"/>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7"/>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7"/>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7"/>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2" name="Google Shape;11942;p87"/>
          <p:cNvGrpSpPr/>
          <p:nvPr/>
        </p:nvGrpSpPr>
        <p:grpSpPr>
          <a:xfrm>
            <a:off x="6657194" y="2253073"/>
            <a:ext cx="375507" cy="367925"/>
            <a:chOff x="6657194" y="2434073"/>
            <a:chExt cx="375507" cy="367925"/>
          </a:xfrm>
        </p:grpSpPr>
        <p:sp>
          <p:nvSpPr>
            <p:cNvPr id="11943" name="Google Shape;11943;p87"/>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7"/>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7"/>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6" name="Google Shape;11946;p87"/>
          <p:cNvGrpSpPr/>
          <p:nvPr/>
        </p:nvGrpSpPr>
        <p:grpSpPr>
          <a:xfrm>
            <a:off x="7101317" y="2260655"/>
            <a:ext cx="367925" cy="352380"/>
            <a:chOff x="7101317" y="2441655"/>
            <a:chExt cx="367925" cy="352380"/>
          </a:xfrm>
        </p:grpSpPr>
        <p:sp>
          <p:nvSpPr>
            <p:cNvPr id="11947" name="Google Shape;11947;p87"/>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7"/>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87"/>
          <p:cNvGrpSpPr/>
          <p:nvPr/>
        </p:nvGrpSpPr>
        <p:grpSpPr>
          <a:xfrm>
            <a:off x="5756399" y="2253456"/>
            <a:ext cx="367925" cy="367161"/>
            <a:chOff x="5756399" y="2434456"/>
            <a:chExt cx="367925" cy="367161"/>
          </a:xfrm>
        </p:grpSpPr>
        <p:sp>
          <p:nvSpPr>
            <p:cNvPr id="11950" name="Google Shape;11950;p87"/>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7"/>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7"/>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7"/>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7"/>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7"/>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7"/>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7" name="Google Shape;11957;p87"/>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7"/>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9" name="Google Shape;11959;p87"/>
          <p:cNvGrpSpPr/>
          <p:nvPr/>
        </p:nvGrpSpPr>
        <p:grpSpPr>
          <a:xfrm>
            <a:off x="7964906" y="2253073"/>
            <a:ext cx="373627" cy="367925"/>
            <a:chOff x="7964906" y="2434073"/>
            <a:chExt cx="373627" cy="367925"/>
          </a:xfrm>
        </p:grpSpPr>
        <p:sp>
          <p:nvSpPr>
            <p:cNvPr id="11960" name="Google Shape;11960;p87"/>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7"/>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87"/>
          <p:cNvGrpSpPr/>
          <p:nvPr/>
        </p:nvGrpSpPr>
        <p:grpSpPr>
          <a:xfrm>
            <a:off x="6194086" y="2256737"/>
            <a:ext cx="369837" cy="360471"/>
            <a:chOff x="6194086" y="2437737"/>
            <a:chExt cx="369837" cy="360471"/>
          </a:xfrm>
        </p:grpSpPr>
        <p:sp>
          <p:nvSpPr>
            <p:cNvPr id="11963" name="Google Shape;11963;p87"/>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7"/>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5" name="Google Shape;11965;p87"/>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1966" name="Google Shape;11966;p87"/>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970"/>
        <p:cNvGrpSpPr/>
        <p:nvPr/>
      </p:nvGrpSpPr>
      <p:grpSpPr>
        <a:xfrm>
          <a:off x="0" y="0"/>
          <a:ext cx="0" cy="0"/>
          <a:chOff x="0" y="0"/>
          <a:chExt cx="0" cy="0"/>
        </a:xfrm>
      </p:grpSpPr>
      <p:grpSp>
        <p:nvGrpSpPr>
          <p:cNvPr id="11971" name="Google Shape;11971;p88"/>
          <p:cNvGrpSpPr/>
          <p:nvPr/>
        </p:nvGrpSpPr>
        <p:grpSpPr>
          <a:xfrm>
            <a:off x="3541011" y="1334344"/>
            <a:ext cx="350166" cy="349434"/>
            <a:chOff x="3541011" y="1508594"/>
            <a:chExt cx="350166" cy="349434"/>
          </a:xfrm>
        </p:grpSpPr>
        <p:sp>
          <p:nvSpPr>
            <p:cNvPr id="11972" name="Google Shape;11972;p88"/>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8"/>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8"/>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8"/>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8"/>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8"/>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8"/>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8"/>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8"/>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8"/>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8"/>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8"/>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8"/>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5" name="Google Shape;11985;p88"/>
          <p:cNvGrpSpPr/>
          <p:nvPr/>
        </p:nvGrpSpPr>
        <p:grpSpPr>
          <a:xfrm>
            <a:off x="3122257" y="1334344"/>
            <a:ext cx="294850" cy="349434"/>
            <a:chOff x="3122257" y="1508594"/>
            <a:chExt cx="294850" cy="349434"/>
          </a:xfrm>
        </p:grpSpPr>
        <p:sp>
          <p:nvSpPr>
            <p:cNvPr id="11986" name="Google Shape;11986;p88"/>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8"/>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8"/>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8"/>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8"/>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1" name="Google Shape;11991;p88"/>
          <p:cNvGrpSpPr/>
          <p:nvPr/>
        </p:nvGrpSpPr>
        <p:grpSpPr>
          <a:xfrm>
            <a:off x="910723" y="1333962"/>
            <a:ext cx="251660" cy="350166"/>
            <a:chOff x="910723" y="1508212"/>
            <a:chExt cx="251660" cy="350166"/>
          </a:xfrm>
        </p:grpSpPr>
        <p:sp>
          <p:nvSpPr>
            <p:cNvPr id="11992" name="Google Shape;11992;p88"/>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8"/>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8"/>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8"/>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8"/>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8"/>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8"/>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8"/>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8"/>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8"/>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8"/>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8"/>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8"/>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8"/>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8"/>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8"/>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8"/>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9" name="Google Shape;12009;p88"/>
          <p:cNvGrpSpPr/>
          <p:nvPr/>
        </p:nvGrpSpPr>
        <p:grpSpPr>
          <a:xfrm>
            <a:off x="1308631" y="1333580"/>
            <a:ext cx="350166" cy="350198"/>
            <a:chOff x="1308631" y="1507830"/>
            <a:chExt cx="350166" cy="350198"/>
          </a:xfrm>
        </p:grpSpPr>
        <p:sp>
          <p:nvSpPr>
            <p:cNvPr id="12010" name="Google Shape;12010;p88"/>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8"/>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8"/>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8"/>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88"/>
          <p:cNvGrpSpPr/>
          <p:nvPr/>
        </p:nvGrpSpPr>
        <p:grpSpPr>
          <a:xfrm>
            <a:off x="1756921" y="1335489"/>
            <a:ext cx="345997" cy="345997"/>
            <a:chOff x="1756921" y="1509739"/>
            <a:chExt cx="345997" cy="345997"/>
          </a:xfrm>
        </p:grpSpPr>
        <p:sp>
          <p:nvSpPr>
            <p:cNvPr id="12015" name="Google Shape;12015;p88"/>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8"/>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8"/>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8"/>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8"/>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8"/>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8"/>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8"/>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8"/>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8"/>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8"/>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8"/>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8"/>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8"/>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8"/>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8"/>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8"/>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2" name="Google Shape;12032;p88"/>
          <p:cNvGrpSpPr/>
          <p:nvPr/>
        </p:nvGrpSpPr>
        <p:grpSpPr>
          <a:xfrm>
            <a:off x="2216956" y="1336253"/>
            <a:ext cx="318721" cy="345615"/>
            <a:chOff x="2216956" y="1510503"/>
            <a:chExt cx="318721" cy="345615"/>
          </a:xfrm>
        </p:grpSpPr>
        <p:sp>
          <p:nvSpPr>
            <p:cNvPr id="12033" name="Google Shape;12033;p88"/>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8"/>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8"/>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8"/>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8"/>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88"/>
          <p:cNvGrpSpPr/>
          <p:nvPr/>
        </p:nvGrpSpPr>
        <p:grpSpPr>
          <a:xfrm>
            <a:off x="3988156" y="1394211"/>
            <a:ext cx="349052" cy="230049"/>
            <a:chOff x="3988156" y="1568461"/>
            <a:chExt cx="349052" cy="230049"/>
          </a:xfrm>
        </p:grpSpPr>
        <p:sp>
          <p:nvSpPr>
            <p:cNvPr id="12039" name="Google Shape;12039;p88"/>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8"/>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8"/>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8"/>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8"/>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8"/>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8"/>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88"/>
          <p:cNvGrpSpPr/>
          <p:nvPr/>
        </p:nvGrpSpPr>
        <p:grpSpPr>
          <a:xfrm>
            <a:off x="2633037" y="1325623"/>
            <a:ext cx="379002" cy="366112"/>
            <a:chOff x="2633037" y="1499873"/>
            <a:chExt cx="379002" cy="366112"/>
          </a:xfrm>
        </p:grpSpPr>
        <p:sp>
          <p:nvSpPr>
            <p:cNvPr id="12047" name="Google Shape;12047;p88"/>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8"/>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8"/>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8"/>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8"/>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8"/>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3" name="Google Shape;12053;p88"/>
          <p:cNvGrpSpPr/>
          <p:nvPr/>
        </p:nvGrpSpPr>
        <p:grpSpPr>
          <a:xfrm>
            <a:off x="6675256" y="1341919"/>
            <a:ext cx="327823" cy="357009"/>
            <a:chOff x="6675256" y="1516169"/>
            <a:chExt cx="327823" cy="357009"/>
          </a:xfrm>
        </p:grpSpPr>
        <p:sp>
          <p:nvSpPr>
            <p:cNvPr id="12054" name="Google Shape;12054;p88"/>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8"/>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8"/>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8"/>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8"/>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8"/>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8"/>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8"/>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8"/>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3" name="Google Shape;12063;p88"/>
          <p:cNvGrpSpPr/>
          <p:nvPr/>
        </p:nvGrpSpPr>
        <p:grpSpPr>
          <a:xfrm>
            <a:off x="8020159" y="1342301"/>
            <a:ext cx="300897" cy="356627"/>
            <a:chOff x="8020159" y="1516551"/>
            <a:chExt cx="300897" cy="356627"/>
          </a:xfrm>
        </p:grpSpPr>
        <p:sp>
          <p:nvSpPr>
            <p:cNvPr id="12064" name="Google Shape;12064;p88"/>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8"/>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8"/>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8"/>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8"/>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88"/>
          <p:cNvGrpSpPr/>
          <p:nvPr/>
        </p:nvGrpSpPr>
        <p:grpSpPr>
          <a:xfrm>
            <a:off x="5377363" y="1341919"/>
            <a:ext cx="257357" cy="356627"/>
            <a:chOff x="5377363" y="1516169"/>
            <a:chExt cx="257357" cy="356627"/>
          </a:xfrm>
        </p:grpSpPr>
        <p:sp>
          <p:nvSpPr>
            <p:cNvPr id="12070" name="Google Shape;12070;p88"/>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8"/>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8"/>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8"/>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8"/>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8"/>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8"/>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8"/>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8"/>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8"/>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8"/>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8"/>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8"/>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8"/>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8"/>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8"/>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8"/>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7" name="Google Shape;12087;p88"/>
          <p:cNvGrpSpPr/>
          <p:nvPr/>
        </p:nvGrpSpPr>
        <p:grpSpPr>
          <a:xfrm>
            <a:off x="4880567" y="1361620"/>
            <a:ext cx="356245" cy="317607"/>
            <a:chOff x="4880567" y="1535870"/>
            <a:chExt cx="356245" cy="317607"/>
          </a:xfrm>
        </p:grpSpPr>
        <p:sp>
          <p:nvSpPr>
            <p:cNvPr id="12088" name="Google Shape;12088;p88"/>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8"/>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8"/>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8"/>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8"/>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88"/>
          <p:cNvGrpSpPr/>
          <p:nvPr/>
        </p:nvGrpSpPr>
        <p:grpSpPr>
          <a:xfrm>
            <a:off x="5771483" y="1341537"/>
            <a:ext cx="357359" cy="357391"/>
            <a:chOff x="5771483" y="1515787"/>
            <a:chExt cx="357359" cy="357391"/>
          </a:xfrm>
        </p:grpSpPr>
        <p:sp>
          <p:nvSpPr>
            <p:cNvPr id="12094" name="Google Shape;12094;p88"/>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8"/>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8"/>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8"/>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88"/>
          <p:cNvGrpSpPr/>
          <p:nvPr/>
        </p:nvGrpSpPr>
        <p:grpSpPr>
          <a:xfrm>
            <a:off x="7121669" y="1359360"/>
            <a:ext cx="321362" cy="321362"/>
            <a:chOff x="7121669" y="1533610"/>
            <a:chExt cx="321362" cy="321362"/>
          </a:xfrm>
        </p:grpSpPr>
        <p:sp>
          <p:nvSpPr>
            <p:cNvPr id="12099" name="Google Shape;12099;p88"/>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8"/>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8"/>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8"/>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88"/>
          <p:cNvGrpSpPr/>
          <p:nvPr/>
        </p:nvGrpSpPr>
        <p:grpSpPr>
          <a:xfrm>
            <a:off x="7562766" y="1340614"/>
            <a:ext cx="327059" cy="360192"/>
            <a:chOff x="7562766" y="1514864"/>
            <a:chExt cx="327059" cy="360192"/>
          </a:xfrm>
        </p:grpSpPr>
        <p:sp>
          <p:nvSpPr>
            <p:cNvPr id="12104" name="Google Shape;12104;p88"/>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8"/>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8"/>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8"/>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88"/>
          <p:cNvGrpSpPr/>
          <p:nvPr/>
        </p:nvGrpSpPr>
        <p:grpSpPr>
          <a:xfrm>
            <a:off x="6221229" y="1324423"/>
            <a:ext cx="361636" cy="362183"/>
            <a:chOff x="6259175" y="1559008"/>
            <a:chExt cx="271743" cy="272093"/>
          </a:xfrm>
        </p:grpSpPr>
        <p:sp>
          <p:nvSpPr>
            <p:cNvPr id="12109" name="Google Shape;12109;p88"/>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8"/>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8"/>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8"/>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8"/>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8"/>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8"/>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8"/>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8"/>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8"/>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8"/>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8"/>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8"/>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8"/>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8"/>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8"/>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8"/>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6" name="Google Shape;12126;p88"/>
          <p:cNvGrpSpPr/>
          <p:nvPr/>
        </p:nvGrpSpPr>
        <p:grpSpPr>
          <a:xfrm>
            <a:off x="2661459" y="1840751"/>
            <a:ext cx="322508" cy="273494"/>
            <a:chOff x="2661459" y="2015001"/>
            <a:chExt cx="322508" cy="273494"/>
          </a:xfrm>
        </p:grpSpPr>
        <p:sp>
          <p:nvSpPr>
            <p:cNvPr id="12127" name="Google Shape;12127;p88"/>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8"/>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9" name="Google Shape;12129;p88"/>
          <p:cNvGrpSpPr/>
          <p:nvPr/>
        </p:nvGrpSpPr>
        <p:grpSpPr>
          <a:xfrm>
            <a:off x="6671087" y="1835054"/>
            <a:ext cx="332757" cy="281833"/>
            <a:chOff x="6671087" y="2009304"/>
            <a:chExt cx="332757" cy="281833"/>
          </a:xfrm>
        </p:grpSpPr>
        <p:sp>
          <p:nvSpPr>
            <p:cNvPr id="12130" name="Google Shape;12130;p88"/>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8"/>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2" name="Google Shape;12132;p88"/>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3" name="Google Shape;12133;p88"/>
          <p:cNvGrpSpPr/>
          <p:nvPr/>
        </p:nvGrpSpPr>
        <p:grpSpPr>
          <a:xfrm>
            <a:off x="2201806" y="1802335"/>
            <a:ext cx="349784" cy="349434"/>
            <a:chOff x="2201806" y="1976585"/>
            <a:chExt cx="349784" cy="349434"/>
          </a:xfrm>
        </p:grpSpPr>
        <p:sp>
          <p:nvSpPr>
            <p:cNvPr id="12134" name="Google Shape;12134;p88"/>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8"/>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8"/>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8"/>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88"/>
          <p:cNvGrpSpPr/>
          <p:nvPr/>
        </p:nvGrpSpPr>
        <p:grpSpPr>
          <a:xfrm>
            <a:off x="3094217" y="1802335"/>
            <a:ext cx="350198" cy="350548"/>
            <a:chOff x="3094217" y="1976585"/>
            <a:chExt cx="350198" cy="350548"/>
          </a:xfrm>
        </p:grpSpPr>
        <p:sp>
          <p:nvSpPr>
            <p:cNvPr id="12139" name="Google Shape;12139;p88"/>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8"/>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8"/>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8"/>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8"/>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8"/>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8"/>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8"/>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8"/>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8"/>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8"/>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8"/>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8"/>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2" name="Google Shape;12152;p88"/>
          <p:cNvGrpSpPr/>
          <p:nvPr/>
        </p:nvGrpSpPr>
        <p:grpSpPr>
          <a:xfrm>
            <a:off x="870939" y="1801571"/>
            <a:ext cx="332375" cy="350071"/>
            <a:chOff x="870939" y="1975821"/>
            <a:chExt cx="332375" cy="350071"/>
          </a:xfrm>
        </p:grpSpPr>
        <p:sp>
          <p:nvSpPr>
            <p:cNvPr id="12153" name="Google Shape;12153;p88"/>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8"/>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8"/>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8"/>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7" name="Google Shape;12157;p88"/>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8" name="Google Shape;12158;p88"/>
          <p:cNvGrpSpPr/>
          <p:nvPr/>
        </p:nvGrpSpPr>
        <p:grpSpPr>
          <a:xfrm>
            <a:off x="3979435" y="1802335"/>
            <a:ext cx="345265" cy="349848"/>
            <a:chOff x="3979435" y="1976585"/>
            <a:chExt cx="345265" cy="349848"/>
          </a:xfrm>
        </p:grpSpPr>
        <p:sp>
          <p:nvSpPr>
            <p:cNvPr id="12159" name="Google Shape;12159;p88"/>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8"/>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8"/>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8"/>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8"/>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8"/>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8"/>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8"/>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8"/>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8"/>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8"/>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8"/>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8"/>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8"/>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8"/>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8"/>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8"/>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6" name="Google Shape;12176;p88"/>
          <p:cNvGrpSpPr/>
          <p:nvPr/>
        </p:nvGrpSpPr>
        <p:grpSpPr>
          <a:xfrm>
            <a:off x="3576626" y="1801571"/>
            <a:ext cx="284251" cy="351694"/>
            <a:chOff x="3576626" y="1975821"/>
            <a:chExt cx="284251" cy="351694"/>
          </a:xfrm>
        </p:grpSpPr>
        <p:sp>
          <p:nvSpPr>
            <p:cNvPr id="12177" name="Google Shape;12177;p88"/>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8"/>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8"/>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0" name="Google Shape;12180;p88"/>
          <p:cNvGrpSpPr/>
          <p:nvPr/>
        </p:nvGrpSpPr>
        <p:grpSpPr>
          <a:xfrm>
            <a:off x="2722090" y="2715912"/>
            <a:ext cx="238770" cy="371841"/>
            <a:chOff x="2722090" y="2890162"/>
            <a:chExt cx="238770" cy="371841"/>
          </a:xfrm>
        </p:grpSpPr>
        <p:sp>
          <p:nvSpPr>
            <p:cNvPr id="12181" name="Google Shape;12181;p88"/>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8"/>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8"/>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4" name="Google Shape;12184;p88"/>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5" name="Google Shape;12185;p88"/>
          <p:cNvGrpSpPr/>
          <p:nvPr/>
        </p:nvGrpSpPr>
        <p:grpSpPr>
          <a:xfrm>
            <a:off x="6216367" y="1795906"/>
            <a:ext cx="361147" cy="361147"/>
            <a:chOff x="6216367" y="1970156"/>
            <a:chExt cx="361147" cy="361147"/>
          </a:xfrm>
        </p:grpSpPr>
        <p:sp>
          <p:nvSpPr>
            <p:cNvPr id="12186" name="Google Shape;12186;p88"/>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8"/>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8"/>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8"/>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0" name="Google Shape;12190;p88"/>
          <p:cNvGrpSpPr/>
          <p:nvPr/>
        </p:nvGrpSpPr>
        <p:grpSpPr>
          <a:xfrm>
            <a:off x="1289311" y="2751972"/>
            <a:ext cx="408156" cy="299783"/>
            <a:chOff x="1289311" y="2926222"/>
            <a:chExt cx="408156" cy="299783"/>
          </a:xfrm>
        </p:grpSpPr>
        <p:sp>
          <p:nvSpPr>
            <p:cNvPr id="12191" name="Google Shape;12191;p88"/>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8"/>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3" name="Google Shape;12193;p88"/>
          <p:cNvGrpSpPr/>
          <p:nvPr/>
        </p:nvGrpSpPr>
        <p:grpSpPr>
          <a:xfrm>
            <a:off x="7978465" y="1795142"/>
            <a:ext cx="361147" cy="360797"/>
            <a:chOff x="7978465" y="1969392"/>
            <a:chExt cx="361147" cy="360797"/>
          </a:xfrm>
        </p:grpSpPr>
        <p:sp>
          <p:nvSpPr>
            <p:cNvPr id="12194" name="Google Shape;12194;p88"/>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8"/>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8"/>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8"/>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8"/>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8"/>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8"/>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8"/>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8"/>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3" name="Google Shape;12203;p88"/>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4" name="Google Shape;12204;p88"/>
          <p:cNvGrpSpPr/>
          <p:nvPr/>
        </p:nvGrpSpPr>
        <p:grpSpPr>
          <a:xfrm>
            <a:off x="854261" y="2734563"/>
            <a:ext cx="377474" cy="335748"/>
            <a:chOff x="854261" y="2908813"/>
            <a:chExt cx="377474" cy="335748"/>
          </a:xfrm>
        </p:grpSpPr>
        <p:sp>
          <p:nvSpPr>
            <p:cNvPr id="12205" name="Google Shape;12205;p88"/>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8"/>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8"/>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8"/>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8"/>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0" name="Google Shape;12210;p88"/>
          <p:cNvGrpSpPr/>
          <p:nvPr/>
        </p:nvGrpSpPr>
        <p:grpSpPr>
          <a:xfrm>
            <a:off x="1749728" y="2720527"/>
            <a:ext cx="386927" cy="363438"/>
            <a:chOff x="1749728" y="2894777"/>
            <a:chExt cx="386927" cy="363438"/>
          </a:xfrm>
        </p:grpSpPr>
        <p:sp>
          <p:nvSpPr>
            <p:cNvPr id="12211" name="Google Shape;12211;p88"/>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8"/>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8"/>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8"/>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8"/>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8"/>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8"/>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8" name="Google Shape;12218;p88"/>
          <p:cNvGrpSpPr/>
          <p:nvPr/>
        </p:nvGrpSpPr>
        <p:grpSpPr>
          <a:xfrm>
            <a:off x="7098912" y="1795142"/>
            <a:ext cx="359651" cy="361560"/>
            <a:chOff x="7098912" y="1969392"/>
            <a:chExt cx="359651" cy="361560"/>
          </a:xfrm>
        </p:grpSpPr>
        <p:sp>
          <p:nvSpPr>
            <p:cNvPr id="12219" name="Google Shape;12219;p88"/>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8"/>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8"/>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8"/>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8"/>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8"/>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8"/>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8"/>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8"/>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8"/>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8"/>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8"/>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8"/>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2" name="Google Shape;12232;p88"/>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3" name="Google Shape;12233;p88"/>
          <p:cNvGrpSpPr/>
          <p:nvPr/>
        </p:nvGrpSpPr>
        <p:grpSpPr>
          <a:xfrm>
            <a:off x="5352728" y="1815989"/>
            <a:ext cx="327091" cy="322508"/>
            <a:chOff x="5352728" y="1990239"/>
            <a:chExt cx="327091" cy="322508"/>
          </a:xfrm>
        </p:grpSpPr>
        <p:sp>
          <p:nvSpPr>
            <p:cNvPr id="12234" name="Google Shape;12234;p88"/>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8"/>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8"/>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88"/>
          <p:cNvGrpSpPr/>
          <p:nvPr/>
        </p:nvGrpSpPr>
        <p:grpSpPr>
          <a:xfrm>
            <a:off x="7538896" y="1795906"/>
            <a:ext cx="361147" cy="361529"/>
            <a:chOff x="7538896" y="1970156"/>
            <a:chExt cx="361147" cy="361529"/>
          </a:xfrm>
        </p:grpSpPr>
        <p:sp>
          <p:nvSpPr>
            <p:cNvPr id="12238" name="Google Shape;12238;p88"/>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8"/>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8"/>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8"/>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8"/>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8"/>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88"/>
          <p:cNvGrpSpPr/>
          <p:nvPr/>
        </p:nvGrpSpPr>
        <p:grpSpPr>
          <a:xfrm>
            <a:off x="4896099" y="1796670"/>
            <a:ext cx="358155" cy="358123"/>
            <a:chOff x="4896099" y="1970920"/>
            <a:chExt cx="358155" cy="358123"/>
          </a:xfrm>
        </p:grpSpPr>
        <p:sp>
          <p:nvSpPr>
            <p:cNvPr id="12245" name="Google Shape;12245;p88"/>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8"/>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8"/>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8" name="Google Shape;12248;p88"/>
          <p:cNvGrpSpPr/>
          <p:nvPr/>
        </p:nvGrpSpPr>
        <p:grpSpPr>
          <a:xfrm>
            <a:off x="4048787" y="2802769"/>
            <a:ext cx="283488" cy="198604"/>
            <a:chOff x="4048787" y="2977019"/>
            <a:chExt cx="283488" cy="198604"/>
          </a:xfrm>
        </p:grpSpPr>
        <p:sp>
          <p:nvSpPr>
            <p:cNvPr id="12249" name="Google Shape;12249;p88"/>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8"/>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8"/>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8"/>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8"/>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8"/>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5" name="Google Shape;12255;p88"/>
          <p:cNvGrpSpPr/>
          <p:nvPr/>
        </p:nvGrpSpPr>
        <p:grpSpPr>
          <a:xfrm>
            <a:off x="4054103" y="2255941"/>
            <a:ext cx="218687" cy="349052"/>
            <a:chOff x="4054103" y="2430191"/>
            <a:chExt cx="218687" cy="349052"/>
          </a:xfrm>
        </p:grpSpPr>
        <p:sp>
          <p:nvSpPr>
            <p:cNvPr id="12256" name="Google Shape;12256;p88"/>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8"/>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88"/>
          <p:cNvGrpSpPr/>
          <p:nvPr/>
        </p:nvGrpSpPr>
        <p:grpSpPr>
          <a:xfrm>
            <a:off x="2185128" y="2253299"/>
            <a:ext cx="382758" cy="356595"/>
            <a:chOff x="2185128" y="2427549"/>
            <a:chExt cx="382758" cy="356595"/>
          </a:xfrm>
        </p:grpSpPr>
        <p:sp>
          <p:nvSpPr>
            <p:cNvPr id="12259" name="Google Shape;12259;p88"/>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8"/>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8"/>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8"/>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3" name="Google Shape;12263;p88"/>
          <p:cNvGrpSpPr/>
          <p:nvPr/>
        </p:nvGrpSpPr>
        <p:grpSpPr>
          <a:xfrm>
            <a:off x="3539102" y="2253299"/>
            <a:ext cx="355099" cy="355481"/>
            <a:chOff x="3539102" y="2427549"/>
            <a:chExt cx="355099" cy="355481"/>
          </a:xfrm>
        </p:grpSpPr>
        <p:sp>
          <p:nvSpPr>
            <p:cNvPr id="12264" name="Google Shape;12264;p88"/>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8"/>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6" name="Google Shape;12266;p88"/>
          <p:cNvGrpSpPr/>
          <p:nvPr/>
        </p:nvGrpSpPr>
        <p:grpSpPr>
          <a:xfrm>
            <a:off x="2656907" y="2265043"/>
            <a:ext cx="332757" cy="332343"/>
            <a:chOff x="2656907" y="2439293"/>
            <a:chExt cx="332757" cy="332343"/>
          </a:xfrm>
        </p:grpSpPr>
        <p:sp>
          <p:nvSpPr>
            <p:cNvPr id="12267" name="Google Shape;12267;p88"/>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8"/>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8"/>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8"/>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8"/>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8"/>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8"/>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88"/>
          <p:cNvGrpSpPr/>
          <p:nvPr/>
        </p:nvGrpSpPr>
        <p:grpSpPr>
          <a:xfrm>
            <a:off x="1731523" y="2248366"/>
            <a:ext cx="399435" cy="365698"/>
            <a:chOff x="1731523" y="2422616"/>
            <a:chExt cx="399435" cy="365698"/>
          </a:xfrm>
        </p:grpSpPr>
        <p:sp>
          <p:nvSpPr>
            <p:cNvPr id="12275" name="Google Shape;12275;p88"/>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8"/>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8"/>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8" name="Google Shape;12278;p88"/>
          <p:cNvGrpSpPr/>
          <p:nvPr/>
        </p:nvGrpSpPr>
        <p:grpSpPr>
          <a:xfrm>
            <a:off x="3097241" y="2259314"/>
            <a:ext cx="344883" cy="343387"/>
            <a:chOff x="3097241" y="2433564"/>
            <a:chExt cx="344883" cy="343387"/>
          </a:xfrm>
        </p:grpSpPr>
        <p:sp>
          <p:nvSpPr>
            <p:cNvPr id="12279" name="Google Shape;12279;p88"/>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8"/>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8"/>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8"/>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8"/>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8"/>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8"/>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8"/>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8"/>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8" name="Google Shape;12288;p88"/>
          <p:cNvGrpSpPr/>
          <p:nvPr/>
        </p:nvGrpSpPr>
        <p:grpSpPr>
          <a:xfrm>
            <a:off x="1278299" y="2265043"/>
            <a:ext cx="410829" cy="332343"/>
            <a:chOff x="1278299" y="2439293"/>
            <a:chExt cx="410829" cy="332343"/>
          </a:xfrm>
        </p:grpSpPr>
        <p:sp>
          <p:nvSpPr>
            <p:cNvPr id="12289" name="Google Shape;12289;p88"/>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8"/>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8"/>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8"/>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8"/>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8"/>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8"/>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8"/>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7" name="Google Shape;12297;p88"/>
          <p:cNvGrpSpPr/>
          <p:nvPr/>
        </p:nvGrpSpPr>
        <p:grpSpPr>
          <a:xfrm>
            <a:off x="870939" y="2265043"/>
            <a:ext cx="331993" cy="331993"/>
            <a:chOff x="870939" y="2439293"/>
            <a:chExt cx="331993" cy="331993"/>
          </a:xfrm>
        </p:grpSpPr>
        <p:sp>
          <p:nvSpPr>
            <p:cNvPr id="12298" name="Google Shape;12298;p88"/>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8"/>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8"/>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8"/>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8"/>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8"/>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8"/>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8"/>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8"/>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8"/>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8"/>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8"/>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8"/>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8"/>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8"/>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8"/>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4" name="Google Shape;12314;p88"/>
          <p:cNvGrpSpPr/>
          <p:nvPr/>
        </p:nvGrpSpPr>
        <p:grpSpPr>
          <a:xfrm>
            <a:off x="6644957" y="2282103"/>
            <a:ext cx="371395" cy="278904"/>
            <a:chOff x="6644957" y="2456353"/>
            <a:chExt cx="371395" cy="278904"/>
          </a:xfrm>
        </p:grpSpPr>
        <p:sp>
          <p:nvSpPr>
            <p:cNvPr id="12315" name="Google Shape;12315;p88"/>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8"/>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8"/>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8"/>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8"/>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0" name="Google Shape;12320;p88"/>
          <p:cNvGrpSpPr/>
          <p:nvPr/>
        </p:nvGrpSpPr>
        <p:grpSpPr>
          <a:xfrm>
            <a:off x="5388757" y="2240409"/>
            <a:ext cx="260349" cy="362292"/>
            <a:chOff x="5388757" y="2414659"/>
            <a:chExt cx="260349" cy="362292"/>
          </a:xfrm>
        </p:grpSpPr>
        <p:sp>
          <p:nvSpPr>
            <p:cNvPr id="12321" name="Google Shape;12321;p88"/>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8"/>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8"/>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8"/>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8"/>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8"/>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8"/>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8"/>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8"/>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8"/>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8"/>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8"/>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8"/>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8"/>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8"/>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8"/>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8"/>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8"/>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8"/>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8"/>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88"/>
          <p:cNvGrpSpPr/>
          <p:nvPr/>
        </p:nvGrpSpPr>
        <p:grpSpPr>
          <a:xfrm>
            <a:off x="3567142" y="2731507"/>
            <a:ext cx="348288" cy="340331"/>
            <a:chOff x="3567142" y="2905757"/>
            <a:chExt cx="348288" cy="340331"/>
          </a:xfrm>
        </p:grpSpPr>
        <p:sp>
          <p:nvSpPr>
            <p:cNvPr id="12342" name="Google Shape;12342;p88"/>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8"/>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8"/>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8"/>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8"/>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7" name="Google Shape;12347;p88"/>
          <p:cNvGrpSpPr/>
          <p:nvPr/>
        </p:nvGrpSpPr>
        <p:grpSpPr>
          <a:xfrm>
            <a:off x="7967103" y="2240791"/>
            <a:ext cx="355863" cy="361911"/>
            <a:chOff x="7967103" y="2415041"/>
            <a:chExt cx="355863" cy="361911"/>
          </a:xfrm>
        </p:grpSpPr>
        <p:sp>
          <p:nvSpPr>
            <p:cNvPr id="12348" name="Google Shape;12348;p88"/>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8"/>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8"/>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8"/>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8"/>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8"/>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8"/>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8"/>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8"/>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8"/>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8"/>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9" name="Google Shape;12359;p88"/>
          <p:cNvGrpSpPr/>
          <p:nvPr/>
        </p:nvGrpSpPr>
        <p:grpSpPr>
          <a:xfrm>
            <a:off x="7529411" y="2240409"/>
            <a:ext cx="355863" cy="362292"/>
            <a:chOff x="7529411" y="2414659"/>
            <a:chExt cx="355863" cy="362292"/>
          </a:xfrm>
        </p:grpSpPr>
        <p:sp>
          <p:nvSpPr>
            <p:cNvPr id="12360" name="Google Shape;12360;p88"/>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8"/>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8"/>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8"/>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8"/>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8"/>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8"/>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8"/>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8"/>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8"/>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8"/>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8"/>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2" name="Google Shape;12372;p88"/>
          <p:cNvGrpSpPr/>
          <p:nvPr/>
        </p:nvGrpSpPr>
        <p:grpSpPr>
          <a:xfrm>
            <a:off x="5733194" y="2257468"/>
            <a:ext cx="446826" cy="327059"/>
            <a:chOff x="5733194" y="2431718"/>
            <a:chExt cx="446826" cy="327059"/>
          </a:xfrm>
        </p:grpSpPr>
        <p:sp>
          <p:nvSpPr>
            <p:cNvPr id="12373" name="Google Shape;12373;p88"/>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8"/>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8"/>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88"/>
          <p:cNvGrpSpPr/>
          <p:nvPr/>
        </p:nvGrpSpPr>
        <p:grpSpPr>
          <a:xfrm>
            <a:off x="4876780" y="2243814"/>
            <a:ext cx="407774" cy="356627"/>
            <a:chOff x="4876780" y="2418064"/>
            <a:chExt cx="407774" cy="356627"/>
          </a:xfrm>
        </p:grpSpPr>
        <p:sp>
          <p:nvSpPr>
            <p:cNvPr id="12377" name="Google Shape;12377;p88"/>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8"/>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8"/>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8"/>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8"/>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8"/>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8"/>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8"/>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5" name="Google Shape;12385;p88"/>
          <p:cNvGrpSpPr/>
          <p:nvPr/>
        </p:nvGrpSpPr>
        <p:grpSpPr>
          <a:xfrm>
            <a:off x="7070872" y="2236621"/>
            <a:ext cx="398321" cy="371013"/>
            <a:chOff x="7070872" y="2410871"/>
            <a:chExt cx="398321" cy="371013"/>
          </a:xfrm>
        </p:grpSpPr>
        <p:sp>
          <p:nvSpPr>
            <p:cNvPr id="12386" name="Google Shape;12386;p88"/>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8"/>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8"/>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8"/>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0" name="Google Shape;12390;p88"/>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1" name="Google Shape;12391;p88"/>
          <p:cNvGrpSpPr/>
          <p:nvPr/>
        </p:nvGrpSpPr>
        <p:grpSpPr>
          <a:xfrm>
            <a:off x="5318259" y="2807861"/>
            <a:ext cx="371013" cy="220787"/>
            <a:chOff x="5318259" y="2982111"/>
            <a:chExt cx="371013" cy="220787"/>
          </a:xfrm>
        </p:grpSpPr>
        <p:sp>
          <p:nvSpPr>
            <p:cNvPr id="12392" name="Google Shape;12392;p88"/>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8"/>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8"/>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8"/>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8"/>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8"/>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8"/>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8"/>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0" name="Google Shape;12400;p88"/>
          <p:cNvGrpSpPr/>
          <p:nvPr/>
        </p:nvGrpSpPr>
        <p:grpSpPr>
          <a:xfrm>
            <a:off x="7073928" y="2731507"/>
            <a:ext cx="371395" cy="371809"/>
            <a:chOff x="7073928" y="2905757"/>
            <a:chExt cx="371395" cy="371809"/>
          </a:xfrm>
        </p:grpSpPr>
        <p:sp>
          <p:nvSpPr>
            <p:cNvPr id="12401" name="Google Shape;12401;p88"/>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8"/>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8"/>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4" name="Google Shape;12404;p88"/>
          <p:cNvGrpSpPr/>
          <p:nvPr/>
        </p:nvGrpSpPr>
        <p:grpSpPr>
          <a:xfrm>
            <a:off x="6188327" y="2781158"/>
            <a:ext cx="371395" cy="272857"/>
            <a:chOff x="6188327" y="2955408"/>
            <a:chExt cx="371395" cy="272857"/>
          </a:xfrm>
        </p:grpSpPr>
        <p:sp>
          <p:nvSpPr>
            <p:cNvPr id="12405" name="Google Shape;12405;p88"/>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8"/>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88"/>
          <p:cNvGrpSpPr/>
          <p:nvPr/>
        </p:nvGrpSpPr>
        <p:grpSpPr>
          <a:xfrm>
            <a:off x="7521454" y="2731889"/>
            <a:ext cx="359651" cy="371013"/>
            <a:chOff x="7521454" y="2906139"/>
            <a:chExt cx="359651" cy="371013"/>
          </a:xfrm>
        </p:grpSpPr>
        <p:sp>
          <p:nvSpPr>
            <p:cNvPr id="12408" name="Google Shape;12408;p88"/>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8"/>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8"/>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8"/>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8"/>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88"/>
          <p:cNvGrpSpPr/>
          <p:nvPr/>
        </p:nvGrpSpPr>
        <p:grpSpPr>
          <a:xfrm>
            <a:off x="5782845" y="2732271"/>
            <a:ext cx="301661" cy="371013"/>
            <a:chOff x="5782845" y="2906521"/>
            <a:chExt cx="301661" cy="371013"/>
          </a:xfrm>
        </p:grpSpPr>
        <p:sp>
          <p:nvSpPr>
            <p:cNvPr id="12414" name="Google Shape;12414;p88"/>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8"/>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8"/>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7" name="Google Shape;12417;p88"/>
          <p:cNvGrpSpPr/>
          <p:nvPr/>
        </p:nvGrpSpPr>
        <p:grpSpPr>
          <a:xfrm>
            <a:off x="6630539" y="2743252"/>
            <a:ext cx="371777" cy="349434"/>
            <a:chOff x="6630539" y="2917502"/>
            <a:chExt cx="371777" cy="349434"/>
          </a:xfrm>
        </p:grpSpPr>
        <p:sp>
          <p:nvSpPr>
            <p:cNvPr id="12418" name="Google Shape;12418;p88"/>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8"/>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8"/>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8"/>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8"/>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8"/>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8"/>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88"/>
          <p:cNvGrpSpPr/>
          <p:nvPr/>
        </p:nvGrpSpPr>
        <p:grpSpPr>
          <a:xfrm>
            <a:off x="2171474" y="3194979"/>
            <a:ext cx="408156" cy="343737"/>
            <a:chOff x="2171474" y="3369229"/>
            <a:chExt cx="408156" cy="343737"/>
          </a:xfrm>
        </p:grpSpPr>
        <p:sp>
          <p:nvSpPr>
            <p:cNvPr id="12426" name="Google Shape;12426;p88"/>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8"/>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8"/>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8"/>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0" name="Google Shape;12430;p88"/>
          <p:cNvGrpSpPr/>
          <p:nvPr/>
        </p:nvGrpSpPr>
        <p:grpSpPr>
          <a:xfrm>
            <a:off x="4891198" y="2750858"/>
            <a:ext cx="334634" cy="334634"/>
            <a:chOff x="4891198" y="2925108"/>
            <a:chExt cx="334634" cy="334634"/>
          </a:xfrm>
        </p:grpSpPr>
        <p:sp>
          <p:nvSpPr>
            <p:cNvPr id="12431" name="Google Shape;12431;p88"/>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8"/>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8"/>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8"/>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8"/>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8"/>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8"/>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8"/>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9" name="Google Shape;12439;p88"/>
          <p:cNvGrpSpPr/>
          <p:nvPr/>
        </p:nvGrpSpPr>
        <p:grpSpPr>
          <a:xfrm>
            <a:off x="7976174" y="2750858"/>
            <a:ext cx="334666" cy="334634"/>
            <a:chOff x="7976174" y="2925108"/>
            <a:chExt cx="334666" cy="334634"/>
          </a:xfrm>
        </p:grpSpPr>
        <p:sp>
          <p:nvSpPr>
            <p:cNvPr id="12440" name="Google Shape;12440;p88"/>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8"/>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8"/>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8"/>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8"/>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8"/>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8"/>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8"/>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8"/>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9" name="Google Shape;12449;p88"/>
          <p:cNvGrpSpPr/>
          <p:nvPr/>
        </p:nvGrpSpPr>
        <p:grpSpPr>
          <a:xfrm>
            <a:off x="3091957" y="3199881"/>
            <a:ext cx="354717" cy="332757"/>
            <a:chOff x="3091957" y="3374131"/>
            <a:chExt cx="354717" cy="332757"/>
          </a:xfrm>
        </p:grpSpPr>
        <p:sp>
          <p:nvSpPr>
            <p:cNvPr id="12450" name="Google Shape;12450;p88"/>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8"/>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8"/>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8"/>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8"/>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8"/>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6" name="Google Shape;12456;p88"/>
          <p:cNvGrpSpPr/>
          <p:nvPr/>
        </p:nvGrpSpPr>
        <p:grpSpPr>
          <a:xfrm>
            <a:off x="3988156" y="3205960"/>
            <a:ext cx="353954" cy="318880"/>
            <a:chOff x="3988156" y="3380210"/>
            <a:chExt cx="353954" cy="318880"/>
          </a:xfrm>
        </p:grpSpPr>
        <p:sp>
          <p:nvSpPr>
            <p:cNvPr id="12457" name="Google Shape;12457;p88"/>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8"/>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8"/>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8"/>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8"/>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2" name="Google Shape;12462;p88"/>
          <p:cNvGrpSpPr/>
          <p:nvPr/>
        </p:nvGrpSpPr>
        <p:grpSpPr>
          <a:xfrm>
            <a:off x="3541011" y="3193070"/>
            <a:ext cx="348257" cy="346188"/>
            <a:chOff x="3541011" y="3367320"/>
            <a:chExt cx="348257" cy="346188"/>
          </a:xfrm>
        </p:grpSpPr>
        <p:sp>
          <p:nvSpPr>
            <p:cNvPr id="12463" name="Google Shape;12463;p88"/>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8"/>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8"/>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8"/>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7" name="Google Shape;12467;p88"/>
          <p:cNvGrpSpPr/>
          <p:nvPr/>
        </p:nvGrpSpPr>
        <p:grpSpPr>
          <a:xfrm>
            <a:off x="850092" y="3178684"/>
            <a:ext cx="369517" cy="375660"/>
            <a:chOff x="850092" y="3352934"/>
            <a:chExt cx="369517" cy="375660"/>
          </a:xfrm>
        </p:grpSpPr>
        <p:sp>
          <p:nvSpPr>
            <p:cNvPr id="12468" name="Google Shape;12468;p88"/>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8"/>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8"/>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8"/>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8"/>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88"/>
          <p:cNvGrpSpPr/>
          <p:nvPr/>
        </p:nvGrpSpPr>
        <p:grpSpPr>
          <a:xfrm>
            <a:off x="1314678" y="3183967"/>
            <a:ext cx="334666" cy="365348"/>
            <a:chOff x="1314678" y="3358217"/>
            <a:chExt cx="334666" cy="365348"/>
          </a:xfrm>
        </p:grpSpPr>
        <p:sp>
          <p:nvSpPr>
            <p:cNvPr id="12474" name="Google Shape;12474;p88"/>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8"/>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8"/>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8"/>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8"/>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9" name="Google Shape;12479;p88"/>
          <p:cNvGrpSpPr/>
          <p:nvPr/>
        </p:nvGrpSpPr>
        <p:grpSpPr>
          <a:xfrm>
            <a:off x="1748582" y="3198385"/>
            <a:ext cx="359269" cy="335780"/>
            <a:chOff x="1748582" y="3372635"/>
            <a:chExt cx="359269" cy="335780"/>
          </a:xfrm>
        </p:grpSpPr>
        <p:sp>
          <p:nvSpPr>
            <p:cNvPr id="12480" name="Google Shape;12480;p88"/>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1" name="Google Shape;12481;p88"/>
            <p:cNvGrpSpPr/>
            <p:nvPr/>
          </p:nvGrpSpPr>
          <p:grpSpPr>
            <a:xfrm>
              <a:off x="1748582" y="3372635"/>
              <a:ext cx="333520" cy="335780"/>
              <a:chOff x="1748582" y="3372635"/>
              <a:chExt cx="333520" cy="335780"/>
            </a:xfrm>
          </p:grpSpPr>
          <p:sp>
            <p:nvSpPr>
              <p:cNvPr id="12482" name="Google Shape;12482;p88"/>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8"/>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8"/>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85" name="Google Shape;12485;p88"/>
          <p:cNvGrpSpPr/>
          <p:nvPr/>
        </p:nvGrpSpPr>
        <p:grpSpPr>
          <a:xfrm>
            <a:off x="2640993" y="3183585"/>
            <a:ext cx="365348" cy="364966"/>
            <a:chOff x="2640993" y="3357835"/>
            <a:chExt cx="365348" cy="364966"/>
          </a:xfrm>
        </p:grpSpPr>
        <p:sp>
          <p:nvSpPr>
            <p:cNvPr id="12486" name="Google Shape;12486;p88"/>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8"/>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8"/>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8"/>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8"/>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8"/>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8"/>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8"/>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8"/>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8"/>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6" name="Google Shape;12496;p88"/>
          <p:cNvGrpSpPr/>
          <p:nvPr/>
        </p:nvGrpSpPr>
        <p:grpSpPr>
          <a:xfrm>
            <a:off x="4886264" y="3191924"/>
            <a:ext cx="350548" cy="350198"/>
            <a:chOff x="4886264" y="3366174"/>
            <a:chExt cx="350548" cy="350198"/>
          </a:xfrm>
        </p:grpSpPr>
        <p:sp>
          <p:nvSpPr>
            <p:cNvPr id="12497" name="Google Shape;12497;p88"/>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8"/>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8"/>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8"/>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8"/>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8"/>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8"/>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8"/>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8"/>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8"/>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8"/>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8"/>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8"/>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88"/>
          <p:cNvGrpSpPr/>
          <p:nvPr/>
        </p:nvGrpSpPr>
        <p:grpSpPr>
          <a:xfrm>
            <a:off x="5331913" y="3239697"/>
            <a:ext cx="347143" cy="254684"/>
            <a:chOff x="5331913" y="3413947"/>
            <a:chExt cx="347143" cy="254684"/>
          </a:xfrm>
        </p:grpSpPr>
        <p:sp>
          <p:nvSpPr>
            <p:cNvPr id="12511" name="Google Shape;12511;p88"/>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8"/>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8"/>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8"/>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8"/>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8"/>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88"/>
          <p:cNvGrpSpPr/>
          <p:nvPr/>
        </p:nvGrpSpPr>
        <p:grpSpPr>
          <a:xfrm>
            <a:off x="5776798" y="3235528"/>
            <a:ext cx="346379" cy="264518"/>
            <a:chOff x="5776798" y="3409778"/>
            <a:chExt cx="346379" cy="264518"/>
          </a:xfrm>
        </p:grpSpPr>
        <p:sp>
          <p:nvSpPr>
            <p:cNvPr id="12518" name="Google Shape;12518;p88"/>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8"/>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8"/>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8"/>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8"/>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8"/>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4" name="Google Shape;12524;p88"/>
          <p:cNvGrpSpPr/>
          <p:nvPr/>
        </p:nvGrpSpPr>
        <p:grpSpPr>
          <a:xfrm>
            <a:off x="7108015" y="3222255"/>
            <a:ext cx="344883" cy="290299"/>
            <a:chOff x="7108015" y="3396505"/>
            <a:chExt cx="344883" cy="290299"/>
          </a:xfrm>
        </p:grpSpPr>
        <p:sp>
          <p:nvSpPr>
            <p:cNvPr id="12525" name="Google Shape;12525;p88"/>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8"/>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8"/>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8"/>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9" name="Google Shape;12529;p88"/>
          <p:cNvGrpSpPr/>
          <p:nvPr/>
        </p:nvGrpSpPr>
        <p:grpSpPr>
          <a:xfrm>
            <a:off x="7551754" y="3216558"/>
            <a:ext cx="344883" cy="301311"/>
            <a:chOff x="7551754" y="3390808"/>
            <a:chExt cx="344883" cy="301311"/>
          </a:xfrm>
        </p:grpSpPr>
        <p:sp>
          <p:nvSpPr>
            <p:cNvPr id="12530" name="Google Shape;12530;p88"/>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8"/>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8"/>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8"/>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8"/>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8"/>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8"/>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8"/>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8"/>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8"/>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8"/>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1" name="Google Shape;12541;p88"/>
          <p:cNvGrpSpPr/>
          <p:nvPr/>
        </p:nvGrpSpPr>
        <p:grpSpPr>
          <a:xfrm>
            <a:off x="6707084" y="3213153"/>
            <a:ext cx="261145" cy="308504"/>
            <a:chOff x="6707084" y="3387403"/>
            <a:chExt cx="261145" cy="308504"/>
          </a:xfrm>
        </p:grpSpPr>
        <p:sp>
          <p:nvSpPr>
            <p:cNvPr id="12542" name="Google Shape;12542;p88"/>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8"/>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8"/>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8"/>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6" name="Google Shape;12546;p88"/>
          <p:cNvGrpSpPr/>
          <p:nvPr/>
        </p:nvGrpSpPr>
        <p:grpSpPr>
          <a:xfrm>
            <a:off x="848978" y="4123387"/>
            <a:ext cx="377824" cy="324418"/>
            <a:chOff x="848978" y="4297637"/>
            <a:chExt cx="377824" cy="324418"/>
          </a:xfrm>
        </p:grpSpPr>
        <p:sp>
          <p:nvSpPr>
            <p:cNvPr id="12547" name="Google Shape;12547;p88"/>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8"/>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9" name="Google Shape;12549;p88"/>
          <p:cNvGrpSpPr/>
          <p:nvPr/>
        </p:nvGrpSpPr>
        <p:grpSpPr>
          <a:xfrm>
            <a:off x="1754279" y="4112343"/>
            <a:ext cx="351439" cy="345965"/>
            <a:chOff x="1754279" y="4286593"/>
            <a:chExt cx="351439" cy="345965"/>
          </a:xfrm>
        </p:grpSpPr>
        <p:sp>
          <p:nvSpPr>
            <p:cNvPr id="12550" name="Google Shape;12550;p88"/>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8"/>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8"/>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8"/>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8"/>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88"/>
          <p:cNvGrpSpPr/>
          <p:nvPr/>
        </p:nvGrpSpPr>
        <p:grpSpPr>
          <a:xfrm>
            <a:off x="3996113" y="4116926"/>
            <a:ext cx="336512" cy="335048"/>
            <a:chOff x="3996113" y="4291176"/>
            <a:chExt cx="336512" cy="335048"/>
          </a:xfrm>
        </p:grpSpPr>
        <p:sp>
          <p:nvSpPr>
            <p:cNvPr id="12556" name="Google Shape;12556;p88"/>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8"/>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8"/>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9" name="Google Shape;12559;p88"/>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0" name="Google Shape;12560;p88"/>
          <p:cNvGrpSpPr/>
          <p:nvPr/>
        </p:nvGrpSpPr>
        <p:grpSpPr>
          <a:xfrm>
            <a:off x="2179081" y="4111261"/>
            <a:ext cx="397525" cy="348670"/>
            <a:chOff x="2179081" y="4285511"/>
            <a:chExt cx="397525" cy="348670"/>
          </a:xfrm>
        </p:grpSpPr>
        <p:sp>
          <p:nvSpPr>
            <p:cNvPr id="12561" name="Google Shape;12561;p88"/>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8"/>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88"/>
          <p:cNvGrpSpPr/>
          <p:nvPr/>
        </p:nvGrpSpPr>
        <p:grpSpPr>
          <a:xfrm>
            <a:off x="3584201" y="4120746"/>
            <a:ext cx="267574" cy="329415"/>
            <a:chOff x="3584201" y="4294996"/>
            <a:chExt cx="267574" cy="329415"/>
          </a:xfrm>
        </p:grpSpPr>
        <p:sp>
          <p:nvSpPr>
            <p:cNvPr id="12564" name="Google Shape;12564;p88"/>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8"/>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8"/>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8"/>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88"/>
          <p:cNvGrpSpPr/>
          <p:nvPr/>
        </p:nvGrpSpPr>
        <p:grpSpPr>
          <a:xfrm>
            <a:off x="3082855" y="4121478"/>
            <a:ext cx="375946" cy="327823"/>
            <a:chOff x="3082855" y="4295728"/>
            <a:chExt cx="375946" cy="327823"/>
          </a:xfrm>
        </p:grpSpPr>
        <p:sp>
          <p:nvSpPr>
            <p:cNvPr id="12569" name="Google Shape;12569;p88"/>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8"/>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8"/>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8"/>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8"/>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8"/>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8"/>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8"/>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8"/>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8"/>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8"/>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0" name="Google Shape;12580;p88"/>
          <p:cNvGrpSpPr/>
          <p:nvPr/>
        </p:nvGrpSpPr>
        <p:grpSpPr>
          <a:xfrm>
            <a:off x="2749016" y="4116926"/>
            <a:ext cx="150831" cy="336926"/>
            <a:chOff x="2749016" y="4291176"/>
            <a:chExt cx="150831" cy="336926"/>
          </a:xfrm>
        </p:grpSpPr>
        <p:sp>
          <p:nvSpPr>
            <p:cNvPr id="12581" name="Google Shape;12581;p88"/>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8"/>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8"/>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8"/>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5" name="Google Shape;12585;p88"/>
          <p:cNvGrpSpPr/>
          <p:nvPr/>
        </p:nvGrpSpPr>
        <p:grpSpPr>
          <a:xfrm>
            <a:off x="7127716" y="4105182"/>
            <a:ext cx="248254" cy="361942"/>
            <a:chOff x="7127716" y="4279432"/>
            <a:chExt cx="248254" cy="361942"/>
          </a:xfrm>
        </p:grpSpPr>
        <p:sp>
          <p:nvSpPr>
            <p:cNvPr id="12586" name="Google Shape;12586;p88"/>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8"/>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8"/>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8"/>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8"/>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8"/>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8"/>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8"/>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8"/>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5" name="Google Shape;12595;p88"/>
          <p:cNvGrpSpPr/>
          <p:nvPr/>
        </p:nvGrpSpPr>
        <p:grpSpPr>
          <a:xfrm>
            <a:off x="7565408" y="4105182"/>
            <a:ext cx="248255" cy="361942"/>
            <a:chOff x="7565408" y="4279432"/>
            <a:chExt cx="248255" cy="361942"/>
          </a:xfrm>
        </p:grpSpPr>
        <p:sp>
          <p:nvSpPr>
            <p:cNvPr id="12596" name="Google Shape;12596;p88"/>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8"/>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8"/>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8"/>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8"/>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8"/>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8"/>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8"/>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4" name="Google Shape;12604;p88"/>
          <p:cNvGrpSpPr/>
          <p:nvPr/>
        </p:nvGrpSpPr>
        <p:grpSpPr>
          <a:xfrm>
            <a:off x="6264109" y="4105182"/>
            <a:ext cx="225498" cy="361560"/>
            <a:chOff x="6264109" y="4279432"/>
            <a:chExt cx="225498" cy="361560"/>
          </a:xfrm>
        </p:grpSpPr>
        <p:sp>
          <p:nvSpPr>
            <p:cNvPr id="12605" name="Google Shape;12605;p88"/>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8"/>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88"/>
          <p:cNvGrpSpPr/>
          <p:nvPr/>
        </p:nvGrpSpPr>
        <p:grpSpPr>
          <a:xfrm>
            <a:off x="7929578" y="4110115"/>
            <a:ext cx="395266" cy="351312"/>
            <a:chOff x="7929578" y="4284365"/>
            <a:chExt cx="395266" cy="351312"/>
          </a:xfrm>
        </p:grpSpPr>
        <p:sp>
          <p:nvSpPr>
            <p:cNvPr id="12608" name="Google Shape;12608;p88"/>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8"/>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8"/>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8"/>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88"/>
          <p:cNvGrpSpPr/>
          <p:nvPr/>
        </p:nvGrpSpPr>
        <p:grpSpPr>
          <a:xfrm>
            <a:off x="6595502" y="4149527"/>
            <a:ext cx="426315" cy="332826"/>
            <a:chOff x="6639652" y="4323777"/>
            <a:chExt cx="426315" cy="332826"/>
          </a:xfrm>
        </p:grpSpPr>
        <p:sp>
          <p:nvSpPr>
            <p:cNvPr id="12613" name="Google Shape;12613;p88"/>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8"/>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8"/>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8"/>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8"/>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8"/>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8"/>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8"/>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8"/>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8"/>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3" name="Google Shape;12623;p88"/>
          <p:cNvGrpSpPr/>
          <p:nvPr/>
        </p:nvGrpSpPr>
        <p:grpSpPr>
          <a:xfrm>
            <a:off x="5357662" y="4123387"/>
            <a:ext cx="287275" cy="326296"/>
            <a:chOff x="5357662" y="4297637"/>
            <a:chExt cx="287275" cy="326296"/>
          </a:xfrm>
        </p:grpSpPr>
        <p:sp>
          <p:nvSpPr>
            <p:cNvPr id="12624" name="Google Shape;12624;p88"/>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8"/>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8"/>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8"/>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8"/>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88"/>
          <p:cNvGrpSpPr/>
          <p:nvPr/>
        </p:nvGrpSpPr>
        <p:grpSpPr>
          <a:xfrm>
            <a:off x="5774124" y="4120300"/>
            <a:ext cx="331611" cy="331674"/>
            <a:chOff x="5774124" y="4294550"/>
            <a:chExt cx="331611" cy="331674"/>
          </a:xfrm>
        </p:grpSpPr>
        <p:sp>
          <p:nvSpPr>
            <p:cNvPr id="12630" name="Google Shape;12630;p88"/>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8"/>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2" name="Google Shape;12632;p88"/>
          <p:cNvGrpSpPr/>
          <p:nvPr/>
        </p:nvGrpSpPr>
        <p:grpSpPr>
          <a:xfrm>
            <a:off x="4890434" y="4113139"/>
            <a:ext cx="345997" cy="346029"/>
            <a:chOff x="4890434" y="4287389"/>
            <a:chExt cx="345997" cy="346029"/>
          </a:xfrm>
        </p:grpSpPr>
        <p:sp>
          <p:nvSpPr>
            <p:cNvPr id="12633" name="Google Shape;12633;p88"/>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8"/>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8"/>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8"/>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8"/>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8"/>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8"/>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0" name="Google Shape;12640;p88"/>
          <p:cNvGrpSpPr/>
          <p:nvPr/>
        </p:nvGrpSpPr>
        <p:grpSpPr>
          <a:xfrm>
            <a:off x="2165809" y="3636809"/>
            <a:ext cx="422542" cy="342973"/>
            <a:chOff x="2165809" y="3811059"/>
            <a:chExt cx="422542" cy="342973"/>
          </a:xfrm>
        </p:grpSpPr>
        <p:sp>
          <p:nvSpPr>
            <p:cNvPr id="12641" name="Google Shape;12641;p88"/>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8"/>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8"/>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8"/>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8"/>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8"/>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8"/>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8"/>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8"/>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8"/>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8"/>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8"/>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8"/>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8"/>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8"/>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8"/>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8"/>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8"/>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9" name="Google Shape;12659;p88"/>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60" name="Google Shape;12660;p88"/>
          <p:cNvGrpSpPr/>
          <p:nvPr/>
        </p:nvGrpSpPr>
        <p:grpSpPr>
          <a:xfrm>
            <a:off x="903530" y="3631875"/>
            <a:ext cx="264550" cy="353222"/>
            <a:chOff x="903530" y="3806125"/>
            <a:chExt cx="264550" cy="353222"/>
          </a:xfrm>
        </p:grpSpPr>
        <p:sp>
          <p:nvSpPr>
            <p:cNvPr id="12661" name="Google Shape;12661;p88"/>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8"/>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8"/>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8"/>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5" name="Google Shape;12665;p88"/>
          <p:cNvGrpSpPr/>
          <p:nvPr/>
        </p:nvGrpSpPr>
        <p:grpSpPr>
          <a:xfrm>
            <a:off x="2611458" y="3642124"/>
            <a:ext cx="426329" cy="332375"/>
            <a:chOff x="2611458" y="3816374"/>
            <a:chExt cx="426329" cy="332375"/>
          </a:xfrm>
        </p:grpSpPr>
        <p:sp>
          <p:nvSpPr>
            <p:cNvPr id="12666" name="Google Shape;12666;p88"/>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8"/>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8"/>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8"/>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8"/>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8"/>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8"/>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8"/>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8"/>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8"/>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76" name="Google Shape;12676;p88"/>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7" name="Google Shape;12677;p88"/>
          <p:cNvGrpSpPr/>
          <p:nvPr/>
        </p:nvGrpSpPr>
        <p:grpSpPr>
          <a:xfrm>
            <a:off x="4019984" y="3631143"/>
            <a:ext cx="293704" cy="353954"/>
            <a:chOff x="4019984" y="3805393"/>
            <a:chExt cx="293704" cy="353954"/>
          </a:xfrm>
        </p:grpSpPr>
        <p:sp>
          <p:nvSpPr>
            <p:cNvPr id="12678" name="Google Shape;12678;p88"/>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8"/>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0" name="Google Shape;12680;p88"/>
          <p:cNvGrpSpPr/>
          <p:nvPr/>
        </p:nvGrpSpPr>
        <p:grpSpPr>
          <a:xfrm>
            <a:off x="8006505" y="3215794"/>
            <a:ext cx="323654" cy="303189"/>
            <a:chOff x="8006505" y="3390044"/>
            <a:chExt cx="323654" cy="303189"/>
          </a:xfrm>
        </p:grpSpPr>
        <p:sp>
          <p:nvSpPr>
            <p:cNvPr id="12681" name="Google Shape;12681;p88"/>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8"/>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8"/>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8"/>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8"/>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8"/>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7" name="Google Shape;12687;p88"/>
          <p:cNvGrpSpPr/>
          <p:nvPr/>
        </p:nvGrpSpPr>
        <p:grpSpPr>
          <a:xfrm>
            <a:off x="1299146" y="3632257"/>
            <a:ext cx="367990" cy="351312"/>
            <a:chOff x="1299146" y="3806507"/>
            <a:chExt cx="367990" cy="351312"/>
          </a:xfrm>
        </p:grpSpPr>
        <p:sp>
          <p:nvSpPr>
            <p:cNvPr id="12688" name="Google Shape;12688;p88"/>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8"/>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0" name="Google Shape;12690;p88"/>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1" name="Google Shape;12691;p88"/>
          <p:cNvGrpSpPr/>
          <p:nvPr/>
        </p:nvGrpSpPr>
        <p:grpSpPr>
          <a:xfrm>
            <a:off x="3095745" y="3631143"/>
            <a:ext cx="352840" cy="354717"/>
            <a:chOff x="3095745" y="3805393"/>
            <a:chExt cx="352840" cy="354717"/>
          </a:xfrm>
        </p:grpSpPr>
        <p:sp>
          <p:nvSpPr>
            <p:cNvPr id="12692" name="Google Shape;12692;p88"/>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8"/>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8"/>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8"/>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8"/>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8"/>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8" name="Google Shape;12698;p88"/>
          <p:cNvGrpSpPr/>
          <p:nvPr/>
        </p:nvGrpSpPr>
        <p:grpSpPr>
          <a:xfrm>
            <a:off x="7550258" y="3658420"/>
            <a:ext cx="371395" cy="301279"/>
            <a:chOff x="7550258" y="3832670"/>
            <a:chExt cx="371395" cy="301279"/>
          </a:xfrm>
        </p:grpSpPr>
        <p:sp>
          <p:nvSpPr>
            <p:cNvPr id="12699" name="Google Shape;12699;p88"/>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8"/>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8"/>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8"/>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8"/>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8"/>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8"/>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8"/>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8"/>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8"/>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8"/>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8"/>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8"/>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8"/>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8"/>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8"/>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8"/>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8"/>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17" name="Google Shape;12717;p88"/>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8" name="Google Shape;12718;p88"/>
          <p:cNvGrpSpPr/>
          <p:nvPr/>
        </p:nvGrpSpPr>
        <p:grpSpPr>
          <a:xfrm>
            <a:off x="6659725" y="3633785"/>
            <a:ext cx="367608" cy="350548"/>
            <a:chOff x="6659725" y="3808035"/>
            <a:chExt cx="367608" cy="350548"/>
          </a:xfrm>
        </p:grpSpPr>
        <p:sp>
          <p:nvSpPr>
            <p:cNvPr id="12719" name="Google Shape;12719;p88"/>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8"/>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1" name="Google Shape;12721;p88"/>
          <p:cNvGrpSpPr/>
          <p:nvPr/>
        </p:nvGrpSpPr>
        <p:grpSpPr>
          <a:xfrm>
            <a:off x="6219391" y="3642506"/>
            <a:ext cx="356627" cy="334252"/>
            <a:chOff x="6219391" y="3816756"/>
            <a:chExt cx="356627" cy="334252"/>
          </a:xfrm>
        </p:grpSpPr>
        <p:sp>
          <p:nvSpPr>
            <p:cNvPr id="12722" name="Google Shape;12722;p88"/>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8"/>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8"/>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8"/>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6" name="Google Shape;12726;p88"/>
          <p:cNvGrpSpPr/>
          <p:nvPr/>
        </p:nvGrpSpPr>
        <p:grpSpPr>
          <a:xfrm>
            <a:off x="5778676" y="3652722"/>
            <a:ext cx="349052" cy="313055"/>
            <a:chOff x="5778676" y="3826972"/>
            <a:chExt cx="349052" cy="313055"/>
          </a:xfrm>
        </p:grpSpPr>
        <p:sp>
          <p:nvSpPr>
            <p:cNvPr id="12727" name="Google Shape;12727;p88"/>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8"/>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8"/>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8"/>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8"/>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2" name="Google Shape;12732;p88"/>
          <p:cNvGrpSpPr/>
          <p:nvPr/>
        </p:nvGrpSpPr>
        <p:grpSpPr>
          <a:xfrm>
            <a:off x="5355784" y="3660297"/>
            <a:ext cx="299019" cy="297905"/>
            <a:chOff x="5355784" y="3834547"/>
            <a:chExt cx="299019" cy="297905"/>
          </a:xfrm>
        </p:grpSpPr>
        <p:sp>
          <p:nvSpPr>
            <p:cNvPr id="12733" name="Google Shape;12733;p88"/>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8"/>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8"/>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8"/>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88"/>
          <p:cNvGrpSpPr/>
          <p:nvPr/>
        </p:nvGrpSpPr>
        <p:grpSpPr>
          <a:xfrm>
            <a:off x="8036455" y="3633021"/>
            <a:ext cx="292176" cy="353985"/>
            <a:chOff x="8036455" y="3807271"/>
            <a:chExt cx="292176" cy="353985"/>
          </a:xfrm>
        </p:grpSpPr>
        <p:sp>
          <p:nvSpPr>
            <p:cNvPr id="12738" name="Google Shape;12738;p88"/>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8"/>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0" name="Google Shape;12740;p88"/>
          <p:cNvGrpSpPr/>
          <p:nvPr/>
        </p:nvGrpSpPr>
        <p:grpSpPr>
          <a:xfrm>
            <a:off x="4874902" y="3634549"/>
            <a:ext cx="345615" cy="350835"/>
            <a:chOff x="4874902" y="3808799"/>
            <a:chExt cx="345615" cy="350835"/>
          </a:xfrm>
        </p:grpSpPr>
        <p:sp>
          <p:nvSpPr>
            <p:cNvPr id="12741" name="Google Shape;12741;p88"/>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8"/>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8"/>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8"/>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8"/>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8"/>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8"/>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8"/>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8"/>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8"/>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8"/>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8"/>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8"/>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8"/>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8"/>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8"/>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8"/>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8" name="Google Shape;12758;p88"/>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2759" name="Google Shape;12759;p88"/>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9"/>
          <p:cNvSpPr txBox="1">
            <a:spLocks noGrp="1"/>
          </p:cNvSpPr>
          <p:nvPr>
            <p:ph type="title"/>
          </p:nvPr>
        </p:nvSpPr>
        <p:spPr>
          <a:xfrm>
            <a:off x="715100" y="2237150"/>
            <a:ext cx="4061700" cy="108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smtClean="0"/>
              <a:t>Controller Design</a:t>
            </a:r>
            <a:endParaRPr dirty="0"/>
          </a:p>
        </p:txBody>
      </p:sp>
      <p:sp>
        <p:nvSpPr>
          <p:cNvPr id="340" name="Google Shape;340;p39"/>
          <p:cNvSpPr txBox="1">
            <a:spLocks noGrp="1"/>
          </p:cNvSpPr>
          <p:nvPr>
            <p:ph type="title" idx="2"/>
          </p:nvPr>
        </p:nvSpPr>
        <p:spPr>
          <a:xfrm>
            <a:off x="715100" y="1458875"/>
            <a:ext cx="1498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02.</a:t>
            </a:r>
            <a:endParaRPr dirty="0"/>
          </a:p>
        </p:txBody>
      </p:sp>
      <p:cxnSp>
        <p:nvCxnSpPr>
          <p:cNvPr id="342" name="Google Shape;342;p39"/>
          <p:cNvCxnSpPr/>
          <p:nvPr/>
        </p:nvCxnSpPr>
        <p:spPr>
          <a:xfrm>
            <a:off x="715100" y="1292921"/>
            <a:ext cx="5083800" cy="0"/>
          </a:xfrm>
          <a:prstGeom prst="straightConnector1">
            <a:avLst/>
          </a:prstGeom>
          <a:noFill/>
          <a:ln w="19050" cap="flat" cmpd="sng">
            <a:solidFill>
              <a:schemeClr val="dk2"/>
            </a:solidFill>
            <a:prstDash val="solid"/>
            <a:round/>
            <a:headEnd type="none" w="med" len="med"/>
            <a:tailEnd type="none" w="med" len="med"/>
          </a:ln>
        </p:spPr>
      </p:cxnSp>
      <p:cxnSp>
        <p:nvCxnSpPr>
          <p:cNvPr id="343" name="Google Shape;343;p39"/>
          <p:cNvCxnSpPr/>
          <p:nvPr/>
        </p:nvCxnSpPr>
        <p:spPr>
          <a:xfrm>
            <a:off x="760700" y="3850563"/>
            <a:ext cx="5041200" cy="0"/>
          </a:xfrm>
          <a:prstGeom prst="straightConnector1">
            <a:avLst/>
          </a:prstGeom>
          <a:noFill/>
          <a:ln w="19050" cap="flat" cmpd="sng">
            <a:solidFill>
              <a:schemeClr val="dk2"/>
            </a:solidFill>
            <a:prstDash val="solid"/>
            <a:round/>
            <a:headEnd type="none" w="med" len="med"/>
            <a:tailEnd type="none" w="med" len="med"/>
          </a:ln>
        </p:spPr>
      </p:cxnSp>
    </p:spTree>
    <p:extLst>
      <p:ext uri="{BB962C8B-B14F-4D97-AF65-F5344CB8AC3E}">
        <p14:creationId xmlns:p14="http://schemas.microsoft.com/office/powerpoint/2010/main" val="178571810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763"/>
        <p:cNvGrpSpPr/>
        <p:nvPr/>
      </p:nvGrpSpPr>
      <p:grpSpPr>
        <a:xfrm>
          <a:off x="0" y="0"/>
          <a:ext cx="0" cy="0"/>
          <a:chOff x="0" y="0"/>
          <a:chExt cx="0" cy="0"/>
        </a:xfrm>
      </p:grpSpPr>
      <p:grpSp>
        <p:nvGrpSpPr>
          <p:cNvPr id="12764" name="Google Shape;12764;p89"/>
          <p:cNvGrpSpPr/>
          <p:nvPr/>
        </p:nvGrpSpPr>
        <p:grpSpPr>
          <a:xfrm>
            <a:off x="2704005" y="4083381"/>
            <a:ext cx="342144" cy="362704"/>
            <a:chOff x="2704005" y="4258781"/>
            <a:chExt cx="342144" cy="362704"/>
          </a:xfrm>
        </p:grpSpPr>
        <p:sp>
          <p:nvSpPr>
            <p:cNvPr id="12765" name="Google Shape;12765;p89"/>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9"/>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9"/>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9"/>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9"/>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9"/>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9"/>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2" name="Google Shape;12772;p89"/>
          <p:cNvGrpSpPr/>
          <p:nvPr/>
        </p:nvGrpSpPr>
        <p:grpSpPr>
          <a:xfrm>
            <a:off x="2157462" y="4083096"/>
            <a:ext cx="347435" cy="363370"/>
            <a:chOff x="2157462" y="4258496"/>
            <a:chExt cx="347435" cy="363370"/>
          </a:xfrm>
        </p:grpSpPr>
        <p:sp>
          <p:nvSpPr>
            <p:cNvPr id="12773" name="Google Shape;12773;p89"/>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9"/>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9"/>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6" name="Google Shape;12776;p89"/>
          <p:cNvGrpSpPr/>
          <p:nvPr/>
        </p:nvGrpSpPr>
        <p:grpSpPr>
          <a:xfrm>
            <a:off x="4010963" y="3588381"/>
            <a:ext cx="343665" cy="363211"/>
            <a:chOff x="4010963" y="3763781"/>
            <a:chExt cx="343665" cy="363211"/>
          </a:xfrm>
        </p:grpSpPr>
        <p:sp>
          <p:nvSpPr>
            <p:cNvPr id="12777" name="Google Shape;12777;p89"/>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9"/>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9"/>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9"/>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9"/>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2" name="Google Shape;12782;p89"/>
          <p:cNvGrpSpPr/>
          <p:nvPr/>
        </p:nvGrpSpPr>
        <p:grpSpPr>
          <a:xfrm>
            <a:off x="2214042" y="3635109"/>
            <a:ext cx="368153" cy="311193"/>
            <a:chOff x="2214042" y="3810509"/>
            <a:chExt cx="368153" cy="311193"/>
          </a:xfrm>
        </p:grpSpPr>
        <p:sp>
          <p:nvSpPr>
            <p:cNvPr id="12783" name="Google Shape;12783;p89"/>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9"/>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5" name="Google Shape;12785;p89"/>
          <p:cNvGrpSpPr/>
          <p:nvPr/>
        </p:nvGrpSpPr>
        <p:grpSpPr>
          <a:xfrm>
            <a:off x="1768938" y="3606819"/>
            <a:ext cx="367805" cy="367773"/>
            <a:chOff x="1768938" y="3782219"/>
            <a:chExt cx="367805" cy="367773"/>
          </a:xfrm>
        </p:grpSpPr>
        <p:sp>
          <p:nvSpPr>
            <p:cNvPr id="12786" name="Google Shape;12786;p89"/>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9"/>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9"/>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9"/>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9"/>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89"/>
          <p:cNvGrpSpPr/>
          <p:nvPr/>
        </p:nvGrpSpPr>
        <p:grpSpPr>
          <a:xfrm>
            <a:off x="2681385" y="3623039"/>
            <a:ext cx="325544" cy="327413"/>
            <a:chOff x="2681385" y="3798439"/>
            <a:chExt cx="325544" cy="327413"/>
          </a:xfrm>
        </p:grpSpPr>
        <p:sp>
          <p:nvSpPr>
            <p:cNvPr id="12792" name="Google Shape;12792;p89"/>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9"/>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9"/>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9"/>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9"/>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9"/>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9"/>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9" name="Google Shape;12799;p89"/>
          <p:cNvGrpSpPr/>
          <p:nvPr/>
        </p:nvGrpSpPr>
        <p:grpSpPr>
          <a:xfrm>
            <a:off x="6243928" y="4088102"/>
            <a:ext cx="274254" cy="350824"/>
            <a:chOff x="6243928" y="4263502"/>
            <a:chExt cx="274254" cy="350824"/>
          </a:xfrm>
        </p:grpSpPr>
        <p:sp>
          <p:nvSpPr>
            <p:cNvPr id="12800" name="Google Shape;12800;p89"/>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9"/>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9"/>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9"/>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9"/>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9"/>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9"/>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9"/>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8" name="Google Shape;12808;p89"/>
          <p:cNvGrpSpPr/>
          <p:nvPr/>
        </p:nvGrpSpPr>
        <p:grpSpPr>
          <a:xfrm>
            <a:off x="3560600" y="3587938"/>
            <a:ext cx="352345" cy="363655"/>
            <a:chOff x="3560600" y="3763338"/>
            <a:chExt cx="352345" cy="363655"/>
          </a:xfrm>
        </p:grpSpPr>
        <p:sp>
          <p:nvSpPr>
            <p:cNvPr id="12809" name="Google Shape;12809;p89"/>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9"/>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9"/>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2" name="Google Shape;12812;p89"/>
          <p:cNvGrpSpPr/>
          <p:nvPr/>
        </p:nvGrpSpPr>
        <p:grpSpPr>
          <a:xfrm>
            <a:off x="5790556" y="4085852"/>
            <a:ext cx="279513" cy="356083"/>
            <a:chOff x="5790556" y="4261252"/>
            <a:chExt cx="279513" cy="356083"/>
          </a:xfrm>
        </p:grpSpPr>
        <p:sp>
          <p:nvSpPr>
            <p:cNvPr id="12813" name="Google Shape;12813;p89"/>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9"/>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9"/>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9"/>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9"/>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9"/>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9"/>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0" name="Google Shape;12820;p89"/>
          <p:cNvGrpSpPr/>
          <p:nvPr/>
        </p:nvGrpSpPr>
        <p:grpSpPr>
          <a:xfrm>
            <a:off x="5341333" y="4085852"/>
            <a:ext cx="278752" cy="356463"/>
            <a:chOff x="5341333" y="4261252"/>
            <a:chExt cx="278752" cy="356463"/>
          </a:xfrm>
        </p:grpSpPr>
        <p:sp>
          <p:nvSpPr>
            <p:cNvPr id="12821" name="Google Shape;12821;p89"/>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9"/>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9"/>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9"/>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9"/>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9"/>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9"/>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28" name="Google Shape;12828;p89"/>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9" name="Google Shape;12829;p89"/>
          <p:cNvGrpSpPr/>
          <p:nvPr/>
        </p:nvGrpSpPr>
        <p:grpSpPr>
          <a:xfrm>
            <a:off x="3103646" y="3590676"/>
            <a:ext cx="360233" cy="362451"/>
            <a:chOff x="3107608" y="3763401"/>
            <a:chExt cx="360233" cy="362451"/>
          </a:xfrm>
        </p:grpSpPr>
        <p:sp>
          <p:nvSpPr>
            <p:cNvPr id="12830" name="Google Shape;12830;p89"/>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9"/>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9"/>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3" name="Google Shape;12833;p89"/>
          <p:cNvGrpSpPr/>
          <p:nvPr/>
        </p:nvGrpSpPr>
        <p:grpSpPr>
          <a:xfrm>
            <a:off x="889343" y="3625827"/>
            <a:ext cx="351585" cy="339705"/>
            <a:chOff x="889343" y="3801227"/>
            <a:chExt cx="351585" cy="339705"/>
          </a:xfrm>
        </p:grpSpPr>
        <p:sp>
          <p:nvSpPr>
            <p:cNvPr id="12834" name="Google Shape;12834;p89"/>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9"/>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9"/>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9"/>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9"/>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9" name="Google Shape;12839;p89"/>
          <p:cNvGrpSpPr/>
          <p:nvPr/>
        </p:nvGrpSpPr>
        <p:grpSpPr>
          <a:xfrm>
            <a:off x="4896609" y="4085472"/>
            <a:ext cx="278784" cy="355323"/>
            <a:chOff x="4896609" y="4260872"/>
            <a:chExt cx="278784" cy="355323"/>
          </a:xfrm>
        </p:grpSpPr>
        <p:sp>
          <p:nvSpPr>
            <p:cNvPr id="12840" name="Google Shape;12840;p89"/>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9"/>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9"/>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9"/>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9"/>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9"/>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6" name="Google Shape;12846;p89"/>
          <p:cNvGrpSpPr/>
          <p:nvPr/>
        </p:nvGrpSpPr>
        <p:grpSpPr>
          <a:xfrm>
            <a:off x="7598438" y="4090731"/>
            <a:ext cx="260283" cy="345914"/>
            <a:chOff x="7598438" y="4266131"/>
            <a:chExt cx="260283" cy="345914"/>
          </a:xfrm>
        </p:grpSpPr>
        <p:sp>
          <p:nvSpPr>
            <p:cNvPr id="12847" name="Google Shape;12847;p89"/>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9"/>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9"/>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9"/>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9"/>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9"/>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9"/>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89"/>
          <p:cNvGrpSpPr/>
          <p:nvPr/>
        </p:nvGrpSpPr>
        <p:grpSpPr>
          <a:xfrm>
            <a:off x="1767069" y="3184746"/>
            <a:ext cx="286324" cy="348163"/>
            <a:chOff x="1767069" y="3360146"/>
            <a:chExt cx="286324" cy="348163"/>
          </a:xfrm>
        </p:grpSpPr>
        <p:sp>
          <p:nvSpPr>
            <p:cNvPr id="12855" name="Google Shape;12855;p89"/>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9"/>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9"/>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9"/>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9"/>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9"/>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9"/>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2" name="Google Shape;12862;p89"/>
          <p:cNvGrpSpPr/>
          <p:nvPr/>
        </p:nvGrpSpPr>
        <p:grpSpPr>
          <a:xfrm>
            <a:off x="7149944" y="4090731"/>
            <a:ext cx="260283" cy="345914"/>
            <a:chOff x="7149944" y="4266131"/>
            <a:chExt cx="260283" cy="345914"/>
          </a:xfrm>
        </p:grpSpPr>
        <p:sp>
          <p:nvSpPr>
            <p:cNvPr id="12863" name="Google Shape;12863;p89"/>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9"/>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9"/>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9"/>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9"/>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9"/>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9" name="Google Shape;12869;p89"/>
          <p:cNvGrpSpPr/>
          <p:nvPr/>
        </p:nvGrpSpPr>
        <p:grpSpPr>
          <a:xfrm>
            <a:off x="6695051" y="4083951"/>
            <a:ext cx="270104" cy="360233"/>
            <a:chOff x="6695051" y="4259351"/>
            <a:chExt cx="270104" cy="360233"/>
          </a:xfrm>
        </p:grpSpPr>
        <p:sp>
          <p:nvSpPr>
            <p:cNvPr id="12870" name="Google Shape;12870;p89"/>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9"/>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9"/>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9"/>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4" name="Google Shape;12874;p89"/>
          <p:cNvGrpSpPr/>
          <p:nvPr/>
        </p:nvGrpSpPr>
        <p:grpSpPr>
          <a:xfrm>
            <a:off x="8047661" y="4082051"/>
            <a:ext cx="277263" cy="362514"/>
            <a:chOff x="8047661" y="4257451"/>
            <a:chExt cx="277263" cy="362514"/>
          </a:xfrm>
        </p:grpSpPr>
        <p:sp>
          <p:nvSpPr>
            <p:cNvPr id="12875" name="Google Shape;12875;p89"/>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9"/>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9"/>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9"/>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9" name="Google Shape;12879;p89"/>
          <p:cNvGrpSpPr/>
          <p:nvPr/>
        </p:nvGrpSpPr>
        <p:grpSpPr>
          <a:xfrm>
            <a:off x="6248078" y="3609068"/>
            <a:ext cx="277263" cy="356115"/>
            <a:chOff x="6248078" y="3784468"/>
            <a:chExt cx="277263" cy="356115"/>
          </a:xfrm>
        </p:grpSpPr>
        <p:sp>
          <p:nvSpPr>
            <p:cNvPr id="12880" name="Google Shape;12880;p89"/>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9"/>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9"/>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9"/>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9"/>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5" name="Google Shape;12885;p89"/>
          <p:cNvGrpSpPr/>
          <p:nvPr/>
        </p:nvGrpSpPr>
        <p:grpSpPr>
          <a:xfrm>
            <a:off x="5800725" y="3610589"/>
            <a:ext cx="277644" cy="354594"/>
            <a:chOff x="5800725" y="3785989"/>
            <a:chExt cx="277644" cy="354594"/>
          </a:xfrm>
        </p:grpSpPr>
        <p:sp>
          <p:nvSpPr>
            <p:cNvPr id="12886" name="Google Shape;12886;p89"/>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9"/>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9"/>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9"/>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9"/>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9"/>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9"/>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3" name="Google Shape;12893;p89"/>
          <p:cNvGrpSpPr/>
          <p:nvPr/>
        </p:nvGrpSpPr>
        <p:grpSpPr>
          <a:xfrm>
            <a:off x="2206122" y="3185348"/>
            <a:ext cx="308183" cy="347561"/>
            <a:chOff x="2206122" y="3360748"/>
            <a:chExt cx="308183" cy="347561"/>
          </a:xfrm>
        </p:grpSpPr>
        <p:sp>
          <p:nvSpPr>
            <p:cNvPr id="12894" name="Google Shape;12894;p89"/>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9"/>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9"/>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9"/>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9"/>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89"/>
          <p:cNvGrpSpPr/>
          <p:nvPr/>
        </p:nvGrpSpPr>
        <p:grpSpPr>
          <a:xfrm>
            <a:off x="5353403" y="3610209"/>
            <a:ext cx="277992" cy="354974"/>
            <a:chOff x="5353403" y="3785609"/>
            <a:chExt cx="277992" cy="354974"/>
          </a:xfrm>
        </p:grpSpPr>
        <p:sp>
          <p:nvSpPr>
            <p:cNvPr id="12900" name="Google Shape;12900;p89"/>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9"/>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9"/>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9"/>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9"/>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9"/>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89"/>
          <p:cNvGrpSpPr/>
          <p:nvPr/>
        </p:nvGrpSpPr>
        <p:grpSpPr>
          <a:xfrm>
            <a:off x="4896229" y="3610589"/>
            <a:ext cx="278784" cy="354594"/>
            <a:chOff x="4896229" y="3785989"/>
            <a:chExt cx="278784" cy="354594"/>
          </a:xfrm>
        </p:grpSpPr>
        <p:sp>
          <p:nvSpPr>
            <p:cNvPr id="12907" name="Google Shape;12907;p89"/>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9"/>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9"/>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9"/>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9"/>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9"/>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3" name="Google Shape;12913;p89"/>
          <p:cNvGrpSpPr/>
          <p:nvPr/>
        </p:nvGrpSpPr>
        <p:grpSpPr>
          <a:xfrm>
            <a:off x="7592387" y="3612458"/>
            <a:ext cx="273874" cy="351204"/>
            <a:chOff x="7592387" y="3787858"/>
            <a:chExt cx="273874" cy="351204"/>
          </a:xfrm>
        </p:grpSpPr>
        <p:sp>
          <p:nvSpPr>
            <p:cNvPr id="12914" name="Google Shape;12914;p89"/>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9"/>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9"/>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9"/>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8" name="Google Shape;12918;p89"/>
          <p:cNvGrpSpPr/>
          <p:nvPr/>
        </p:nvGrpSpPr>
        <p:grpSpPr>
          <a:xfrm>
            <a:off x="7145794" y="3612458"/>
            <a:ext cx="274254" cy="350444"/>
            <a:chOff x="7145794" y="3787858"/>
            <a:chExt cx="274254" cy="350444"/>
          </a:xfrm>
        </p:grpSpPr>
        <p:sp>
          <p:nvSpPr>
            <p:cNvPr id="12919" name="Google Shape;12919;p89"/>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9"/>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9"/>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9"/>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9"/>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9"/>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89"/>
          <p:cNvGrpSpPr/>
          <p:nvPr/>
        </p:nvGrpSpPr>
        <p:grpSpPr>
          <a:xfrm>
            <a:off x="8054060" y="3611698"/>
            <a:ext cx="266334" cy="353834"/>
            <a:chOff x="8054060" y="3787098"/>
            <a:chExt cx="266334" cy="353834"/>
          </a:xfrm>
        </p:grpSpPr>
        <p:sp>
          <p:nvSpPr>
            <p:cNvPr id="12926" name="Google Shape;12926;p89"/>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9"/>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9"/>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9"/>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0" name="Google Shape;12930;p89"/>
          <p:cNvGrpSpPr/>
          <p:nvPr/>
        </p:nvGrpSpPr>
        <p:grpSpPr>
          <a:xfrm>
            <a:off x="6702211" y="3607199"/>
            <a:ext cx="270104" cy="361754"/>
            <a:chOff x="6702211" y="3782599"/>
            <a:chExt cx="270104" cy="361754"/>
          </a:xfrm>
        </p:grpSpPr>
        <p:sp>
          <p:nvSpPr>
            <p:cNvPr id="12931" name="Google Shape;12931;p89"/>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9"/>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9"/>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9"/>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9"/>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6" name="Google Shape;12936;p89"/>
          <p:cNvGrpSpPr/>
          <p:nvPr/>
        </p:nvGrpSpPr>
        <p:grpSpPr>
          <a:xfrm>
            <a:off x="3516886" y="3263327"/>
            <a:ext cx="391854" cy="269922"/>
            <a:chOff x="3516850" y="3406526"/>
            <a:chExt cx="369674" cy="254644"/>
          </a:xfrm>
        </p:grpSpPr>
        <p:sp>
          <p:nvSpPr>
            <p:cNvPr id="12937" name="Google Shape;12937;p89"/>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9"/>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9"/>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9"/>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89"/>
          <p:cNvGrpSpPr/>
          <p:nvPr/>
        </p:nvGrpSpPr>
        <p:grpSpPr>
          <a:xfrm>
            <a:off x="1310655" y="3185127"/>
            <a:ext cx="306314" cy="347403"/>
            <a:chOff x="1310655" y="3360527"/>
            <a:chExt cx="306314" cy="347403"/>
          </a:xfrm>
        </p:grpSpPr>
        <p:sp>
          <p:nvSpPr>
            <p:cNvPr id="12942" name="Google Shape;12942;p89"/>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9"/>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9"/>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9"/>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9"/>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89"/>
          <p:cNvGrpSpPr/>
          <p:nvPr/>
        </p:nvGrpSpPr>
        <p:grpSpPr>
          <a:xfrm>
            <a:off x="3119678" y="3184746"/>
            <a:ext cx="269343" cy="348543"/>
            <a:chOff x="3119678" y="3360146"/>
            <a:chExt cx="269343" cy="348543"/>
          </a:xfrm>
        </p:grpSpPr>
        <p:sp>
          <p:nvSpPr>
            <p:cNvPr id="12948" name="Google Shape;12948;p89"/>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9"/>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9"/>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9"/>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9"/>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9"/>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9"/>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89"/>
          <p:cNvGrpSpPr/>
          <p:nvPr/>
        </p:nvGrpSpPr>
        <p:grpSpPr>
          <a:xfrm>
            <a:off x="3967213" y="3181547"/>
            <a:ext cx="368185" cy="354753"/>
            <a:chOff x="3967213" y="3356947"/>
            <a:chExt cx="368185" cy="354753"/>
          </a:xfrm>
        </p:grpSpPr>
        <p:sp>
          <p:nvSpPr>
            <p:cNvPr id="12956" name="Google Shape;12956;p89"/>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9"/>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9"/>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9"/>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9"/>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1" name="Google Shape;12961;p89"/>
          <p:cNvGrpSpPr/>
          <p:nvPr/>
        </p:nvGrpSpPr>
        <p:grpSpPr>
          <a:xfrm>
            <a:off x="871254" y="3184746"/>
            <a:ext cx="285183" cy="347023"/>
            <a:chOff x="871254" y="3360146"/>
            <a:chExt cx="285183" cy="347023"/>
          </a:xfrm>
        </p:grpSpPr>
        <p:sp>
          <p:nvSpPr>
            <p:cNvPr id="12962" name="Google Shape;12962;p89"/>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9"/>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9"/>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9"/>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6" name="Google Shape;12966;p89"/>
          <p:cNvGrpSpPr/>
          <p:nvPr/>
        </p:nvGrpSpPr>
        <p:grpSpPr>
          <a:xfrm>
            <a:off x="2665165" y="3184746"/>
            <a:ext cx="281794" cy="349684"/>
            <a:chOff x="2665165" y="3360146"/>
            <a:chExt cx="281794" cy="349684"/>
          </a:xfrm>
        </p:grpSpPr>
        <p:sp>
          <p:nvSpPr>
            <p:cNvPr id="12967" name="Google Shape;12967;p89"/>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9"/>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9"/>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9"/>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9"/>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2" name="Google Shape;12972;p89"/>
          <p:cNvGrpSpPr/>
          <p:nvPr/>
        </p:nvGrpSpPr>
        <p:grpSpPr>
          <a:xfrm>
            <a:off x="7156344" y="3172296"/>
            <a:ext cx="264465" cy="353074"/>
            <a:chOff x="7156344" y="3347696"/>
            <a:chExt cx="264465" cy="353074"/>
          </a:xfrm>
        </p:grpSpPr>
        <p:sp>
          <p:nvSpPr>
            <p:cNvPr id="12973" name="Google Shape;12973;p89"/>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9"/>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9"/>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9"/>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9"/>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8" name="Google Shape;12978;p89"/>
          <p:cNvGrpSpPr/>
          <p:nvPr/>
        </p:nvGrpSpPr>
        <p:grpSpPr>
          <a:xfrm>
            <a:off x="6703732" y="3171536"/>
            <a:ext cx="264813" cy="352693"/>
            <a:chOff x="6703732" y="3346936"/>
            <a:chExt cx="264813" cy="352693"/>
          </a:xfrm>
        </p:grpSpPr>
        <p:sp>
          <p:nvSpPr>
            <p:cNvPr id="12979" name="Google Shape;12979;p89"/>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9"/>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9"/>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9"/>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9"/>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4" name="Google Shape;12984;p89"/>
          <p:cNvGrpSpPr/>
          <p:nvPr/>
        </p:nvGrpSpPr>
        <p:grpSpPr>
          <a:xfrm>
            <a:off x="6252228" y="3171536"/>
            <a:ext cx="265193" cy="352693"/>
            <a:chOff x="6252228" y="3346936"/>
            <a:chExt cx="265193" cy="352693"/>
          </a:xfrm>
        </p:grpSpPr>
        <p:sp>
          <p:nvSpPr>
            <p:cNvPr id="12985" name="Google Shape;12985;p89"/>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9"/>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9"/>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8" name="Google Shape;12988;p89"/>
          <p:cNvGrpSpPr/>
          <p:nvPr/>
        </p:nvGrpSpPr>
        <p:grpSpPr>
          <a:xfrm>
            <a:off x="5801105" y="3172296"/>
            <a:ext cx="264813" cy="351933"/>
            <a:chOff x="5801105" y="3347696"/>
            <a:chExt cx="264813" cy="351933"/>
          </a:xfrm>
        </p:grpSpPr>
        <p:sp>
          <p:nvSpPr>
            <p:cNvPr id="12989" name="Google Shape;12989;p89"/>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9"/>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9"/>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9"/>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3" name="Google Shape;12993;p89"/>
          <p:cNvGrpSpPr/>
          <p:nvPr/>
        </p:nvGrpSpPr>
        <p:grpSpPr>
          <a:xfrm>
            <a:off x="5349253" y="3171536"/>
            <a:ext cx="265922" cy="352693"/>
            <a:chOff x="5349253" y="3346936"/>
            <a:chExt cx="265922" cy="352693"/>
          </a:xfrm>
        </p:grpSpPr>
        <p:sp>
          <p:nvSpPr>
            <p:cNvPr id="12994" name="Google Shape;12994;p89"/>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9"/>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9"/>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9"/>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9"/>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9"/>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0" name="Google Shape;13000;p89"/>
          <p:cNvGrpSpPr/>
          <p:nvPr/>
        </p:nvGrpSpPr>
        <p:grpSpPr>
          <a:xfrm>
            <a:off x="4907159" y="3171536"/>
            <a:ext cx="264845" cy="354214"/>
            <a:chOff x="4907159" y="3346936"/>
            <a:chExt cx="264845" cy="354214"/>
          </a:xfrm>
        </p:grpSpPr>
        <p:sp>
          <p:nvSpPr>
            <p:cNvPr id="13001" name="Google Shape;13001;p89"/>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9"/>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3" name="Google Shape;13003;p89"/>
          <p:cNvGrpSpPr/>
          <p:nvPr/>
        </p:nvGrpSpPr>
        <p:grpSpPr>
          <a:xfrm>
            <a:off x="8048421" y="3159086"/>
            <a:ext cx="276503" cy="369674"/>
            <a:chOff x="8048421" y="3334486"/>
            <a:chExt cx="276503" cy="369674"/>
          </a:xfrm>
        </p:grpSpPr>
        <p:sp>
          <p:nvSpPr>
            <p:cNvPr id="13004" name="Google Shape;13004;p89"/>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9"/>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9"/>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9"/>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9"/>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9"/>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0" name="Google Shape;13010;p89"/>
          <p:cNvGrpSpPr/>
          <p:nvPr/>
        </p:nvGrpSpPr>
        <p:grpSpPr>
          <a:xfrm>
            <a:off x="7575787" y="3154555"/>
            <a:ext cx="295384" cy="376834"/>
            <a:chOff x="7575787" y="3329955"/>
            <a:chExt cx="295384" cy="376834"/>
          </a:xfrm>
        </p:grpSpPr>
        <p:sp>
          <p:nvSpPr>
            <p:cNvPr id="13011" name="Google Shape;13011;p89"/>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9"/>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9"/>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9"/>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9"/>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9"/>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89"/>
          <p:cNvGrpSpPr/>
          <p:nvPr/>
        </p:nvGrpSpPr>
        <p:grpSpPr>
          <a:xfrm>
            <a:off x="864062" y="2709103"/>
            <a:ext cx="264084" cy="347783"/>
            <a:chOff x="864062" y="2884503"/>
            <a:chExt cx="264084" cy="347783"/>
          </a:xfrm>
        </p:grpSpPr>
        <p:sp>
          <p:nvSpPr>
            <p:cNvPr id="13018" name="Google Shape;13018;p89"/>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9"/>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9"/>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9"/>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9"/>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9"/>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9"/>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9"/>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9"/>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9"/>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8" name="Google Shape;13028;p89"/>
          <p:cNvGrpSpPr/>
          <p:nvPr/>
        </p:nvGrpSpPr>
        <p:grpSpPr>
          <a:xfrm>
            <a:off x="3978523" y="2709261"/>
            <a:ext cx="348955" cy="346516"/>
            <a:chOff x="3978523" y="2884661"/>
            <a:chExt cx="348955" cy="346516"/>
          </a:xfrm>
        </p:grpSpPr>
        <p:sp>
          <p:nvSpPr>
            <p:cNvPr id="13029" name="Google Shape;13029;p89"/>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9"/>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9"/>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9"/>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9"/>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9"/>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9"/>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9"/>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7" name="Google Shape;13037;p89"/>
          <p:cNvGrpSpPr/>
          <p:nvPr/>
        </p:nvGrpSpPr>
        <p:grpSpPr>
          <a:xfrm>
            <a:off x="3527780" y="2709863"/>
            <a:ext cx="347435" cy="345534"/>
            <a:chOff x="3527780" y="2885263"/>
            <a:chExt cx="347435" cy="345534"/>
          </a:xfrm>
        </p:grpSpPr>
        <p:sp>
          <p:nvSpPr>
            <p:cNvPr id="13038" name="Google Shape;13038;p89"/>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9"/>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9"/>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9"/>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9"/>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9"/>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9"/>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9"/>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9"/>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9"/>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9"/>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9"/>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9"/>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9"/>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9"/>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9"/>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9"/>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9"/>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9"/>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9"/>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9"/>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9"/>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9"/>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1" name="Google Shape;13061;p89"/>
          <p:cNvGrpSpPr/>
          <p:nvPr/>
        </p:nvGrpSpPr>
        <p:grpSpPr>
          <a:xfrm>
            <a:off x="2239671" y="2709103"/>
            <a:ext cx="218053" cy="348543"/>
            <a:chOff x="2239671" y="2884503"/>
            <a:chExt cx="218053" cy="348543"/>
          </a:xfrm>
        </p:grpSpPr>
        <p:sp>
          <p:nvSpPr>
            <p:cNvPr id="13062" name="Google Shape;13062;p89"/>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9"/>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9"/>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9"/>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9"/>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7" name="Google Shape;13067;p89"/>
          <p:cNvGrpSpPr/>
          <p:nvPr/>
        </p:nvGrpSpPr>
        <p:grpSpPr>
          <a:xfrm>
            <a:off x="2691555" y="2709103"/>
            <a:ext cx="215044" cy="348924"/>
            <a:chOff x="2691555" y="2884503"/>
            <a:chExt cx="215044" cy="348924"/>
          </a:xfrm>
        </p:grpSpPr>
        <p:sp>
          <p:nvSpPr>
            <p:cNvPr id="13068" name="Google Shape;13068;p89"/>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9"/>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9"/>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89"/>
          <p:cNvGrpSpPr/>
          <p:nvPr/>
        </p:nvGrpSpPr>
        <p:grpSpPr>
          <a:xfrm>
            <a:off x="1770459" y="2709103"/>
            <a:ext cx="254644" cy="348828"/>
            <a:chOff x="1770459" y="2884503"/>
            <a:chExt cx="254644" cy="348828"/>
          </a:xfrm>
        </p:grpSpPr>
        <p:sp>
          <p:nvSpPr>
            <p:cNvPr id="13072" name="Google Shape;13072;p89"/>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9"/>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9"/>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9"/>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9"/>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9"/>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9"/>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9"/>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89"/>
          <p:cNvGrpSpPr/>
          <p:nvPr/>
        </p:nvGrpSpPr>
        <p:grpSpPr>
          <a:xfrm>
            <a:off x="1317466" y="2709483"/>
            <a:ext cx="258382" cy="348543"/>
            <a:chOff x="1317466" y="2884883"/>
            <a:chExt cx="258382" cy="348543"/>
          </a:xfrm>
        </p:grpSpPr>
        <p:sp>
          <p:nvSpPr>
            <p:cNvPr id="13081" name="Google Shape;13081;p89"/>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9"/>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9"/>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9"/>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9"/>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9"/>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9"/>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9"/>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9" name="Google Shape;13089;p89"/>
          <p:cNvGrpSpPr/>
          <p:nvPr/>
        </p:nvGrpSpPr>
        <p:grpSpPr>
          <a:xfrm>
            <a:off x="3121167" y="2709483"/>
            <a:ext cx="258414" cy="348543"/>
            <a:chOff x="3121167" y="2884883"/>
            <a:chExt cx="258414" cy="348543"/>
          </a:xfrm>
        </p:grpSpPr>
        <p:sp>
          <p:nvSpPr>
            <p:cNvPr id="13090" name="Google Shape;13090;p89"/>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9"/>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9"/>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9"/>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9"/>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9"/>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9"/>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9"/>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8" name="Google Shape;13098;p89"/>
          <p:cNvGrpSpPr/>
          <p:nvPr/>
        </p:nvGrpSpPr>
        <p:grpSpPr>
          <a:xfrm>
            <a:off x="4899999" y="2706695"/>
            <a:ext cx="271244" cy="346801"/>
            <a:chOff x="4899999" y="2882095"/>
            <a:chExt cx="271244" cy="346801"/>
          </a:xfrm>
        </p:grpSpPr>
        <p:sp>
          <p:nvSpPr>
            <p:cNvPr id="13099" name="Google Shape;13099;p89"/>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9"/>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9"/>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9"/>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9"/>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9"/>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9"/>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9"/>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9"/>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9"/>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9" name="Google Shape;13109;p89"/>
          <p:cNvGrpSpPr/>
          <p:nvPr/>
        </p:nvGrpSpPr>
        <p:grpSpPr>
          <a:xfrm>
            <a:off x="7162775" y="2705713"/>
            <a:ext cx="259523" cy="346294"/>
            <a:chOff x="7162775" y="2881113"/>
            <a:chExt cx="259523" cy="346294"/>
          </a:xfrm>
        </p:grpSpPr>
        <p:sp>
          <p:nvSpPr>
            <p:cNvPr id="13110" name="Google Shape;13110;p89"/>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9"/>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9"/>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9"/>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9"/>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9"/>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6" name="Google Shape;13116;p89"/>
          <p:cNvGrpSpPr/>
          <p:nvPr/>
        </p:nvGrpSpPr>
        <p:grpSpPr>
          <a:xfrm>
            <a:off x="6709751" y="2706442"/>
            <a:ext cx="261075" cy="347815"/>
            <a:chOff x="6709751" y="2881842"/>
            <a:chExt cx="261075" cy="347815"/>
          </a:xfrm>
        </p:grpSpPr>
        <p:sp>
          <p:nvSpPr>
            <p:cNvPr id="13117" name="Google Shape;13117;p89"/>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9"/>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9"/>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9"/>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9"/>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9"/>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3" name="Google Shape;13123;p89"/>
          <p:cNvGrpSpPr/>
          <p:nvPr/>
        </p:nvGrpSpPr>
        <p:grpSpPr>
          <a:xfrm>
            <a:off x="5807156" y="2705713"/>
            <a:ext cx="261043" cy="348163"/>
            <a:chOff x="5807156" y="2881113"/>
            <a:chExt cx="261043" cy="348163"/>
          </a:xfrm>
        </p:grpSpPr>
        <p:sp>
          <p:nvSpPr>
            <p:cNvPr id="13124" name="Google Shape;13124;p89"/>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9"/>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9"/>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9"/>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9"/>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9" name="Google Shape;13129;p89"/>
          <p:cNvGrpSpPr/>
          <p:nvPr/>
        </p:nvGrpSpPr>
        <p:grpSpPr>
          <a:xfrm>
            <a:off x="5355653" y="2706093"/>
            <a:ext cx="262184" cy="346643"/>
            <a:chOff x="5355653" y="2881493"/>
            <a:chExt cx="262184" cy="346643"/>
          </a:xfrm>
        </p:grpSpPr>
        <p:sp>
          <p:nvSpPr>
            <p:cNvPr id="13130" name="Google Shape;13130;p89"/>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9"/>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9"/>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9"/>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9"/>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5" name="Google Shape;13135;p89"/>
          <p:cNvGrpSpPr/>
          <p:nvPr/>
        </p:nvGrpSpPr>
        <p:grpSpPr>
          <a:xfrm>
            <a:off x="8055961" y="2706442"/>
            <a:ext cx="260283" cy="345914"/>
            <a:chOff x="8055961" y="2881842"/>
            <a:chExt cx="260283" cy="345914"/>
          </a:xfrm>
        </p:grpSpPr>
        <p:sp>
          <p:nvSpPr>
            <p:cNvPr id="13136" name="Google Shape;13136;p89"/>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9"/>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9"/>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9"/>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0" name="Google Shape;13140;p89"/>
          <p:cNvGrpSpPr/>
          <p:nvPr/>
        </p:nvGrpSpPr>
        <p:grpSpPr>
          <a:xfrm>
            <a:off x="7609368" y="2718512"/>
            <a:ext cx="264813" cy="353105"/>
            <a:chOff x="7609368" y="2893912"/>
            <a:chExt cx="264813" cy="353105"/>
          </a:xfrm>
        </p:grpSpPr>
        <p:sp>
          <p:nvSpPr>
            <p:cNvPr id="13141" name="Google Shape;13141;p89"/>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9"/>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9"/>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9"/>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9"/>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9"/>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7" name="Google Shape;13147;p89"/>
          <p:cNvGrpSpPr/>
          <p:nvPr/>
        </p:nvGrpSpPr>
        <p:grpSpPr>
          <a:xfrm>
            <a:off x="6248458" y="2694372"/>
            <a:ext cx="270864" cy="360645"/>
            <a:chOff x="6248458" y="2869772"/>
            <a:chExt cx="270864" cy="360645"/>
          </a:xfrm>
        </p:grpSpPr>
        <p:sp>
          <p:nvSpPr>
            <p:cNvPr id="13148" name="Google Shape;13148;p89"/>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9"/>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9"/>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9"/>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9"/>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3" name="Google Shape;13153;p89"/>
          <p:cNvGrpSpPr/>
          <p:nvPr/>
        </p:nvGrpSpPr>
        <p:grpSpPr>
          <a:xfrm>
            <a:off x="3075928" y="2270398"/>
            <a:ext cx="363243" cy="300675"/>
            <a:chOff x="3075928" y="2445798"/>
            <a:chExt cx="363243" cy="300675"/>
          </a:xfrm>
        </p:grpSpPr>
        <p:sp>
          <p:nvSpPr>
            <p:cNvPr id="13154" name="Google Shape;13154;p89"/>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9"/>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9"/>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9"/>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9"/>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9"/>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9"/>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9"/>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9"/>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9"/>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9"/>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5" name="Google Shape;13165;p89"/>
          <p:cNvGrpSpPr/>
          <p:nvPr/>
        </p:nvGrpSpPr>
        <p:grpSpPr>
          <a:xfrm>
            <a:off x="2633105" y="2256459"/>
            <a:ext cx="363243" cy="328585"/>
            <a:chOff x="2633105" y="2431859"/>
            <a:chExt cx="363243" cy="328585"/>
          </a:xfrm>
        </p:grpSpPr>
        <p:sp>
          <p:nvSpPr>
            <p:cNvPr id="13166" name="Google Shape;13166;p89"/>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9"/>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9"/>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9"/>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9"/>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9"/>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9"/>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9"/>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4" name="Google Shape;13174;p89"/>
          <p:cNvGrpSpPr/>
          <p:nvPr/>
        </p:nvGrpSpPr>
        <p:grpSpPr>
          <a:xfrm>
            <a:off x="2189142" y="2245910"/>
            <a:ext cx="365904" cy="350064"/>
            <a:chOff x="2189142" y="2421310"/>
            <a:chExt cx="365904" cy="350064"/>
          </a:xfrm>
        </p:grpSpPr>
        <p:sp>
          <p:nvSpPr>
            <p:cNvPr id="13175" name="Google Shape;13175;p89"/>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9"/>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9"/>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9"/>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9"/>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9"/>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9"/>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9"/>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9"/>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4" name="Google Shape;13184;p89"/>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5" name="Google Shape;13185;p89"/>
          <p:cNvGrpSpPr/>
          <p:nvPr/>
        </p:nvGrpSpPr>
        <p:grpSpPr>
          <a:xfrm>
            <a:off x="3961923" y="2310917"/>
            <a:ext cx="364415" cy="220936"/>
            <a:chOff x="3961923" y="2486317"/>
            <a:chExt cx="364415" cy="220936"/>
          </a:xfrm>
        </p:grpSpPr>
        <p:sp>
          <p:nvSpPr>
            <p:cNvPr id="13186" name="Google Shape;13186;p89"/>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9"/>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9"/>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9"/>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90" name="Google Shape;13190;p89"/>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1" name="Google Shape;13191;p89"/>
          <p:cNvGrpSpPr/>
          <p:nvPr/>
        </p:nvGrpSpPr>
        <p:grpSpPr>
          <a:xfrm>
            <a:off x="1303876" y="2243977"/>
            <a:ext cx="363275" cy="354626"/>
            <a:chOff x="1303876" y="2419377"/>
            <a:chExt cx="363275" cy="354626"/>
          </a:xfrm>
        </p:grpSpPr>
        <p:sp>
          <p:nvSpPr>
            <p:cNvPr id="13192" name="Google Shape;13192;p89"/>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9"/>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9"/>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9"/>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9"/>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9"/>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9"/>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9"/>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0" name="Google Shape;13200;p89"/>
          <p:cNvGrpSpPr/>
          <p:nvPr/>
        </p:nvGrpSpPr>
        <p:grpSpPr>
          <a:xfrm>
            <a:off x="861053" y="2239510"/>
            <a:ext cx="362134" cy="363623"/>
            <a:chOff x="861053" y="2414910"/>
            <a:chExt cx="362134" cy="363623"/>
          </a:xfrm>
        </p:grpSpPr>
        <p:sp>
          <p:nvSpPr>
            <p:cNvPr id="13201" name="Google Shape;13201;p89"/>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9"/>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9"/>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9"/>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9"/>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6" name="Google Shape;13206;p89"/>
          <p:cNvGrpSpPr/>
          <p:nvPr/>
        </p:nvGrpSpPr>
        <p:grpSpPr>
          <a:xfrm>
            <a:off x="7594288" y="2239859"/>
            <a:ext cx="279513" cy="355735"/>
            <a:chOff x="7594288" y="2415259"/>
            <a:chExt cx="279513" cy="355735"/>
          </a:xfrm>
        </p:grpSpPr>
        <p:sp>
          <p:nvSpPr>
            <p:cNvPr id="13207" name="Google Shape;13207;p89"/>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9"/>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9"/>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9"/>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9"/>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9"/>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89"/>
          <p:cNvGrpSpPr/>
          <p:nvPr/>
        </p:nvGrpSpPr>
        <p:grpSpPr>
          <a:xfrm>
            <a:off x="7145794" y="2240239"/>
            <a:ext cx="278784" cy="355735"/>
            <a:chOff x="7145794" y="2415639"/>
            <a:chExt cx="278784" cy="355735"/>
          </a:xfrm>
        </p:grpSpPr>
        <p:sp>
          <p:nvSpPr>
            <p:cNvPr id="13214" name="Google Shape;13214;p89"/>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9"/>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9"/>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9"/>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9"/>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9"/>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9"/>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9"/>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9"/>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9"/>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4" name="Google Shape;13224;p89"/>
          <p:cNvGrpSpPr/>
          <p:nvPr/>
        </p:nvGrpSpPr>
        <p:grpSpPr>
          <a:xfrm>
            <a:off x="6698441" y="2239130"/>
            <a:ext cx="277644" cy="357984"/>
            <a:chOff x="6698441" y="2414530"/>
            <a:chExt cx="277644" cy="357984"/>
          </a:xfrm>
        </p:grpSpPr>
        <p:sp>
          <p:nvSpPr>
            <p:cNvPr id="13225" name="Google Shape;13225;p89"/>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9"/>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9"/>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9"/>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9"/>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9"/>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1" name="Google Shape;13231;p89"/>
          <p:cNvGrpSpPr/>
          <p:nvPr/>
        </p:nvGrpSpPr>
        <p:grpSpPr>
          <a:xfrm>
            <a:off x="4897750" y="2240239"/>
            <a:ext cx="279513" cy="357255"/>
            <a:chOff x="4897750" y="2415639"/>
            <a:chExt cx="279513" cy="357255"/>
          </a:xfrm>
        </p:grpSpPr>
        <p:sp>
          <p:nvSpPr>
            <p:cNvPr id="13232" name="Google Shape;13232;p89"/>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9"/>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9"/>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9"/>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9"/>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9"/>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9"/>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9"/>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0" name="Google Shape;13240;p89"/>
          <p:cNvGrpSpPr/>
          <p:nvPr/>
        </p:nvGrpSpPr>
        <p:grpSpPr>
          <a:xfrm>
            <a:off x="5812066" y="2240619"/>
            <a:ext cx="264813" cy="353454"/>
            <a:chOff x="5812066" y="2416019"/>
            <a:chExt cx="264813" cy="353454"/>
          </a:xfrm>
        </p:grpSpPr>
        <p:sp>
          <p:nvSpPr>
            <p:cNvPr id="13241" name="Google Shape;13241;p89"/>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9"/>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9"/>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9"/>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9"/>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9"/>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9"/>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8" name="Google Shape;13248;p89"/>
          <p:cNvGrpSpPr/>
          <p:nvPr/>
        </p:nvGrpSpPr>
        <p:grpSpPr>
          <a:xfrm>
            <a:off x="8054820" y="2240999"/>
            <a:ext cx="264433" cy="353454"/>
            <a:chOff x="8054820" y="2416399"/>
            <a:chExt cx="264433" cy="353454"/>
          </a:xfrm>
        </p:grpSpPr>
        <p:sp>
          <p:nvSpPr>
            <p:cNvPr id="13249" name="Google Shape;13249;p89"/>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9"/>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9"/>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9"/>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9"/>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9"/>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5" name="Google Shape;13255;p89"/>
          <p:cNvGrpSpPr/>
          <p:nvPr/>
        </p:nvGrpSpPr>
        <p:grpSpPr>
          <a:xfrm>
            <a:off x="5356413" y="2237990"/>
            <a:ext cx="271212" cy="361374"/>
            <a:chOff x="5356413" y="2413390"/>
            <a:chExt cx="271212" cy="361374"/>
          </a:xfrm>
        </p:grpSpPr>
        <p:sp>
          <p:nvSpPr>
            <p:cNvPr id="13256" name="Google Shape;13256;p89"/>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9"/>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9"/>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9"/>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9"/>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1" name="Google Shape;13261;p89"/>
          <p:cNvGrpSpPr/>
          <p:nvPr/>
        </p:nvGrpSpPr>
        <p:grpSpPr>
          <a:xfrm>
            <a:off x="6255238" y="2236849"/>
            <a:ext cx="271244" cy="360994"/>
            <a:chOff x="6255238" y="2412249"/>
            <a:chExt cx="271244" cy="360994"/>
          </a:xfrm>
        </p:grpSpPr>
        <p:sp>
          <p:nvSpPr>
            <p:cNvPr id="13262" name="Google Shape;13262;p89"/>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9"/>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9"/>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9"/>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9"/>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9"/>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8" name="Google Shape;13268;p89"/>
          <p:cNvGrpSpPr/>
          <p:nvPr/>
        </p:nvGrpSpPr>
        <p:grpSpPr>
          <a:xfrm>
            <a:off x="2185372" y="1782399"/>
            <a:ext cx="366664" cy="366981"/>
            <a:chOff x="2185372" y="1957799"/>
            <a:chExt cx="366664" cy="366981"/>
          </a:xfrm>
        </p:grpSpPr>
        <p:sp>
          <p:nvSpPr>
            <p:cNvPr id="13269" name="Google Shape;13269;p89"/>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9"/>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9"/>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9"/>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9"/>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9"/>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9"/>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9"/>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89"/>
          <p:cNvGrpSpPr/>
          <p:nvPr/>
        </p:nvGrpSpPr>
        <p:grpSpPr>
          <a:xfrm>
            <a:off x="1737258" y="1812971"/>
            <a:ext cx="370814" cy="307359"/>
            <a:chOff x="1737258" y="1988371"/>
            <a:chExt cx="370814" cy="307359"/>
          </a:xfrm>
        </p:grpSpPr>
        <p:sp>
          <p:nvSpPr>
            <p:cNvPr id="13278" name="Google Shape;13278;p89"/>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9"/>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9"/>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9"/>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2" name="Google Shape;13282;p89"/>
          <p:cNvGrpSpPr/>
          <p:nvPr/>
        </p:nvGrpSpPr>
        <p:grpSpPr>
          <a:xfrm>
            <a:off x="848983" y="1814111"/>
            <a:ext cx="369294" cy="304350"/>
            <a:chOff x="848983" y="1989511"/>
            <a:chExt cx="369294" cy="304350"/>
          </a:xfrm>
        </p:grpSpPr>
        <p:sp>
          <p:nvSpPr>
            <p:cNvPr id="13283" name="Google Shape;13283;p89"/>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9"/>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9"/>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9"/>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9"/>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89"/>
          <p:cNvGrpSpPr/>
          <p:nvPr/>
        </p:nvGrpSpPr>
        <p:grpSpPr>
          <a:xfrm>
            <a:off x="3074027" y="1808377"/>
            <a:ext cx="380604" cy="313854"/>
            <a:chOff x="3074027" y="1983777"/>
            <a:chExt cx="380604" cy="313854"/>
          </a:xfrm>
        </p:grpSpPr>
        <p:sp>
          <p:nvSpPr>
            <p:cNvPr id="13289" name="Google Shape;13289;p89"/>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9"/>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9"/>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9"/>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9"/>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4" name="Google Shape;13294;p89"/>
          <p:cNvGrpSpPr/>
          <p:nvPr/>
        </p:nvGrpSpPr>
        <p:grpSpPr>
          <a:xfrm>
            <a:off x="3522521" y="1800457"/>
            <a:ext cx="367013" cy="331278"/>
            <a:chOff x="3522521" y="1975857"/>
            <a:chExt cx="367013" cy="331278"/>
          </a:xfrm>
        </p:grpSpPr>
        <p:sp>
          <p:nvSpPr>
            <p:cNvPr id="13295" name="Google Shape;13295;p89"/>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9"/>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9"/>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9"/>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9"/>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9"/>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9"/>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2" name="Google Shape;13302;p89"/>
          <p:cNvGrpSpPr/>
          <p:nvPr/>
        </p:nvGrpSpPr>
        <p:grpSpPr>
          <a:xfrm>
            <a:off x="2630824" y="1801566"/>
            <a:ext cx="368185" cy="330454"/>
            <a:chOff x="2630824" y="1976966"/>
            <a:chExt cx="368185" cy="330454"/>
          </a:xfrm>
        </p:grpSpPr>
        <p:sp>
          <p:nvSpPr>
            <p:cNvPr id="13303" name="Google Shape;13303;p89"/>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9"/>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9"/>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9"/>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9"/>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9"/>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9"/>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9"/>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1" name="Google Shape;13311;p89"/>
          <p:cNvGrpSpPr/>
          <p:nvPr/>
        </p:nvGrpSpPr>
        <p:grpSpPr>
          <a:xfrm>
            <a:off x="1293706" y="1791016"/>
            <a:ext cx="369294" cy="350444"/>
            <a:chOff x="1293706" y="1966416"/>
            <a:chExt cx="369294" cy="350444"/>
          </a:xfrm>
        </p:grpSpPr>
        <p:sp>
          <p:nvSpPr>
            <p:cNvPr id="13312" name="Google Shape;13312;p89"/>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9"/>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9"/>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9"/>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9"/>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9"/>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9"/>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9"/>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0" name="Google Shape;13320;p89"/>
          <p:cNvGrpSpPr/>
          <p:nvPr/>
        </p:nvGrpSpPr>
        <p:grpSpPr>
          <a:xfrm>
            <a:off x="3967213" y="1800077"/>
            <a:ext cx="368185" cy="331816"/>
            <a:chOff x="3967213" y="1975477"/>
            <a:chExt cx="368185" cy="331816"/>
          </a:xfrm>
        </p:grpSpPr>
        <p:sp>
          <p:nvSpPr>
            <p:cNvPr id="13321" name="Google Shape;13321;p89"/>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9"/>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9"/>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4" name="Google Shape;13324;p89"/>
          <p:cNvGrpSpPr/>
          <p:nvPr/>
        </p:nvGrpSpPr>
        <p:grpSpPr>
          <a:xfrm>
            <a:off x="8047661" y="1793646"/>
            <a:ext cx="279132" cy="356875"/>
            <a:chOff x="8047661" y="1969046"/>
            <a:chExt cx="279132" cy="356875"/>
          </a:xfrm>
        </p:grpSpPr>
        <p:sp>
          <p:nvSpPr>
            <p:cNvPr id="13325" name="Google Shape;13325;p89"/>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9"/>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9"/>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9"/>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9" name="Google Shape;13329;p89"/>
          <p:cNvGrpSpPr/>
          <p:nvPr/>
        </p:nvGrpSpPr>
        <p:grpSpPr>
          <a:xfrm>
            <a:off x="7596157" y="1792759"/>
            <a:ext cx="279544" cy="358142"/>
            <a:chOff x="7596157" y="1968159"/>
            <a:chExt cx="279544" cy="358142"/>
          </a:xfrm>
        </p:grpSpPr>
        <p:sp>
          <p:nvSpPr>
            <p:cNvPr id="13330" name="Google Shape;13330;p89"/>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9"/>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9"/>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9"/>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9"/>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9"/>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6" name="Google Shape;13336;p89"/>
          <p:cNvGrpSpPr/>
          <p:nvPr/>
        </p:nvGrpSpPr>
        <p:grpSpPr>
          <a:xfrm>
            <a:off x="7147315" y="1793646"/>
            <a:ext cx="279513" cy="357636"/>
            <a:chOff x="7147315" y="1969046"/>
            <a:chExt cx="279513" cy="357636"/>
          </a:xfrm>
        </p:grpSpPr>
        <p:sp>
          <p:nvSpPr>
            <p:cNvPr id="13337" name="Google Shape;13337;p89"/>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9"/>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9"/>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9"/>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9"/>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9"/>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9"/>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4" name="Google Shape;13344;p89"/>
          <p:cNvGrpSpPr/>
          <p:nvPr/>
        </p:nvGrpSpPr>
        <p:grpSpPr>
          <a:xfrm>
            <a:off x="6697681" y="1792917"/>
            <a:ext cx="280305" cy="359093"/>
            <a:chOff x="6697681" y="1968317"/>
            <a:chExt cx="280305" cy="359093"/>
          </a:xfrm>
        </p:grpSpPr>
        <p:sp>
          <p:nvSpPr>
            <p:cNvPr id="13345" name="Google Shape;13345;p89"/>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9"/>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9"/>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9"/>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9"/>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9"/>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9"/>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2" name="Google Shape;13352;p89"/>
          <p:cNvGrpSpPr/>
          <p:nvPr/>
        </p:nvGrpSpPr>
        <p:grpSpPr>
          <a:xfrm>
            <a:off x="6248839" y="1792537"/>
            <a:ext cx="280273" cy="358744"/>
            <a:chOff x="6248839" y="1967937"/>
            <a:chExt cx="280273" cy="358744"/>
          </a:xfrm>
        </p:grpSpPr>
        <p:sp>
          <p:nvSpPr>
            <p:cNvPr id="13353" name="Google Shape;13353;p89"/>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9"/>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9"/>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9"/>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9"/>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9"/>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9" name="Google Shape;13359;p89"/>
          <p:cNvGrpSpPr/>
          <p:nvPr/>
        </p:nvGrpSpPr>
        <p:grpSpPr>
          <a:xfrm>
            <a:off x="5801485" y="1793646"/>
            <a:ext cx="279164" cy="357794"/>
            <a:chOff x="5801485" y="1969046"/>
            <a:chExt cx="279164" cy="357794"/>
          </a:xfrm>
        </p:grpSpPr>
        <p:sp>
          <p:nvSpPr>
            <p:cNvPr id="13360" name="Google Shape;13360;p89"/>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9"/>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9"/>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9"/>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9"/>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9"/>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9"/>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9"/>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9"/>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9"/>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9"/>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9"/>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9"/>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3" name="Google Shape;13373;p89"/>
          <p:cNvGrpSpPr/>
          <p:nvPr/>
        </p:nvGrpSpPr>
        <p:grpSpPr>
          <a:xfrm>
            <a:off x="5352643" y="1793646"/>
            <a:ext cx="278404" cy="358364"/>
            <a:chOff x="5352643" y="1969046"/>
            <a:chExt cx="278404" cy="358364"/>
          </a:xfrm>
        </p:grpSpPr>
        <p:sp>
          <p:nvSpPr>
            <p:cNvPr id="13374" name="Google Shape;13374;p89"/>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9"/>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9"/>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9"/>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8" name="Google Shape;13378;p89"/>
          <p:cNvGrpSpPr/>
          <p:nvPr/>
        </p:nvGrpSpPr>
        <p:grpSpPr>
          <a:xfrm>
            <a:off x="4897750" y="1792917"/>
            <a:ext cx="279132" cy="358364"/>
            <a:chOff x="4897750" y="1968317"/>
            <a:chExt cx="279132" cy="358364"/>
          </a:xfrm>
        </p:grpSpPr>
        <p:sp>
          <p:nvSpPr>
            <p:cNvPr id="13379" name="Google Shape;13379;p89"/>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9"/>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9"/>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9"/>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9"/>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9"/>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89"/>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9"/>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9"/>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9"/>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9"/>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9"/>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9"/>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2" name="Google Shape;13392;p89"/>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93" name="Google Shape;13393;p89"/>
          <p:cNvGrpSpPr/>
          <p:nvPr/>
        </p:nvGrpSpPr>
        <p:grpSpPr>
          <a:xfrm>
            <a:off x="1767449" y="1337644"/>
            <a:ext cx="324403" cy="347783"/>
            <a:chOff x="1767449" y="1513044"/>
            <a:chExt cx="324403" cy="347783"/>
          </a:xfrm>
        </p:grpSpPr>
        <p:sp>
          <p:nvSpPr>
            <p:cNvPr id="13394" name="Google Shape;13394;p89"/>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9"/>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9"/>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9"/>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9"/>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9"/>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9"/>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9"/>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9"/>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3" name="Google Shape;13403;p89"/>
          <p:cNvGrpSpPr/>
          <p:nvPr/>
        </p:nvGrpSpPr>
        <p:grpSpPr>
          <a:xfrm>
            <a:off x="4007193" y="1337327"/>
            <a:ext cx="320633" cy="348100"/>
            <a:chOff x="4007193" y="1512727"/>
            <a:chExt cx="320633" cy="348100"/>
          </a:xfrm>
        </p:grpSpPr>
        <p:sp>
          <p:nvSpPr>
            <p:cNvPr id="13404" name="Google Shape;13404;p89"/>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9"/>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9"/>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9"/>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9"/>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89"/>
          <p:cNvGrpSpPr/>
          <p:nvPr/>
        </p:nvGrpSpPr>
        <p:grpSpPr>
          <a:xfrm>
            <a:off x="3530425" y="1333347"/>
            <a:ext cx="368175" cy="344594"/>
            <a:chOff x="3530425" y="1508747"/>
            <a:chExt cx="368175" cy="344594"/>
          </a:xfrm>
        </p:grpSpPr>
        <p:sp>
          <p:nvSpPr>
            <p:cNvPr id="13410" name="Google Shape;13410;p89"/>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9"/>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9"/>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9"/>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4" name="Google Shape;13414;p89"/>
          <p:cNvGrpSpPr/>
          <p:nvPr/>
        </p:nvGrpSpPr>
        <p:grpSpPr>
          <a:xfrm>
            <a:off x="3127598" y="1337834"/>
            <a:ext cx="289714" cy="347593"/>
            <a:chOff x="3127598" y="1513234"/>
            <a:chExt cx="289714" cy="347593"/>
          </a:xfrm>
        </p:grpSpPr>
        <p:sp>
          <p:nvSpPr>
            <p:cNvPr id="13415" name="Google Shape;13415;p89"/>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9"/>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9"/>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9"/>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9"/>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0" name="Google Shape;13420;p89"/>
          <p:cNvGrpSpPr/>
          <p:nvPr/>
        </p:nvGrpSpPr>
        <p:grpSpPr>
          <a:xfrm>
            <a:off x="2662884" y="1337644"/>
            <a:ext cx="322914" cy="348543"/>
            <a:chOff x="2662884" y="1513044"/>
            <a:chExt cx="322914" cy="348543"/>
          </a:xfrm>
        </p:grpSpPr>
        <p:sp>
          <p:nvSpPr>
            <p:cNvPr id="13421" name="Google Shape;13421;p89"/>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9"/>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9"/>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9"/>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9"/>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9"/>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9"/>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9"/>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9"/>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9"/>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1" name="Google Shape;13431;p89"/>
          <p:cNvGrpSpPr/>
          <p:nvPr/>
        </p:nvGrpSpPr>
        <p:grpSpPr>
          <a:xfrm>
            <a:off x="2232511" y="1337359"/>
            <a:ext cx="299534" cy="348068"/>
            <a:chOff x="2232511" y="1512759"/>
            <a:chExt cx="299534" cy="348068"/>
          </a:xfrm>
        </p:grpSpPr>
        <p:sp>
          <p:nvSpPr>
            <p:cNvPr id="13432" name="Google Shape;13432;p89"/>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9"/>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9"/>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9"/>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9"/>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9"/>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9"/>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9"/>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89"/>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9"/>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9"/>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3" name="Google Shape;13443;p89"/>
          <p:cNvGrpSpPr/>
          <p:nvPr/>
        </p:nvGrpSpPr>
        <p:grpSpPr>
          <a:xfrm>
            <a:off x="1331406" y="1337961"/>
            <a:ext cx="301784" cy="348607"/>
            <a:chOff x="1331406" y="1513361"/>
            <a:chExt cx="301784" cy="348607"/>
          </a:xfrm>
        </p:grpSpPr>
        <p:sp>
          <p:nvSpPr>
            <p:cNvPr id="13444" name="Google Shape;13444;p89"/>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9"/>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9"/>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9"/>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8" name="Google Shape;13448;p89"/>
          <p:cNvGrpSpPr/>
          <p:nvPr/>
        </p:nvGrpSpPr>
        <p:grpSpPr>
          <a:xfrm>
            <a:off x="7144274" y="1324814"/>
            <a:ext cx="282174" cy="355735"/>
            <a:chOff x="7144274" y="1500214"/>
            <a:chExt cx="282174" cy="355735"/>
          </a:xfrm>
        </p:grpSpPr>
        <p:sp>
          <p:nvSpPr>
            <p:cNvPr id="13449" name="Google Shape;13449;p89"/>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9"/>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9"/>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9"/>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9"/>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9"/>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5" name="Google Shape;13455;p89"/>
          <p:cNvGrpSpPr/>
          <p:nvPr/>
        </p:nvGrpSpPr>
        <p:grpSpPr>
          <a:xfrm>
            <a:off x="6685262" y="1324814"/>
            <a:ext cx="289682" cy="354594"/>
            <a:chOff x="6685262" y="1500214"/>
            <a:chExt cx="289682" cy="354594"/>
          </a:xfrm>
        </p:grpSpPr>
        <p:sp>
          <p:nvSpPr>
            <p:cNvPr id="13456" name="Google Shape;13456;p89"/>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9"/>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9"/>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9"/>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89"/>
          <p:cNvGrpSpPr/>
          <p:nvPr/>
        </p:nvGrpSpPr>
        <p:grpSpPr>
          <a:xfrm>
            <a:off x="6200938" y="1325194"/>
            <a:ext cx="322154" cy="355355"/>
            <a:chOff x="6200938" y="1500594"/>
            <a:chExt cx="322154" cy="355355"/>
          </a:xfrm>
        </p:grpSpPr>
        <p:sp>
          <p:nvSpPr>
            <p:cNvPr id="13461" name="Google Shape;13461;p89"/>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9"/>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89"/>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89"/>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9"/>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6" name="Google Shape;13466;p89"/>
          <p:cNvGrpSpPr/>
          <p:nvPr/>
        </p:nvGrpSpPr>
        <p:grpSpPr>
          <a:xfrm>
            <a:off x="5289631" y="1324814"/>
            <a:ext cx="332355" cy="354974"/>
            <a:chOff x="5289631" y="1500214"/>
            <a:chExt cx="332355" cy="354974"/>
          </a:xfrm>
        </p:grpSpPr>
        <p:sp>
          <p:nvSpPr>
            <p:cNvPr id="13467" name="Google Shape;13467;p89"/>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9"/>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9"/>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9"/>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9"/>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9"/>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3" name="Google Shape;13473;p89"/>
          <p:cNvGrpSpPr/>
          <p:nvPr/>
        </p:nvGrpSpPr>
        <p:grpSpPr>
          <a:xfrm>
            <a:off x="5748295" y="1324433"/>
            <a:ext cx="323294" cy="356115"/>
            <a:chOff x="5748295" y="1499833"/>
            <a:chExt cx="323294" cy="356115"/>
          </a:xfrm>
        </p:grpSpPr>
        <p:sp>
          <p:nvSpPr>
            <p:cNvPr id="13474" name="Google Shape;13474;p89"/>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9"/>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9"/>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9"/>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9"/>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9"/>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9"/>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1" name="Google Shape;13481;p89"/>
          <p:cNvGrpSpPr/>
          <p:nvPr/>
        </p:nvGrpSpPr>
        <p:grpSpPr>
          <a:xfrm>
            <a:off x="8047661" y="1325637"/>
            <a:ext cx="278404" cy="355260"/>
            <a:chOff x="8047661" y="1501037"/>
            <a:chExt cx="278404" cy="355260"/>
          </a:xfrm>
        </p:grpSpPr>
        <p:sp>
          <p:nvSpPr>
            <p:cNvPr id="13482" name="Google Shape;13482;p89"/>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9"/>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9"/>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9"/>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89"/>
          <p:cNvGrpSpPr/>
          <p:nvPr/>
        </p:nvGrpSpPr>
        <p:grpSpPr>
          <a:xfrm>
            <a:off x="4903389" y="1324814"/>
            <a:ext cx="267854" cy="355735"/>
            <a:chOff x="4903389" y="1500214"/>
            <a:chExt cx="267854" cy="355735"/>
          </a:xfrm>
        </p:grpSpPr>
        <p:sp>
          <p:nvSpPr>
            <p:cNvPr id="13487" name="Google Shape;13487;p89"/>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9"/>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9"/>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9"/>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9"/>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2" name="Google Shape;13492;p89"/>
          <p:cNvGrpSpPr/>
          <p:nvPr/>
        </p:nvGrpSpPr>
        <p:grpSpPr>
          <a:xfrm>
            <a:off x="7613518" y="1325954"/>
            <a:ext cx="264433" cy="353074"/>
            <a:chOff x="7613518" y="1501354"/>
            <a:chExt cx="264433" cy="353074"/>
          </a:xfrm>
        </p:grpSpPr>
        <p:sp>
          <p:nvSpPr>
            <p:cNvPr id="13493" name="Google Shape;13493;p89"/>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9"/>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9"/>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9"/>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9"/>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9"/>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99" name="Google Shape;13499;p89"/>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500" name="Google Shape;13500;p89"/>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504"/>
        <p:cNvGrpSpPr/>
        <p:nvPr/>
      </p:nvGrpSpPr>
      <p:grpSpPr>
        <a:xfrm>
          <a:off x="0" y="0"/>
          <a:ext cx="0" cy="0"/>
          <a:chOff x="0" y="0"/>
          <a:chExt cx="0" cy="0"/>
        </a:xfrm>
      </p:grpSpPr>
      <p:grpSp>
        <p:nvGrpSpPr>
          <p:cNvPr id="13505" name="Google Shape;13505;p90"/>
          <p:cNvGrpSpPr/>
          <p:nvPr/>
        </p:nvGrpSpPr>
        <p:grpSpPr>
          <a:xfrm>
            <a:off x="1757085" y="1325225"/>
            <a:ext cx="371069" cy="359396"/>
            <a:chOff x="1757085" y="1500675"/>
            <a:chExt cx="371069" cy="359396"/>
          </a:xfrm>
        </p:grpSpPr>
        <p:sp>
          <p:nvSpPr>
            <p:cNvPr id="13506" name="Google Shape;13506;p90"/>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90"/>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90"/>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90"/>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9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9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9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90"/>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9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90"/>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90"/>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9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9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90"/>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90"/>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9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90"/>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9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9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9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9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9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90"/>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90"/>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90"/>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90"/>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90"/>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90"/>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90"/>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5" name="Google Shape;13535;p90"/>
          <p:cNvGrpSpPr/>
          <p:nvPr/>
        </p:nvGrpSpPr>
        <p:grpSpPr>
          <a:xfrm>
            <a:off x="2774209" y="1779241"/>
            <a:ext cx="116693" cy="374186"/>
            <a:chOff x="2774209" y="1954691"/>
            <a:chExt cx="116693" cy="374186"/>
          </a:xfrm>
        </p:grpSpPr>
        <p:sp>
          <p:nvSpPr>
            <p:cNvPr id="13536" name="Google Shape;13536;p90"/>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90"/>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8" name="Google Shape;13538;p90"/>
          <p:cNvGrpSpPr/>
          <p:nvPr/>
        </p:nvGrpSpPr>
        <p:grpSpPr>
          <a:xfrm>
            <a:off x="4017435" y="1324462"/>
            <a:ext cx="315092" cy="359397"/>
            <a:chOff x="4017435" y="1499912"/>
            <a:chExt cx="315092" cy="359397"/>
          </a:xfrm>
        </p:grpSpPr>
        <p:sp>
          <p:nvSpPr>
            <p:cNvPr id="13539" name="Google Shape;13539;p90"/>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90"/>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1" name="Google Shape;13541;p90"/>
          <p:cNvGrpSpPr/>
          <p:nvPr/>
        </p:nvGrpSpPr>
        <p:grpSpPr>
          <a:xfrm>
            <a:off x="3963652" y="1824309"/>
            <a:ext cx="374154" cy="284050"/>
            <a:chOff x="3963652" y="1999759"/>
            <a:chExt cx="374154" cy="284050"/>
          </a:xfrm>
        </p:grpSpPr>
        <p:sp>
          <p:nvSpPr>
            <p:cNvPr id="13542" name="Google Shape;13542;p90"/>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90"/>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90"/>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5" name="Google Shape;13545;p90"/>
          <p:cNvGrpSpPr/>
          <p:nvPr/>
        </p:nvGrpSpPr>
        <p:grpSpPr>
          <a:xfrm>
            <a:off x="1777536" y="1839416"/>
            <a:ext cx="376444" cy="253772"/>
            <a:chOff x="1777536" y="2014866"/>
            <a:chExt cx="376444" cy="253772"/>
          </a:xfrm>
        </p:grpSpPr>
        <p:sp>
          <p:nvSpPr>
            <p:cNvPr id="13546" name="Google Shape;13546;p90"/>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90"/>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90"/>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90"/>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90"/>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1" name="Google Shape;13551;p90"/>
          <p:cNvGrpSpPr/>
          <p:nvPr/>
        </p:nvGrpSpPr>
        <p:grpSpPr>
          <a:xfrm>
            <a:off x="1309875" y="1881876"/>
            <a:ext cx="374154" cy="169680"/>
            <a:chOff x="1309875" y="2057326"/>
            <a:chExt cx="374154" cy="169680"/>
          </a:xfrm>
        </p:grpSpPr>
        <p:sp>
          <p:nvSpPr>
            <p:cNvPr id="13552" name="Google Shape;13552;p9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9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9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90"/>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90"/>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90"/>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9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9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90"/>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90"/>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90"/>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3" name="Google Shape;13563;p90"/>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4" name="Google Shape;13564;p90"/>
          <p:cNvGrpSpPr/>
          <p:nvPr/>
        </p:nvGrpSpPr>
        <p:grpSpPr>
          <a:xfrm>
            <a:off x="2347450" y="1779114"/>
            <a:ext cx="113639" cy="373168"/>
            <a:chOff x="2347450" y="1954564"/>
            <a:chExt cx="113639" cy="373168"/>
          </a:xfrm>
        </p:grpSpPr>
        <p:sp>
          <p:nvSpPr>
            <p:cNvPr id="13565" name="Google Shape;13565;p90"/>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90"/>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7" name="Google Shape;13567;p90"/>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8" name="Google Shape;13568;p90"/>
          <p:cNvGrpSpPr/>
          <p:nvPr/>
        </p:nvGrpSpPr>
        <p:grpSpPr>
          <a:xfrm>
            <a:off x="3110102" y="1324430"/>
            <a:ext cx="330613" cy="358379"/>
            <a:chOff x="3110102" y="1499880"/>
            <a:chExt cx="330613" cy="358379"/>
          </a:xfrm>
        </p:grpSpPr>
        <p:sp>
          <p:nvSpPr>
            <p:cNvPr id="13569" name="Google Shape;13569;p90"/>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90"/>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90"/>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90"/>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90"/>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90"/>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90"/>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6" name="Google Shape;13576;p90"/>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77" name="Google Shape;13577;p90"/>
          <p:cNvGrpSpPr/>
          <p:nvPr/>
        </p:nvGrpSpPr>
        <p:grpSpPr>
          <a:xfrm>
            <a:off x="3485575" y="1824309"/>
            <a:ext cx="373772" cy="284050"/>
            <a:chOff x="3531200" y="1999759"/>
            <a:chExt cx="373772" cy="284050"/>
          </a:xfrm>
        </p:grpSpPr>
        <p:sp>
          <p:nvSpPr>
            <p:cNvPr id="13578" name="Google Shape;13578;p90"/>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90"/>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90"/>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90"/>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2" name="Google Shape;13582;p90"/>
          <p:cNvGrpSpPr/>
          <p:nvPr/>
        </p:nvGrpSpPr>
        <p:grpSpPr>
          <a:xfrm>
            <a:off x="2667058" y="1324843"/>
            <a:ext cx="330231" cy="359015"/>
            <a:chOff x="2667058" y="1500293"/>
            <a:chExt cx="330231" cy="359015"/>
          </a:xfrm>
        </p:grpSpPr>
        <p:sp>
          <p:nvSpPr>
            <p:cNvPr id="13583" name="Google Shape;13583;p90"/>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90"/>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90"/>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90"/>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90"/>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9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9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9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9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90"/>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90"/>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9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9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90"/>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90"/>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90"/>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90"/>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90"/>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1" name="Google Shape;13601;p90"/>
          <p:cNvGrpSpPr/>
          <p:nvPr/>
        </p:nvGrpSpPr>
        <p:grpSpPr>
          <a:xfrm>
            <a:off x="3567553" y="1324462"/>
            <a:ext cx="320022" cy="359778"/>
            <a:chOff x="3567553" y="1499912"/>
            <a:chExt cx="320022" cy="359778"/>
          </a:xfrm>
        </p:grpSpPr>
        <p:sp>
          <p:nvSpPr>
            <p:cNvPr id="13602" name="Google Shape;13602;p90"/>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90"/>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90"/>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90"/>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90"/>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90"/>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8" name="Google Shape;13608;p90"/>
          <p:cNvGrpSpPr/>
          <p:nvPr/>
        </p:nvGrpSpPr>
        <p:grpSpPr>
          <a:xfrm>
            <a:off x="1309875" y="1324462"/>
            <a:ext cx="359015" cy="358633"/>
            <a:chOff x="1309875" y="1499912"/>
            <a:chExt cx="359015" cy="358633"/>
          </a:xfrm>
        </p:grpSpPr>
        <p:sp>
          <p:nvSpPr>
            <p:cNvPr id="13609" name="Google Shape;13609;p90"/>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90"/>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90"/>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90"/>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90"/>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90"/>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90"/>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90"/>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90"/>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8" name="Google Shape;13618;p90"/>
          <p:cNvGrpSpPr/>
          <p:nvPr/>
        </p:nvGrpSpPr>
        <p:grpSpPr>
          <a:xfrm>
            <a:off x="2219466" y="1324843"/>
            <a:ext cx="330613" cy="359015"/>
            <a:chOff x="2219466" y="1500293"/>
            <a:chExt cx="330613" cy="359015"/>
          </a:xfrm>
        </p:grpSpPr>
        <p:sp>
          <p:nvSpPr>
            <p:cNvPr id="13619" name="Google Shape;13619;p90"/>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90"/>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1" name="Google Shape;13621;p90"/>
          <p:cNvGrpSpPr/>
          <p:nvPr/>
        </p:nvGrpSpPr>
        <p:grpSpPr>
          <a:xfrm>
            <a:off x="5343544" y="1333908"/>
            <a:ext cx="244676" cy="351095"/>
            <a:chOff x="5343544" y="1509358"/>
            <a:chExt cx="244676" cy="351095"/>
          </a:xfrm>
        </p:grpSpPr>
        <p:sp>
          <p:nvSpPr>
            <p:cNvPr id="13622" name="Google Shape;13622;p90"/>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90"/>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90"/>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5" name="Google Shape;13625;p90"/>
          <p:cNvGrpSpPr/>
          <p:nvPr/>
        </p:nvGrpSpPr>
        <p:grpSpPr>
          <a:xfrm>
            <a:off x="4882340" y="1333908"/>
            <a:ext cx="246171" cy="351095"/>
            <a:chOff x="4882340" y="1509358"/>
            <a:chExt cx="246171" cy="351095"/>
          </a:xfrm>
        </p:grpSpPr>
        <p:sp>
          <p:nvSpPr>
            <p:cNvPr id="13626" name="Google Shape;13626;p90"/>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90"/>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90"/>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90"/>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90"/>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1" name="Google Shape;13631;p90"/>
          <p:cNvGrpSpPr/>
          <p:nvPr/>
        </p:nvGrpSpPr>
        <p:grpSpPr>
          <a:xfrm>
            <a:off x="6273204" y="1333558"/>
            <a:ext cx="236343" cy="351445"/>
            <a:chOff x="6273204" y="1509008"/>
            <a:chExt cx="236343" cy="351445"/>
          </a:xfrm>
        </p:grpSpPr>
        <p:sp>
          <p:nvSpPr>
            <p:cNvPr id="13632" name="Google Shape;13632;p90"/>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90"/>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34" name="Google Shape;13634;p90"/>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5" name="Google Shape;13635;p90"/>
          <p:cNvGrpSpPr/>
          <p:nvPr/>
        </p:nvGrpSpPr>
        <p:grpSpPr>
          <a:xfrm>
            <a:off x="7219530" y="1332794"/>
            <a:ext cx="191625" cy="352209"/>
            <a:chOff x="7219530" y="1508244"/>
            <a:chExt cx="191625" cy="352209"/>
          </a:xfrm>
        </p:grpSpPr>
        <p:sp>
          <p:nvSpPr>
            <p:cNvPr id="13636" name="Google Shape;13636;p90"/>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90"/>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8" name="Google Shape;13638;p90"/>
          <p:cNvGrpSpPr/>
          <p:nvPr/>
        </p:nvGrpSpPr>
        <p:grpSpPr>
          <a:xfrm>
            <a:off x="7699309" y="1333176"/>
            <a:ext cx="154922" cy="351827"/>
            <a:chOff x="7699309" y="1508626"/>
            <a:chExt cx="154922" cy="351827"/>
          </a:xfrm>
        </p:grpSpPr>
        <p:sp>
          <p:nvSpPr>
            <p:cNvPr id="13639" name="Google Shape;13639;p90"/>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90"/>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90"/>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90"/>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90"/>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90"/>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90"/>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6" name="Google Shape;13646;p90"/>
          <p:cNvGrpSpPr/>
          <p:nvPr/>
        </p:nvGrpSpPr>
        <p:grpSpPr>
          <a:xfrm>
            <a:off x="8161690" y="1333558"/>
            <a:ext cx="153396" cy="351064"/>
            <a:chOff x="8161690" y="1509008"/>
            <a:chExt cx="153396" cy="351064"/>
          </a:xfrm>
        </p:grpSpPr>
        <p:sp>
          <p:nvSpPr>
            <p:cNvPr id="13647" name="Google Shape;13647;p90"/>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90"/>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90"/>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90"/>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1" name="Google Shape;13651;p90"/>
          <p:cNvGrpSpPr/>
          <p:nvPr/>
        </p:nvGrpSpPr>
        <p:grpSpPr>
          <a:xfrm>
            <a:off x="6746940" y="1333431"/>
            <a:ext cx="213221" cy="352304"/>
            <a:chOff x="6746940" y="1508881"/>
            <a:chExt cx="213221" cy="352304"/>
          </a:xfrm>
        </p:grpSpPr>
        <p:sp>
          <p:nvSpPr>
            <p:cNvPr id="13652" name="Google Shape;13652;p90"/>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90"/>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90"/>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90"/>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6" name="Google Shape;13656;p90"/>
          <p:cNvGrpSpPr/>
          <p:nvPr/>
        </p:nvGrpSpPr>
        <p:grpSpPr>
          <a:xfrm>
            <a:off x="5770336" y="1832165"/>
            <a:ext cx="350682" cy="292097"/>
            <a:chOff x="5770336" y="2007615"/>
            <a:chExt cx="350682" cy="292097"/>
          </a:xfrm>
        </p:grpSpPr>
        <p:sp>
          <p:nvSpPr>
            <p:cNvPr id="13657" name="Google Shape;13657;p90"/>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90"/>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90"/>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90"/>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1" name="Google Shape;13661;p90"/>
          <p:cNvGrpSpPr/>
          <p:nvPr/>
        </p:nvGrpSpPr>
        <p:grpSpPr>
          <a:xfrm>
            <a:off x="5326878" y="1804908"/>
            <a:ext cx="350332" cy="346229"/>
            <a:chOff x="5326878" y="1980358"/>
            <a:chExt cx="350332" cy="346229"/>
          </a:xfrm>
        </p:grpSpPr>
        <p:sp>
          <p:nvSpPr>
            <p:cNvPr id="13662" name="Google Shape;13662;p90"/>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90"/>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90"/>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90"/>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6" name="Google Shape;13666;p90"/>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7" name="Google Shape;13667;p90"/>
          <p:cNvGrpSpPr/>
          <p:nvPr/>
        </p:nvGrpSpPr>
        <p:grpSpPr>
          <a:xfrm>
            <a:off x="4883835" y="1817121"/>
            <a:ext cx="350300" cy="323043"/>
            <a:chOff x="4883835" y="1992571"/>
            <a:chExt cx="350300" cy="323043"/>
          </a:xfrm>
        </p:grpSpPr>
        <p:sp>
          <p:nvSpPr>
            <p:cNvPr id="13668" name="Google Shape;13668;p90"/>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90"/>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90"/>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90"/>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90"/>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90"/>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4" name="Google Shape;13674;p90"/>
          <p:cNvGrpSpPr/>
          <p:nvPr/>
        </p:nvGrpSpPr>
        <p:grpSpPr>
          <a:xfrm>
            <a:off x="7548967" y="1803477"/>
            <a:ext cx="333285" cy="349950"/>
            <a:chOff x="7548967" y="1978927"/>
            <a:chExt cx="333285" cy="349950"/>
          </a:xfrm>
        </p:grpSpPr>
        <p:sp>
          <p:nvSpPr>
            <p:cNvPr id="13675" name="Google Shape;13675;p90"/>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90"/>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90"/>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90"/>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90"/>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90"/>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90"/>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90"/>
          <p:cNvGrpSpPr/>
          <p:nvPr/>
        </p:nvGrpSpPr>
        <p:grpSpPr>
          <a:xfrm>
            <a:off x="6214142" y="1803477"/>
            <a:ext cx="346515" cy="350300"/>
            <a:chOff x="6214142" y="1978927"/>
            <a:chExt cx="346515" cy="350300"/>
          </a:xfrm>
        </p:grpSpPr>
        <p:sp>
          <p:nvSpPr>
            <p:cNvPr id="13683" name="Google Shape;13683;p90"/>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90"/>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90"/>
          <p:cNvGrpSpPr/>
          <p:nvPr/>
        </p:nvGrpSpPr>
        <p:grpSpPr>
          <a:xfrm>
            <a:off x="7105923" y="1803095"/>
            <a:ext cx="333285" cy="350682"/>
            <a:chOff x="7105923" y="1978545"/>
            <a:chExt cx="333285" cy="350682"/>
          </a:xfrm>
        </p:grpSpPr>
        <p:sp>
          <p:nvSpPr>
            <p:cNvPr id="13686" name="Google Shape;13686;p90"/>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90"/>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90"/>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90"/>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90"/>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90"/>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90"/>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3" name="Google Shape;13693;p90"/>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90"/>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5" name="Google Shape;13695;p90"/>
          <p:cNvGrpSpPr/>
          <p:nvPr/>
        </p:nvGrpSpPr>
        <p:grpSpPr>
          <a:xfrm>
            <a:off x="3616406" y="2246902"/>
            <a:ext cx="203393" cy="351827"/>
            <a:chOff x="3616406" y="2422352"/>
            <a:chExt cx="203393" cy="351827"/>
          </a:xfrm>
        </p:grpSpPr>
        <p:sp>
          <p:nvSpPr>
            <p:cNvPr id="13696" name="Google Shape;13696;p90"/>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90"/>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8" name="Google Shape;13698;p90"/>
          <p:cNvGrpSpPr/>
          <p:nvPr/>
        </p:nvGrpSpPr>
        <p:grpSpPr>
          <a:xfrm>
            <a:off x="878187" y="2246520"/>
            <a:ext cx="272696" cy="351827"/>
            <a:chOff x="913012" y="2421970"/>
            <a:chExt cx="272696" cy="351827"/>
          </a:xfrm>
        </p:grpSpPr>
        <p:sp>
          <p:nvSpPr>
            <p:cNvPr id="13699" name="Google Shape;13699;p90"/>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90"/>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90"/>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90"/>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3" name="Google Shape;13703;p90"/>
          <p:cNvGrpSpPr/>
          <p:nvPr/>
        </p:nvGrpSpPr>
        <p:grpSpPr>
          <a:xfrm>
            <a:off x="2274743" y="2246902"/>
            <a:ext cx="255649" cy="351445"/>
            <a:chOff x="2274743" y="2422352"/>
            <a:chExt cx="255649" cy="351445"/>
          </a:xfrm>
        </p:grpSpPr>
        <p:sp>
          <p:nvSpPr>
            <p:cNvPr id="13704" name="Google Shape;13704;p90"/>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90"/>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90"/>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7" name="Google Shape;13707;p90"/>
          <p:cNvGrpSpPr/>
          <p:nvPr/>
        </p:nvGrpSpPr>
        <p:grpSpPr>
          <a:xfrm>
            <a:off x="2708723" y="2245789"/>
            <a:ext cx="246552" cy="352558"/>
            <a:chOff x="2708723" y="2421239"/>
            <a:chExt cx="246552" cy="352558"/>
          </a:xfrm>
        </p:grpSpPr>
        <p:sp>
          <p:nvSpPr>
            <p:cNvPr id="13708" name="Google Shape;13708;p90"/>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90"/>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90"/>
          <p:cNvGrpSpPr/>
          <p:nvPr/>
        </p:nvGrpSpPr>
        <p:grpSpPr>
          <a:xfrm>
            <a:off x="1835485" y="2246902"/>
            <a:ext cx="259433" cy="350714"/>
            <a:chOff x="1835485" y="2422352"/>
            <a:chExt cx="259433" cy="350714"/>
          </a:xfrm>
        </p:grpSpPr>
        <p:sp>
          <p:nvSpPr>
            <p:cNvPr id="13711" name="Google Shape;13711;p90"/>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90"/>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90"/>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90"/>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90"/>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90"/>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90"/>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8" name="Google Shape;13718;p90"/>
          <p:cNvGrpSpPr/>
          <p:nvPr/>
        </p:nvGrpSpPr>
        <p:grpSpPr>
          <a:xfrm>
            <a:off x="3150240" y="2246902"/>
            <a:ext cx="212489" cy="351445"/>
            <a:chOff x="3150240" y="2422352"/>
            <a:chExt cx="212489" cy="351445"/>
          </a:xfrm>
        </p:grpSpPr>
        <p:sp>
          <p:nvSpPr>
            <p:cNvPr id="13719" name="Google Shape;13719;p90"/>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90"/>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1" name="Google Shape;13721;p90"/>
          <p:cNvGrpSpPr/>
          <p:nvPr/>
        </p:nvGrpSpPr>
        <p:grpSpPr>
          <a:xfrm>
            <a:off x="1367060" y="2246679"/>
            <a:ext cx="269261" cy="352050"/>
            <a:chOff x="1367060" y="2422129"/>
            <a:chExt cx="269261" cy="352050"/>
          </a:xfrm>
        </p:grpSpPr>
        <p:sp>
          <p:nvSpPr>
            <p:cNvPr id="13722" name="Google Shape;13722;p90"/>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90"/>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90"/>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90"/>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90"/>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90"/>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90"/>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90"/>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90"/>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90"/>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90"/>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90"/>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90"/>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90"/>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6" name="Google Shape;13736;p90"/>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7" name="Google Shape;13737;p90"/>
          <p:cNvGrpSpPr/>
          <p:nvPr/>
        </p:nvGrpSpPr>
        <p:grpSpPr>
          <a:xfrm>
            <a:off x="4882690" y="2249955"/>
            <a:ext cx="274573" cy="350682"/>
            <a:chOff x="4882690" y="2425405"/>
            <a:chExt cx="274573" cy="350682"/>
          </a:xfrm>
        </p:grpSpPr>
        <p:sp>
          <p:nvSpPr>
            <p:cNvPr id="13738" name="Google Shape;13738;p90"/>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90"/>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0" name="Google Shape;13740;p90"/>
          <p:cNvGrpSpPr/>
          <p:nvPr/>
        </p:nvGrpSpPr>
        <p:grpSpPr>
          <a:xfrm>
            <a:off x="6627639" y="2268434"/>
            <a:ext cx="355993" cy="313247"/>
            <a:chOff x="6627639" y="2443884"/>
            <a:chExt cx="355993" cy="313247"/>
          </a:xfrm>
        </p:grpSpPr>
        <p:sp>
          <p:nvSpPr>
            <p:cNvPr id="13741" name="Google Shape;13741;p90"/>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90"/>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90"/>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4" name="Google Shape;13744;p90"/>
          <p:cNvGrpSpPr/>
          <p:nvPr/>
        </p:nvGrpSpPr>
        <p:grpSpPr>
          <a:xfrm>
            <a:off x="6183451" y="2286690"/>
            <a:ext cx="351445" cy="277976"/>
            <a:chOff x="6183451" y="2462140"/>
            <a:chExt cx="351445" cy="277976"/>
          </a:xfrm>
        </p:grpSpPr>
        <p:sp>
          <p:nvSpPr>
            <p:cNvPr id="13745" name="Google Shape;13745;p90"/>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90"/>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90"/>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90"/>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90"/>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90"/>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90"/>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2" name="Google Shape;13752;p90"/>
          <p:cNvGrpSpPr/>
          <p:nvPr/>
        </p:nvGrpSpPr>
        <p:grpSpPr>
          <a:xfrm>
            <a:off x="5735477" y="2254408"/>
            <a:ext cx="353354" cy="341299"/>
            <a:chOff x="5735477" y="2429858"/>
            <a:chExt cx="353354" cy="341299"/>
          </a:xfrm>
        </p:grpSpPr>
        <p:sp>
          <p:nvSpPr>
            <p:cNvPr id="13753" name="Google Shape;13753;p90"/>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90"/>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90"/>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90"/>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90"/>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90"/>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90"/>
          <p:cNvGrpSpPr/>
          <p:nvPr/>
        </p:nvGrpSpPr>
        <p:grpSpPr>
          <a:xfrm>
            <a:off x="5243735" y="2271523"/>
            <a:ext cx="405255" cy="275499"/>
            <a:chOff x="5283337" y="2478774"/>
            <a:chExt cx="358633" cy="243913"/>
          </a:xfrm>
        </p:grpSpPr>
        <p:sp>
          <p:nvSpPr>
            <p:cNvPr id="13760" name="Google Shape;13760;p90"/>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90"/>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90"/>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90"/>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90"/>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90"/>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90"/>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90"/>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90"/>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90"/>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90"/>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90"/>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90"/>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90"/>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90"/>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90"/>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90"/>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7" name="Google Shape;13777;p90"/>
          <p:cNvGrpSpPr/>
          <p:nvPr/>
        </p:nvGrpSpPr>
        <p:grpSpPr>
          <a:xfrm>
            <a:off x="7964753" y="2295373"/>
            <a:ext cx="362068" cy="258670"/>
            <a:chOff x="7964753" y="2470823"/>
            <a:chExt cx="362068" cy="258670"/>
          </a:xfrm>
        </p:grpSpPr>
        <p:sp>
          <p:nvSpPr>
            <p:cNvPr id="13778" name="Google Shape;13778;p90"/>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90"/>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90"/>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90"/>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90"/>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90"/>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90"/>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90"/>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90"/>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7" name="Google Shape;13787;p90"/>
          <p:cNvGrpSpPr/>
          <p:nvPr/>
        </p:nvGrpSpPr>
        <p:grpSpPr>
          <a:xfrm>
            <a:off x="7524349" y="2280997"/>
            <a:ext cx="350332" cy="288948"/>
            <a:chOff x="7524349" y="2456447"/>
            <a:chExt cx="350332" cy="288948"/>
          </a:xfrm>
        </p:grpSpPr>
        <p:sp>
          <p:nvSpPr>
            <p:cNvPr id="13788" name="Google Shape;13788;p90"/>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90"/>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90"/>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90"/>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90"/>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3" name="Google Shape;13793;p90"/>
          <p:cNvGrpSpPr/>
          <p:nvPr/>
        </p:nvGrpSpPr>
        <p:grpSpPr>
          <a:xfrm>
            <a:off x="3972749" y="2718761"/>
            <a:ext cx="355230" cy="356725"/>
            <a:chOff x="3972749" y="2894211"/>
            <a:chExt cx="355230" cy="356725"/>
          </a:xfrm>
        </p:grpSpPr>
        <p:sp>
          <p:nvSpPr>
            <p:cNvPr id="13794" name="Google Shape;13794;p90"/>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90"/>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90"/>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90"/>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90"/>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9" name="Google Shape;13799;p90"/>
          <p:cNvGrpSpPr/>
          <p:nvPr/>
        </p:nvGrpSpPr>
        <p:grpSpPr>
          <a:xfrm>
            <a:off x="3527797" y="2743346"/>
            <a:ext cx="355993" cy="307904"/>
            <a:chOff x="3527797" y="2918796"/>
            <a:chExt cx="355993" cy="307904"/>
          </a:xfrm>
        </p:grpSpPr>
        <p:sp>
          <p:nvSpPr>
            <p:cNvPr id="13800" name="Google Shape;13800;p90"/>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90"/>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90"/>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90"/>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90"/>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90"/>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90"/>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90"/>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90"/>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90"/>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0" name="Google Shape;13810;p90"/>
          <p:cNvGrpSpPr/>
          <p:nvPr/>
        </p:nvGrpSpPr>
        <p:grpSpPr>
          <a:xfrm>
            <a:off x="3082845" y="2745509"/>
            <a:ext cx="356375" cy="302338"/>
            <a:chOff x="3082845" y="2920959"/>
            <a:chExt cx="356375" cy="302338"/>
          </a:xfrm>
        </p:grpSpPr>
        <p:sp>
          <p:nvSpPr>
            <p:cNvPr id="13811" name="Google Shape;13811;p90"/>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90"/>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90"/>
          <p:cNvGrpSpPr/>
          <p:nvPr/>
        </p:nvGrpSpPr>
        <p:grpSpPr>
          <a:xfrm>
            <a:off x="2639038" y="2719492"/>
            <a:ext cx="355612" cy="355612"/>
            <a:chOff x="2639038" y="2894942"/>
            <a:chExt cx="355612" cy="355612"/>
          </a:xfrm>
        </p:grpSpPr>
        <p:sp>
          <p:nvSpPr>
            <p:cNvPr id="13814" name="Google Shape;13814;p90"/>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90"/>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6" name="Google Shape;13816;p90"/>
          <p:cNvGrpSpPr/>
          <p:nvPr/>
        </p:nvGrpSpPr>
        <p:grpSpPr>
          <a:xfrm>
            <a:off x="2194468" y="2763415"/>
            <a:ext cx="355993" cy="267766"/>
            <a:chOff x="2194468" y="2938865"/>
            <a:chExt cx="355993" cy="267766"/>
          </a:xfrm>
        </p:grpSpPr>
        <p:sp>
          <p:nvSpPr>
            <p:cNvPr id="13817" name="Google Shape;13817;p90"/>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90"/>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90"/>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90"/>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90"/>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90"/>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90"/>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90"/>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90"/>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90"/>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90"/>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90"/>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90"/>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90"/>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90"/>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90"/>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90"/>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90"/>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90"/>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90"/>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7" name="Google Shape;13837;p90"/>
          <p:cNvGrpSpPr/>
          <p:nvPr/>
        </p:nvGrpSpPr>
        <p:grpSpPr>
          <a:xfrm>
            <a:off x="1749897" y="2719111"/>
            <a:ext cx="355993" cy="355612"/>
            <a:chOff x="1749897" y="2894561"/>
            <a:chExt cx="355993" cy="355612"/>
          </a:xfrm>
        </p:grpSpPr>
        <p:sp>
          <p:nvSpPr>
            <p:cNvPr id="13838" name="Google Shape;13838;p90"/>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90"/>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90"/>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90"/>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90"/>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90"/>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90"/>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90"/>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90"/>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90"/>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90"/>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9" name="Google Shape;13849;p90"/>
          <p:cNvGrpSpPr/>
          <p:nvPr/>
        </p:nvGrpSpPr>
        <p:grpSpPr>
          <a:xfrm>
            <a:off x="1305327" y="2718761"/>
            <a:ext cx="357520" cy="357488"/>
            <a:chOff x="1305327" y="2894211"/>
            <a:chExt cx="357520" cy="357488"/>
          </a:xfrm>
        </p:grpSpPr>
        <p:sp>
          <p:nvSpPr>
            <p:cNvPr id="13850" name="Google Shape;13850;p90"/>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90"/>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90"/>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90"/>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90"/>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5" name="Google Shape;13855;p90"/>
          <p:cNvGrpSpPr/>
          <p:nvPr/>
        </p:nvGrpSpPr>
        <p:grpSpPr>
          <a:xfrm>
            <a:off x="853950" y="2719270"/>
            <a:ext cx="364104" cy="353290"/>
            <a:chOff x="853950" y="2894720"/>
            <a:chExt cx="364104" cy="353290"/>
          </a:xfrm>
        </p:grpSpPr>
        <p:sp>
          <p:nvSpPr>
            <p:cNvPr id="13856" name="Google Shape;13856;p90"/>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90"/>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90"/>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90"/>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90"/>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90"/>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90"/>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3" name="Google Shape;13863;p90"/>
          <p:cNvGrpSpPr/>
          <p:nvPr/>
        </p:nvGrpSpPr>
        <p:grpSpPr>
          <a:xfrm>
            <a:off x="7066548" y="2737144"/>
            <a:ext cx="352209" cy="334938"/>
            <a:chOff x="7066548" y="2912594"/>
            <a:chExt cx="352209" cy="334938"/>
          </a:xfrm>
        </p:grpSpPr>
        <p:sp>
          <p:nvSpPr>
            <p:cNvPr id="13864" name="Google Shape;13864;p90"/>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90"/>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90"/>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90"/>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90"/>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90"/>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0" name="Google Shape;13870;p90"/>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90"/>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2" name="Google Shape;13872;p90"/>
          <p:cNvGrpSpPr/>
          <p:nvPr/>
        </p:nvGrpSpPr>
        <p:grpSpPr>
          <a:xfrm>
            <a:off x="7541397" y="2729352"/>
            <a:ext cx="318495" cy="352209"/>
            <a:chOff x="7541397" y="2904802"/>
            <a:chExt cx="318495" cy="352209"/>
          </a:xfrm>
        </p:grpSpPr>
        <p:sp>
          <p:nvSpPr>
            <p:cNvPr id="13873" name="Google Shape;13873;p90"/>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90"/>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5" name="Google Shape;13875;p90"/>
          <p:cNvGrpSpPr/>
          <p:nvPr/>
        </p:nvGrpSpPr>
        <p:grpSpPr>
          <a:xfrm>
            <a:off x="8003015" y="2728589"/>
            <a:ext cx="306759" cy="351445"/>
            <a:chOff x="8003015" y="2904039"/>
            <a:chExt cx="306759" cy="351445"/>
          </a:xfrm>
        </p:grpSpPr>
        <p:sp>
          <p:nvSpPr>
            <p:cNvPr id="13876" name="Google Shape;13876;p90"/>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90"/>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90"/>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90"/>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90"/>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90"/>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2" name="Google Shape;13882;p90"/>
          <p:cNvGrpSpPr/>
          <p:nvPr/>
        </p:nvGrpSpPr>
        <p:grpSpPr>
          <a:xfrm>
            <a:off x="5687770" y="2710046"/>
            <a:ext cx="369638" cy="369606"/>
            <a:chOff x="5687770" y="2885496"/>
            <a:chExt cx="369638" cy="369606"/>
          </a:xfrm>
        </p:grpSpPr>
        <p:sp>
          <p:nvSpPr>
            <p:cNvPr id="13883" name="Google Shape;13883;p90"/>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90"/>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90"/>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90"/>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90"/>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90"/>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90"/>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90"/>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90"/>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90"/>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3" name="Google Shape;13893;p90"/>
          <p:cNvGrpSpPr/>
          <p:nvPr/>
        </p:nvGrpSpPr>
        <p:grpSpPr>
          <a:xfrm>
            <a:off x="4881958" y="2729352"/>
            <a:ext cx="156417" cy="349537"/>
            <a:chOff x="4881958" y="2904802"/>
            <a:chExt cx="156417" cy="349537"/>
          </a:xfrm>
        </p:grpSpPr>
        <p:sp>
          <p:nvSpPr>
            <p:cNvPr id="13894" name="Google Shape;13894;p90"/>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90"/>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90"/>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90"/>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90"/>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90"/>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90"/>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1" name="Google Shape;13901;p90"/>
          <p:cNvGrpSpPr/>
          <p:nvPr/>
        </p:nvGrpSpPr>
        <p:grpSpPr>
          <a:xfrm>
            <a:off x="5230318" y="2711064"/>
            <a:ext cx="371133" cy="367443"/>
            <a:chOff x="5230318" y="2886514"/>
            <a:chExt cx="371133" cy="367443"/>
          </a:xfrm>
        </p:grpSpPr>
        <p:sp>
          <p:nvSpPr>
            <p:cNvPr id="13902" name="Google Shape;13902;p90"/>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90"/>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90"/>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90"/>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90"/>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90"/>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90"/>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90"/>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90"/>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1" name="Google Shape;13911;p90"/>
          <p:cNvGrpSpPr/>
          <p:nvPr/>
        </p:nvGrpSpPr>
        <p:grpSpPr>
          <a:xfrm>
            <a:off x="5748358" y="3259128"/>
            <a:ext cx="352590" cy="182561"/>
            <a:chOff x="5748358" y="3434578"/>
            <a:chExt cx="352590" cy="182561"/>
          </a:xfrm>
        </p:grpSpPr>
        <p:sp>
          <p:nvSpPr>
            <p:cNvPr id="13912" name="Google Shape;13912;p90"/>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90"/>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90"/>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90"/>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90"/>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90"/>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8" name="Google Shape;13918;p90"/>
          <p:cNvGrpSpPr/>
          <p:nvPr/>
        </p:nvGrpSpPr>
        <p:grpSpPr>
          <a:xfrm>
            <a:off x="862283" y="4099321"/>
            <a:ext cx="341204" cy="359301"/>
            <a:chOff x="862283" y="4274771"/>
            <a:chExt cx="341204" cy="359301"/>
          </a:xfrm>
        </p:grpSpPr>
        <p:sp>
          <p:nvSpPr>
            <p:cNvPr id="13919" name="Google Shape;13919;p90"/>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90"/>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90"/>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2" name="Google Shape;13922;p90"/>
          <p:cNvGrpSpPr/>
          <p:nvPr/>
        </p:nvGrpSpPr>
        <p:grpSpPr>
          <a:xfrm>
            <a:off x="1396957" y="4111915"/>
            <a:ext cx="301861" cy="332871"/>
            <a:chOff x="1396957" y="4287365"/>
            <a:chExt cx="301861" cy="332871"/>
          </a:xfrm>
        </p:grpSpPr>
        <p:sp>
          <p:nvSpPr>
            <p:cNvPr id="13923" name="Google Shape;13923;p90"/>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90"/>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90"/>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90"/>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90"/>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90"/>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90"/>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90"/>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90"/>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90"/>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90"/>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90"/>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90"/>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90"/>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90"/>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90"/>
          <p:cNvGrpSpPr/>
          <p:nvPr/>
        </p:nvGrpSpPr>
        <p:grpSpPr>
          <a:xfrm>
            <a:off x="1865381" y="4102056"/>
            <a:ext cx="396131" cy="355612"/>
            <a:chOff x="1865381" y="4277506"/>
            <a:chExt cx="396131" cy="355612"/>
          </a:xfrm>
        </p:grpSpPr>
        <p:sp>
          <p:nvSpPr>
            <p:cNvPr id="13939" name="Google Shape;13939;p90"/>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90"/>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90"/>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90"/>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90"/>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90"/>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90"/>
          <p:cNvGrpSpPr/>
          <p:nvPr/>
        </p:nvGrpSpPr>
        <p:grpSpPr>
          <a:xfrm>
            <a:off x="2411823" y="4128549"/>
            <a:ext cx="334398" cy="299953"/>
            <a:chOff x="2411823" y="4303999"/>
            <a:chExt cx="334398" cy="299953"/>
          </a:xfrm>
        </p:grpSpPr>
        <p:sp>
          <p:nvSpPr>
            <p:cNvPr id="13946" name="Google Shape;13946;p90"/>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90"/>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90"/>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90"/>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90"/>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90"/>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90"/>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3" name="Google Shape;13953;p90"/>
          <p:cNvGrpSpPr/>
          <p:nvPr/>
        </p:nvGrpSpPr>
        <p:grpSpPr>
          <a:xfrm>
            <a:off x="2903337" y="4103582"/>
            <a:ext cx="382519" cy="350682"/>
            <a:chOff x="2903337" y="4279032"/>
            <a:chExt cx="382519" cy="350682"/>
          </a:xfrm>
        </p:grpSpPr>
        <p:sp>
          <p:nvSpPr>
            <p:cNvPr id="13954" name="Google Shape;13954;p90"/>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90"/>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90"/>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90"/>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90"/>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90"/>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90"/>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90"/>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90"/>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90"/>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90"/>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90"/>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90"/>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90"/>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90"/>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9" name="Google Shape;13969;p90"/>
          <p:cNvGrpSpPr/>
          <p:nvPr/>
        </p:nvGrpSpPr>
        <p:grpSpPr>
          <a:xfrm>
            <a:off x="3933342" y="4140317"/>
            <a:ext cx="383632" cy="276449"/>
            <a:chOff x="3933342" y="4315767"/>
            <a:chExt cx="383632" cy="276449"/>
          </a:xfrm>
        </p:grpSpPr>
        <p:sp>
          <p:nvSpPr>
            <p:cNvPr id="13970" name="Google Shape;13970;p90"/>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90"/>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90"/>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90"/>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90"/>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90"/>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6" name="Google Shape;13976;p90"/>
          <p:cNvGrpSpPr/>
          <p:nvPr/>
        </p:nvGrpSpPr>
        <p:grpSpPr>
          <a:xfrm>
            <a:off x="3441065" y="4127055"/>
            <a:ext cx="337069" cy="302593"/>
            <a:chOff x="3441065" y="4302505"/>
            <a:chExt cx="337069" cy="302593"/>
          </a:xfrm>
        </p:grpSpPr>
        <p:sp>
          <p:nvSpPr>
            <p:cNvPr id="13977" name="Google Shape;13977;p90"/>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90"/>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90"/>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90"/>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90"/>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90"/>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90"/>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90"/>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90"/>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90"/>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90"/>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90"/>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90"/>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0" name="Google Shape;13990;p90"/>
          <p:cNvGrpSpPr/>
          <p:nvPr/>
        </p:nvGrpSpPr>
        <p:grpSpPr>
          <a:xfrm>
            <a:off x="3532345" y="3187185"/>
            <a:ext cx="339328" cy="336274"/>
            <a:chOff x="3532345" y="3362635"/>
            <a:chExt cx="339328" cy="336274"/>
          </a:xfrm>
        </p:grpSpPr>
        <p:sp>
          <p:nvSpPr>
            <p:cNvPr id="13991" name="Google Shape;13991;p9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90"/>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90"/>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9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90"/>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6" name="Google Shape;13996;p90"/>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7" name="Google Shape;13997;p90"/>
          <p:cNvGrpSpPr/>
          <p:nvPr/>
        </p:nvGrpSpPr>
        <p:grpSpPr>
          <a:xfrm>
            <a:off x="1883955" y="3633250"/>
            <a:ext cx="162873" cy="351445"/>
            <a:chOff x="1883955" y="3808700"/>
            <a:chExt cx="162873" cy="351445"/>
          </a:xfrm>
        </p:grpSpPr>
        <p:sp>
          <p:nvSpPr>
            <p:cNvPr id="13998" name="Google Shape;13998;p90"/>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90"/>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0" name="Google Shape;14000;p90"/>
          <p:cNvGrpSpPr/>
          <p:nvPr/>
        </p:nvGrpSpPr>
        <p:grpSpPr>
          <a:xfrm>
            <a:off x="939156" y="3633759"/>
            <a:ext cx="192007" cy="351318"/>
            <a:chOff x="939156" y="3809209"/>
            <a:chExt cx="192007" cy="351318"/>
          </a:xfrm>
        </p:grpSpPr>
        <p:sp>
          <p:nvSpPr>
            <p:cNvPr id="14001" name="Google Shape;14001;p90"/>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90"/>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3" name="Google Shape;14003;p90"/>
          <p:cNvGrpSpPr/>
          <p:nvPr/>
        </p:nvGrpSpPr>
        <p:grpSpPr>
          <a:xfrm>
            <a:off x="2306167" y="3634395"/>
            <a:ext cx="193915" cy="349155"/>
            <a:chOff x="2306167" y="3809845"/>
            <a:chExt cx="193915" cy="349155"/>
          </a:xfrm>
        </p:grpSpPr>
        <p:sp>
          <p:nvSpPr>
            <p:cNvPr id="14004" name="Google Shape;14004;p90"/>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90"/>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90"/>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90"/>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90"/>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90"/>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90"/>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1" name="Google Shape;14011;p90"/>
          <p:cNvGrpSpPr/>
          <p:nvPr/>
        </p:nvGrpSpPr>
        <p:grpSpPr>
          <a:xfrm>
            <a:off x="1323901" y="3631723"/>
            <a:ext cx="356343" cy="356757"/>
            <a:chOff x="1323901" y="3807173"/>
            <a:chExt cx="356343" cy="356757"/>
          </a:xfrm>
        </p:grpSpPr>
        <p:sp>
          <p:nvSpPr>
            <p:cNvPr id="14012" name="Google Shape;14012;p90"/>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90"/>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90"/>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90"/>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90"/>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90"/>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90"/>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90"/>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90"/>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90"/>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90"/>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90"/>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90"/>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90"/>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90"/>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90"/>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90"/>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90"/>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90"/>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90"/>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90"/>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90"/>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90"/>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90"/>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36" name="Google Shape;14036;p90"/>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37" name="Google Shape;14037;p90"/>
          <p:cNvGrpSpPr/>
          <p:nvPr/>
        </p:nvGrpSpPr>
        <p:grpSpPr>
          <a:xfrm>
            <a:off x="859262" y="3178470"/>
            <a:ext cx="306759" cy="351445"/>
            <a:chOff x="859262" y="3353920"/>
            <a:chExt cx="306759" cy="351445"/>
          </a:xfrm>
        </p:grpSpPr>
        <p:sp>
          <p:nvSpPr>
            <p:cNvPr id="14038" name="Google Shape;14038;p90"/>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90"/>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90"/>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90"/>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90"/>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3" name="Google Shape;14043;p90"/>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4" name="Google Shape;14044;p90"/>
          <p:cNvGrpSpPr/>
          <p:nvPr/>
        </p:nvGrpSpPr>
        <p:grpSpPr>
          <a:xfrm>
            <a:off x="3967437" y="3661652"/>
            <a:ext cx="364708" cy="295405"/>
            <a:chOff x="3967437" y="3837102"/>
            <a:chExt cx="364708" cy="295405"/>
          </a:xfrm>
        </p:grpSpPr>
        <p:sp>
          <p:nvSpPr>
            <p:cNvPr id="14045" name="Google Shape;14045;p90"/>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90"/>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90"/>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90"/>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90"/>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50" name="Google Shape;14050;p90"/>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90"/>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90"/>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53" name="Google Shape;14053;p90"/>
          <p:cNvGrpSpPr/>
          <p:nvPr/>
        </p:nvGrpSpPr>
        <p:grpSpPr>
          <a:xfrm>
            <a:off x="5811827" y="3631001"/>
            <a:ext cx="283743" cy="308444"/>
            <a:chOff x="5964227" y="3858701"/>
            <a:chExt cx="283743" cy="308444"/>
          </a:xfrm>
        </p:grpSpPr>
        <p:sp>
          <p:nvSpPr>
            <p:cNvPr id="14054" name="Google Shape;14054;p90"/>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90"/>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90"/>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90"/>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8" name="Google Shape;14058;p90"/>
          <p:cNvGrpSpPr/>
          <p:nvPr/>
        </p:nvGrpSpPr>
        <p:grpSpPr>
          <a:xfrm>
            <a:off x="6243508" y="3697623"/>
            <a:ext cx="320372" cy="213602"/>
            <a:chOff x="6395908" y="3873073"/>
            <a:chExt cx="320372" cy="213602"/>
          </a:xfrm>
        </p:grpSpPr>
        <p:sp>
          <p:nvSpPr>
            <p:cNvPr id="14059" name="Google Shape;14059;p90"/>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90"/>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90"/>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90"/>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90"/>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90"/>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90"/>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90"/>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90"/>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90"/>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9" name="Google Shape;14069;p90"/>
          <p:cNvGrpSpPr/>
          <p:nvPr/>
        </p:nvGrpSpPr>
        <p:grpSpPr>
          <a:xfrm>
            <a:off x="7262890" y="3627366"/>
            <a:ext cx="357138" cy="352018"/>
            <a:chOff x="7415290" y="3802816"/>
            <a:chExt cx="357138" cy="352018"/>
          </a:xfrm>
        </p:grpSpPr>
        <p:sp>
          <p:nvSpPr>
            <p:cNvPr id="14070" name="Google Shape;14070;p90"/>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90"/>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90"/>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90"/>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90"/>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90"/>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90"/>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90"/>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8" name="Google Shape;14078;p90"/>
          <p:cNvGrpSpPr/>
          <p:nvPr/>
        </p:nvGrpSpPr>
        <p:grpSpPr>
          <a:xfrm>
            <a:off x="6737312" y="3657963"/>
            <a:ext cx="355230" cy="293401"/>
            <a:chOff x="6889712" y="3833413"/>
            <a:chExt cx="355230" cy="293401"/>
          </a:xfrm>
        </p:grpSpPr>
        <p:sp>
          <p:nvSpPr>
            <p:cNvPr id="14079" name="Google Shape;14079;p90"/>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90"/>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90"/>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90"/>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90"/>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4" name="Google Shape;14084;p90"/>
          <p:cNvGrpSpPr/>
          <p:nvPr/>
        </p:nvGrpSpPr>
        <p:grpSpPr>
          <a:xfrm>
            <a:off x="7707152" y="3660420"/>
            <a:ext cx="282318" cy="337168"/>
            <a:chOff x="1635875" y="237775"/>
            <a:chExt cx="4370250" cy="5219325"/>
          </a:xfrm>
        </p:grpSpPr>
        <p:sp>
          <p:nvSpPr>
            <p:cNvPr id="14085" name="Google Shape;14085;p90"/>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90"/>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7" name="Google Shape;14087;p90"/>
          <p:cNvGrpSpPr/>
          <p:nvPr/>
        </p:nvGrpSpPr>
        <p:grpSpPr>
          <a:xfrm>
            <a:off x="3103963" y="3185690"/>
            <a:ext cx="297886" cy="337578"/>
            <a:chOff x="3103963" y="3361140"/>
            <a:chExt cx="297886" cy="337578"/>
          </a:xfrm>
        </p:grpSpPr>
        <p:sp>
          <p:nvSpPr>
            <p:cNvPr id="14088" name="Google Shape;14088;p90"/>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90"/>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90"/>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9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90"/>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9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9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90"/>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9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90"/>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9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90"/>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9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90"/>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9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90"/>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90"/>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9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9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9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9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90"/>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90"/>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9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2" name="Google Shape;14112;p90"/>
          <p:cNvGrpSpPr/>
          <p:nvPr/>
        </p:nvGrpSpPr>
        <p:grpSpPr>
          <a:xfrm>
            <a:off x="2667821" y="3185658"/>
            <a:ext cx="273046" cy="337801"/>
            <a:chOff x="2667821" y="3361108"/>
            <a:chExt cx="273046" cy="337801"/>
          </a:xfrm>
        </p:grpSpPr>
        <p:sp>
          <p:nvSpPr>
            <p:cNvPr id="14113" name="Google Shape;14113;p90"/>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90"/>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90"/>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90"/>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90"/>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90"/>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90"/>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90"/>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90"/>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90"/>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90"/>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90"/>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90"/>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90"/>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90"/>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90"/>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90"/>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90"/>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90"/>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2" name="Google Shape;14132;p90"/>
          <p:cNvGrpSpPr/>
          <p:nvPr/>
        </p:nvGrpSpPr>
        <p:grpSpPr>
          <a:xfrm>
            <a:off x="2212469" y="3184863"/>
            <a:ext cx="282715" cy="338660"/>
            <a:chOff x="2212469" y="3360313"/>
            <a:chExt cx="282715" cy="338660"/>
          </a:xfrm>
        </p:grpSpPr>
        <p:sp>
          <p:nvSpPr>
            <p:cNvPr id="14133" name="Google Shape;14133;p90"/>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90"/>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90"/>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6" name="Google Shape;14136;p90"/>
          <p:cNvGrpSpPr/>
          <p:nvPr/>
        </p:nvGrpSpPr>
        <p:grpSpPr>
          <a:xfrm>
            <a:off x="1768821" y="3185658"/>
            <a:ext cx="278739" cy="339073"/>
            <a:chOff x="1768821" y="3361108"/>
            <a:chExt cx="278739" cy="339073"/>
          </a:xfrm>
        </p:grpSpPr>
        <p:sp>
          <p:nvSpPr>
            <p:cNvPr id="14137" name="Google Shape;14137;p90"/>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90"/>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90"/>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90"/>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90"/>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90"/>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90"/>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90"/>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90"/>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90"/>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90"/>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8" name="Google Shape;14148;p90"/>
          <p:cNvGrpSpPr/>
          <p:nvPr/>
        </p:nvGrpSpPr>
        <p:grpSpPr>
          <a:xfrm>
            <a:off x="5337883" y="3161423"/>
            <a:ext cx="307141" cy="376826"/>
            <a:chOff x="5337883" y="3336873"/>
            <a:chExt cx="307141" cy="376826"/>
          </a:xfrm>
        </p:grpSpPr>
        <p:sp>
          <p:nvSpPr>
            <p:cNvPr id="14149" name="Google Shape;14149;p90"/>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90"/>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1" name="Google Shape;14151;p90"/>
          <p:cNvGrpSpPr/>
          <p:nvPr/>
        </p:nvGrpSpPr>
        <p:grpSpPr>
          <a:xfrm>
            <a:off x="4883835" y="3161805"/>
            <a:ext cx="323425" cy="377557"/>
            <a:chOff x="4883835" y="3337255"/>
            <a:chExt cx="323425" cy="377557"/>
          </a:xfrm>
        </p:grpSpPr>
        <p:sp>
          <p:nvSpPr>
            <p:cNvPr id="14152" name="Google Shape;14152;p90"/>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90"/>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90"/>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5" name="Google Shape;14155;p90"/>
          <p:cNvGrpSpPr/>
          <p:nvPr/>
        </p:nvGrpSpPr>
        <p:grpSpPr>
          <a:xfrm>
            <a:off x="6193310" y="3231839"/>
            <a:ext cx="352590" cy="237488"/>
            <a:chOff x="6193310" y="3407289"/>
            <a:chExt cx="352590" cy="237488"/>
          </a:xfrm>
        </p:grpSpPr>
        <p:sp>
          <p:nvSpPr>
            <p:cNvPr id="14156" name="Google Shape;14156;p90"/>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90"/>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90"/>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90"/>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90"/>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1" name="Google Shape;14161;p90"/>
          <p:cNvGrpSpPr/>
          <p:nvPr/>
        </p:nvGrpSpPr>
        <p:grpSpPr>
          <a:xfrm>
            <a:off x="6637117" y="3222393"/>
            <a:ext cx="353735" cy="254504"/>
            <a:chOff x="6637117" y="3397843"/>
            <a:chExt cx="353735" cy="254504"/>
          </a:xfrm>
        </p:grpSpPr>
        <p:sp>
          <p:nvSpPr>
            <p:cNvPr id="14162" name="Google Shape;14162;p90"/>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90"/>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90"/>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90"/>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90"/>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90"/>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8" name="Google Shape;14168;p90"/>
          <p:cNvGrpSpPr/>
          <p:nvPr/>
        </p:nvGrpSpPr>
        <p:grpSpPr>
          <a:xfrm>
            <a:off x="7075994" y="3174081"/>
            <a:ext cx="360637" cy="352336"/>
            <a:chOff x="7075994" y="3349531"/>
            <a:chExt cx="360637" cy="352336"/>
          </a:xfrm>
        </p:grpSpPr>
        <p:sp>
          <p:nvSpPr>
            <p:cNvPr id="14169" name="Google Shape;14169;p90"/>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90"/>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90"/>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90"/>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90"/>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90"/>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90"/>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6" name="Google Shape;14176;p90"/>
          <p:cNvGrpSpPr/>
          <p:nvPr/>
        </p:nvGrpSpPr>
        <p:grpSpPr>
          <a:xfrm>
            <a:off x="7651983" y="3173731"/>
            <a:ext cx="107183" cy="352399"/>
            <a:chOff x="7651983" y="3349181"/>
            <a:chExt cx="107183" cy="352399"/>
          </a:xfrm>
        </p:grpSpPr>
        <p:sp>
          <p:nvSpPr>
            <p:cNvPr id="14177" name="Google Shape;14177;p90"/>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90"/>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9" name="Google Shape;14179;p90"/>
          <p:cNvGrpSpPr/>
          <p:nvPr/>
        </p:nvGrpSpPr>
        <p:grpSpPr>
          <a:xfrm>
            <a:off x="7973468" y="3206872"/>
            <a:ext cx="352590" cy="287072"/>
            <a:chOff x="7973468" y="3382322"/>
            <a:chExt cx="352590" cy="287072"/>
          </a:xfrm>
        </p:grpSpPr>
        <p:sp>
          <p:nvSpPr>
            <p:cNvPr id="14180" name="Google Shape;14180;p90"/>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90"/>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90"/>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90"/>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90"/>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90"/>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90"/>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90"/>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90"/>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90"/>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90"/>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90"/>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92" name="Google Shape;14192;p90"/>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4193" name="Google Shape;14193;p90"/>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97"/>
        <p:cNvGrpSpPr/>
        <p:nvPr/>
      </p:nvGrpSpPr>
      <p:grpSpPr>
        <a:xfrm>
          <a:off x="0" y="0"/>
          <a:ext cx="0" cy="0"/>
          <a:chOff x="0" y="0"/>
          <a:chExt cx="0" cy="0"/>
        </a:xfrm>
      </p:grpSpPr>
      <p:grpSp>
        <p:nvGrpSpPr>
          <p:cNvPr id="14198" name="Google Shape;14198;p91"/>
          <p:cNvGrpSpPr/>
          <p:nvPr/>
        </p:nvGrpSpPr>
        <p:grpSpPr>
          <a:xfrm>
            <a:off x="849677" y="1576858"/>
            <a:ext cx="347872" cy="347488"/>
            <a:chOff x="849677" y="1500658"/>
            <a:chExt cx="347872" cy="347488"/>
          </a:xfrm>
        </p:grpSpPr>
        <p:sp>
          <p:nvSpPr>
            <p:cNvPr id="14199" name="Google Shape;14199;p91"/>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91"/>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91"/>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91"/>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91"/>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91"/>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5" name="Google Shape;14205;p91"/>
          <p:cNvGrpSpPr/>
          <p:nvPr/>
        </p:nvGrpSpPr>
        <p:grpSpPr>
          <a:xfrm>
            <a:off x="1415853" y="1576858"/>
            <a:ext cx="315872" cy="347488"/>
            <a:chOff x="1415853" y="1500658"/>
            <a:chExt cx="315872" cy="347488"/>
          </a:xfrm>
        </p:grpSpPr>
        <p:sp>
          <p:nvSpPr>
            <p:cNvPr id="14206" name="Google Shape;14206;p91"/>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91"/>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91"/>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91"/>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0" name="Google Shape;14210;p91"/>
          <p:cNvGrpSpPr/>
          <p:nvPr/>
        </p:nvGrpSpPr>
        <p:grpSpPr>
          <a:xfrm>
            <a:off x="4697389" y="1576858"/>
            <a:ext cx="347520" cy="347104"/>
            <a:chOff x="4697389" y="1500658"/>
            <a:chExt cx="347520" cy="347104"/>
          </a:xfrm>
        </p:grpSpPr>
        <p:sp>
          <p:nvSpPr>
            <p:cNvPr id="14211" name="Google Shape;14211;p91"/>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91"/>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91"/>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4" name="Google Shape;14214;p91"/>
          <p:cNvGrpSpPr/>
          <p:nvPr/>
        </p:nvGrpSpPr>
        <p:grpSpPr>
          <a:xfrm>
            <a:off x="3603533" y="2041146"/>
            <a:ext cx="347520" cy="353760"/>
            <a:chOff x="3603533" y="1964946"/>
            <a:chExt cx="347520" cy="353760"/>
          </a:xfrm>
        </p:grpSpPr>
        <p:sp>
          <p:nvSpPr>
            <p:cNvPr id="14215" name="Google Shape;14215;p91"/>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91"/>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91"/>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8" name="Google Shape;14218;p91"/>
          <p:cNvGrpSpPr/>
          <p:nvPr/>
        </p:nvGrpSpPr>
        <p:grpSpPr>
          <a:xfrm>
            <a:off x="1950765" y="2040538"/>
            <a:ext cx="357792" cy="352448"/>
            <a:chOff x="1950765" y="1964338"/>
            <a:chExt cx="357792" cy="352448"/>
          </a:xfrm>
        </p:grpSpPr>
        <p:sp>
          <p:nvSpPr>
            <p:cNvPr id="14219" name="Google Shape;14219;p91"/>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91"/>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91"/>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91"/>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3" name="Google Shape;14223;p91"/>
          <p:cNvGrpSpPr/>
          <p:nvPr/>
        </p:nvGrpSpPr>
        <p:grpSpPr>
          <a:xfrm>
            <a:off x="7435629" y="2040890"/>
            <a:ext cx="367712" cy="353248"/>
            <a:chOff x="7435629" y="1964690"/>
            <a:chExt cx="367712" cy="353248"/>
          </a:xfrm>
        </p:grpSpPr>
        <p:sp>
          <p:nvSpPr>
            <p:cNvPr id="14224" name="Google Shape;14224;p91"/>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91"/>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91"/>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91"/>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8" name="Google Shape;14228;p91"/>
          <p:cNvGrpSpPr/>
          <p:nvPr/>
        </p:nvGrpSpPr>
        <p:grpSpPr>
          <a:xfrm>
            <a:off x="2512749" y="2041242"/>
            <a:ext cx="333024" cy="352896"/>
            <a:chOff x="2512749" y="1965042"/>
            <a:chExt cx="333024" cy="352896"/>
          </a:xfrm>
        </p:grpSpPr>
        <p:sp>
          <p:nvSpPr>
            <p:cNvPr id="14229" name="Google Shape;14229;p91"/>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91"/>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91"/>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91"/>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91"/>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4" name="Google Shape;14234;p91"/>
          <p:cNvGrpSpPr/>
          <p:nvPr/>
        </p:nvGrpSpPr>
        <p:grpSpPr>
          <a:xfrm>
            <a:off x="1398317" y="2057978"/>
            <a:ext cx="365792" cy="335392"/>
            <a:chOff x="1398317" y="1981778"/>
            <a:chExt cx="365792" cy="335392"/>
          </a:xfrm>
        </p:grpSpPr>
        <p:sp>
          <p:nvSpPr>
            <p:cNvPr id="14235" name="Google Shape;14235;p91"/>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91"/>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91"/>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91"/>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91"/>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91"/>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1" name="Google Shape;14241;p91"/>
          <p:cNvGrpSpPr/>
          <p:nvPr/>
        </p:nvGrpSpPr>
        <p:grpSpPr>
          <a:xfrm>
            <a:off x="3052237" y="2079770"/>
            <a:ext cx="353600" cy="314752"/>
            <a:chOff x="3052237" y="2003570"/>
            <a:chExt cx="353600" cy="314752"/>
          </a:xfrm>
        </p:grpSpPr>
        <p:sp>
          <p:nvSpPr>
            <p:cNvPr id="14242" name="Google Shape;14242;p91"/>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91"/>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91"/>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5" name="Google Shape;14245;p91"/>
          <p:cNvGrpSpPr/>
          <p:nvPr/>
        </p:nvGrpSpPr>
        <p:grpSpPr>
          <a:xfrm>
            <a:off x="1404013" y="3034266"/>
            <a:ext cx="368096" cy="223968"/>
            <a:chOff x="1404013" y="2958066"/>
            <a:chExt cx="368096" cy="223968"/>
          </a:xfrm>
        </p:grpSpPr>
        <p:sp>
          <p:nvSpPr>
            <p:cNvPr id="14246" name="Google Shape;14246;p91"/>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91"/>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8" name="Google Shape;14248;p91"/>
          <p:cNvSpPr/>
          <p:nvPr/>
        </p:nvSpPr>
        <p:spPr>
          <a:xfrm>
            <a:off x="4147597"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91"/>
          <p:cNvSpPr/>
          <p:nvPr/>
        </p:nvSpPr>
        <p:spPr>
          <a:xfrm>
            <a:off x="880141"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0" name="Google Shape;14250;p91"/>
          <p:cNvGrpSpPr/>
          <p:nvPr/>
        </p:nvGrpSpPr>
        <p:grpSpPr>
          <a:xfrm>
            <a:off x="1951149" y="2961402"/>
            <a:ext cx="370368" cy="367328"/>
            <a:chOff x="1951149" y="2885202"/>
            <a:chExt cx="370368" cy="367328"/>
          </a:xfrm>
        </p:grpSpPr>
        <p:sp>
          <p:nvSpPr>
            <p:cNvPr id="14251" name="Google Shape;14251;p91"/>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91"/>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91"/>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91"/>
          <p:cNvGrpSpPr/>
          <p:nvPr/>
        </p:nvGrpSpPr>
        <p:grpSpPr>
          <a:xfrm>
            <a:off x="2501677" y="2982362"/>
            <a:ext cx="367328" cy="327296"/>
            <a:chOff x="2501677" y="2906162"/>
            <a:chExt cx="367328" cy="327296"/>
          </a:xfrm>
        </p:grpSpPr>
        <p:sp>
          <p:nvSpPr>
            <p:cNvPr id="14255" name="Google Shape;14255;p91"/>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91"/>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91"/>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58" name="Google Shape;14258;p91"/>
          <p:cNvSpPr/>
          <p:nvPr/>
        </p:nvSpPr>
        <p:spPr>
          <a:xfrm>
            <a:off x="3597837"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9" name="Google Shape;14259;p91"/>
          <p:cNvGrpSpPr/>
          <p:nvPr/>
        </p:nvGrpSpPr>
        <p:grpSpPr>
          <a:xfrm>
            <a:off x="3050317" y="2969914"/>
            <a:ext cx="367712" cy="354240"/>
            <a:chOff x="3050317" y="2893714"/>
            <a:chExt cx="367712" cy="354240"/>
          </a:xfrm>
        </p:grpSpPr>
        <p:sp>
          <p:nvSpPr>
            <p:cNvPr id="14260" name="Google Shape;14260;p91"/>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91"/>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2" name="Google Shape;14262;p91"/>
          <p:cNvSpPr/>
          <p:nvPr/>
        </p:nvSpPr>
        <p:spPr>
          <a:xfrm>
            <a:off x="4694733"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91"/>
          <p:cNvSpPr/>
          <p:nvPr/>
        </p:nvSpPr>
        <p:spPr>
          <a:xfrm>
            <a:off x="8046381"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4" name="Google Shape;14264;p91"/>
          <p:cNvGrpSpPr/>
          <p:nvPr/>
        </p:nvGrpSpPr>
        <p:grpSpPr>
          <a:xfrm>
            <a:off x="7531277" y="2962554"/>
            <a:ext cx="185184" cy="367296"/>
            <a:chOff x="7531277" y="2886354"/>
            <a:chExt cx="185184" cy="367296"/>
          </a:xfrm>
        </p:grpSpPr>
        <p:sp>
          <p:nvSpPr>
            <p:cNvPr id="14265" name="Google Shape;14265;p91"/>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91"/>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91"/>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8" name="Google Shape;14268;p91"/>
          <p:cNvGrpSpPr/>
          <p:nvPr/>
        </p:nvGrpSpPr>
        <p:grpSpPr>
          <a:xfrm>
            <a:off x="6926637" y="2962938"/>
            <a:ext cx="297184" cy="367296"/>
            <a:chOff x="6926637" y="2886738"/>
            <a:chExt cx="297184" cy="367296"/>
          </a:xfrm>
        </p:grpSpPr>
        <p:sp>
          <p:nvSpPr>
            <p:cNvPr id="14269" name="Google Shape;14269;p91"/>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91"/>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91"/>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72" name="Google Shape;14272;p91"/>
          <p:cNvSpPr/>
          <p:nvPr/>
        </p:nvSpPr>
        <p:spPr>
          <a:xfrm>
            <a:off x="5255565"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91"/>
          <p:cNvSpPr/>
          <p:nvPr/>
        </p:nvSpPr>
        <p:spPr>
          <a:xfrm>
            <a:off x="5834285"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74" name="Google Shape;14274;p91"/>
          <p:cNvGrpSpPr/>
          <p:nvPr/>
        </p:nvGrpSpPr>
        <p:grpSpPr>
          <a:xfrm>
            <a:off x="6340653" y="2962554"/>
            <a:ext cx="370368" cy="368064"/>
            <a:chOff x="6340653" y="2886354"/>
            <a:chExt cx="370368" cy="368064"/>
          </a:xfrm>
        </p:grpSpPr>
        <p:sp>
          <p:nvSpPr>
            <p:cNvPr id="14275" name="Google Shape;14275;p91"/>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91"/>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91"/>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91"/>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91"/>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91"/>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1" name="Google Shape;14281;p91"/>
          <p:cNvGrpSpPr/>
          <p:nvPr/>
        </p:nvGrpSpPr>
        <p:grpSpPr>
          <a:xfrm>
            <a:off x="5246797" y="2057626"/>
            <a:ext cx="354752" cy="336512"/>
            <a:chOff x="5246797" y="1981426"/>
            <a:chExt cx="354752" cy="336512"/>
          </a:xfrm>
        </p:grpSpPr>
        <p:sp>
          <p:nvSpPr>
            <p:cNvPr id="14282" name="Google Shape;14282;p91"/>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91"/>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4" name="Google Shape;14284;p91"/>
          <p:cNvGrpSpPr/>
          <p:nvPr/>
        </p:nvGrpSpPr>
        <p:grpSpPr>
          <a:xfrm>
            <a:off x="4148749" y="2178266"/>
            <a:ext cx="355136" cy="216256"/>
            <a:chOff x="4148749" y="2102066"/>
            <a:chExt cx="355136" cy="216256"/>
          </a:xfrm>
        </p:grpSpPr>
        <p:sp>
          <p:nvSpPr>
            <p:cNvPr id="14285" name="Google Shape;14285;p91"/>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91"/>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7" name="Google Shape;14287;p91"/>
          <p:cNvGrpSpPr/>
          <p:nvPr/>
        </p:nvGrpSpPr>
        <p:grpSpPr>
          <a:xfrm>
            <a:off x="5794669" y="2077626"/>
            <a:ext cx="354752" cy="315360"/>
            <a:chOff x="5794669" y="2001426"/>
            <a:chExt cx="354752" cy="315360"/>
          </a:xfrm>
        </p:grpSpPr>
        <p:sp>
          <p:nvSpPr>
            <p:cNvPr id="14288" name="Google Shape;14288;p91"/>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91"/>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0" name="Google Shape;14290;p91"/>
          <p:cNvGrpSpPr/>
          <p:nvPr/>
        </p:nvGrpSpPr>
        <p:grpSpPr>
          <a:xfrm>
            <a:off x="6345229" y="2106042"/>
            <a:ext cx="352832" cy="289216"/>
            <a:chOff x="6345229" y="2029842"/>
            <a:chExt cx="352832" cy="289216"/>
          </a:xfrm>
        </p:grpSpPr>
        <p:sp>
          <p:nvSpPr>
            <p:cNvPr id="14291" name="Google Shape;14291;p91"/>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91"/>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3" name="Google Shape;14293;p91"/>
          <p:cNvGrpSpPr/>
          <p:nvPr/>
        </p:nvGrpSpPr>
        <p:grpSpPr>
          <a:xfrm>
            <a:off x="4697389" y="2112538"/>
            <a:ext cx="354752" cy="281984"/>
            <a:chOff x="4697389" y="2036338"/>
            <a:chExt cx="354752" cy="281984"/>
          </a:xfrm>
        </p:grpSpPr>
        <p:sp>
          <p:nvSpPr>
            <p:cNvPr id="14294" name="Google Shape;14294;p91"/>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91"/>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6" name="Google Shape;14296;p91"/>
          <p:cNvGrpSpPr/>
          <p:nvPr/>
        </p:nvGrpSpPr>
        <p:grpSpPr>
          <a:xfrm>
            <a:off x="1404013" y="2500954"/>
            <a:ext cx="353600" cy="354944"/>
            <a:chOff x="1404013" y="2424754"/>
            <a:chExt cx="353600" cy="354944"/>
          </a:xfrm>
        </p:grpSpPr>
        <p:sp>
          <p:nvSpPr>
            <p:cNvPr id="14297" name="Google Shape;14297;p91"/>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91"/>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91"/>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91"/>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91"/>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2" name="Google Shape;14302;p91"/>
          <p:cNvGrpSpPr/>
          <p:nvPr/>
        </p:nvGrpSpPr>
        <p:grpSpPr>
          <a:xfrm>
            <a:off x="854253" y="2504474"/>
            <a:ext cx="355104" cy="351040"/>
            <a:chOff x="854253" y="2428274"/>
            <a:chExt cx="355104" cy="351040"/>
          </a:xfrm>
        </p:grpSpPr>
        <p:sp>
          <p:nvSpPr>
            <p:cNvPr id="14303" name="Google Shape;14303;p91"/>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91"/>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5" name="Google Shape;14305;p91"/>
          <p:cNvGrpSpPr/>
          <p:nvPr/>
        </p:nvGrpSpPr>
        <p:grpSpPr>
          <a:xfrm>
            <a:off x="6896909" y="2517146"/>
            <a:ext cx="354752" cy="275904"/>
            <a:chOff x="6896909" y="2440946"/>
            <a:chExt cx="354752" cy="275904"/>
          </a:xfrm>
        </p:grpSpPr>
        <p:sp>
          <p:nvSpPr>
            <p:cNvPr id="14306" name="Google Shape;14306;p91"/>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91"/>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08" name="Google Shape;14308;p91"/>
          <p:cNvSpPr/>
          <p:nvPr/>
        </p:nvSpPr>
        <p:spPr>
          <a:xfrm>
            <a:off x="6347501"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9" name="Google Shape;14309;p91"/>
          <p:cNvGrpSpPr/>
          <p:nvPr/>
        </p:nvGrpSpPr>
        <p:grpSpPr>
          <a:xfrm>
            <a:off x="5265069" y="2500954"/>
            <a:ext cx="321984" cy="354560"/>
            <a:chOff x="5265069" y="2424754"/>
            <a:chExt cx="321984" cy="354560"/>
          </a:xfrm>
        </p:grpSpPr>
        <p:sp>
          <p:nvSpPr>
            <p:cNvPr id="14310" name="Google Shape;14310;p91"/>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91"/>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2" name="Google Shape;14312;p91"/>
          <p:cNvGrpSpPr/>
          <p:nvPr/>
        </p:nvGrpSpPr>
        <p:grpSpPr>
          <a:xfrm>
            <a:off x="4150669" y="2542970"/>
            <a:ext cx="355104" cy="259584"/>
            <a:chOff x="4150669" y="2466770"/>
            <a:chExt cx="355104" cy="259584"/>
          </a:xfrm>
        </p:grpSpPr>
        <p:sp>
          <p:nvSpPr>
            <p:cNvPr id="14313" name="Google Shape;14313;p91"/>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91"/>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91"/>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91"/>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7" name="Google Shape;14317;p91"/>
          <p:cNvGrpSpPr/>
          <p:nvPr/>
        </p:nvGrpSpPr>
        <p:grpSpPr>
          <a:xfrm>
            <a:off x="4699693" y="2501146"/>
            <a:ext cx="354336" cy="353984"/>
            <a:chOff x="4699693" y="2424946"/>
            <a:chExt cx="354336" cy="353984"/>
          </a:xfrm>
        </p:grpSpPr>
        <p:sp>
          <p:nvSpPr>
            <p:cNvPr id="14318" name="Google Shape;14318;p91"/>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91"/>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20" name="Google Shape;14320;p91"/>
          <p:cNvSpPr/>
          <p:nvPr/>
        </p:nvSpPr>
        <p:spPr>
          <a:xfrm>
            <a:off x="5809901"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91"/>
          <p:cNvSpPr/>
          <p:nvPr/>
        </p:nvSpPr>
        <p:spPr>
          <a:xfrm>
            <a:off x="3051853"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22" name="Google Shape;14322;p91"/>
          <p:cNvGrpSpPr/>
          <p:nvPr/>
        </p:nvGrpSpPr>
        <p:grpSpPr>
          <a:xfrm>
            <a:off x="1953037" y="2628442"/>
            <a:ext cx="355136" cy="227072"/>
            <a:chOff x="1953037" y="2552242"/>
            <a:chExt cx="355136" cy="227072"/>
          </a:xfrm>
        </p:grpSpPr>
        <p:sp>
          <p:nvSpPr>
            <p:cNvPr id="14323" name="Google Shape;14323;p91"/>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91"/>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25" name="Google Shape;14325;p91"/>
          <p:cNvSpPr/>
          <p:nvPr/>
        </p:nvSpPr>
        <p:spPr>
          <a:xfrm>
            <a:off x="3603917"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26" name="Google Shape;14326;p91"/>
          <p:cNvGrpSpPr/>
          <p:nvPr/>
        </p:nvGrpSpPr>
        <p:grpSpPr>
          <a:xfrm>
            <a:off x="2500941" y="2603418"/>
            <a:ext cx="355104" cy="250944"/>
            <a:chOff x="2500941" y="2527218"/>
            <a:chExt cx="355104" cy="250944"/>
          </a:xfrm>
        </p:grpSpPr>
        <p:sp>
          <p:nvSpPr>
            <p:cNvPr id="14327" name="Google Shape;14327;p91"/>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91"/>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91"/>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91"/>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91"/>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32" name="Google Shape;14332;p91"/>
          <p:cNvSpPr/>
          <p:nvPr/>
        </p:nvSpPr>
        <p:spPr>
          <a:xfrm>
            <a:off x="7447437"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33" name="Google Shape;14333;p91"/>
          <p:cNvGrpSpPr/>
          <p:nvPr/>
        </p:nvGrpSpPr>
        <p:grpSpPr>
          <a:xfrm>
            <a:off x="7993805" y="2503322"/>
            <a:ext cx="356256" cy="351808"/>
            <a:chOff x="7993805" y="2427122"/>
            <a:chExt cx="356256" cy="351808"/>
          </a:xfrm>
        </p:grpSpPr>
        <p:sp>
          <p:nvSpPr>
            <p:cNvPr id="14334" name="Google Shape;14334;p91"/>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91"/>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91"/>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7" name="Google Shape;14337;p91"/>
          <p:cNvGrpSpPr/>
          <p:nvPr/>
        </p:nvGrpSpPr>
        <p:grpSpPr>
          <a:xfrm>
            <a:off x="878637" y="2041210"/>
            <a:ext cx="308640" cy="353312"/>
            <a:chOff x="878637" y="1965010"/>
            <a:chExt cx="308640" cy="353312"/>
          </a:xfrm>
        </p:grpSpPr>
        <p:sp>
          <p:nvSpPr>
            <p:cNvPr id="14338" name="Google Shape;14338;p91"/>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91"/>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91"/>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1" name="Google Shape;14341;p91"/>
          <p:cNvGrpSpPr/>
          <p:nvPr/>
        </p:nvGrpSpPr>
        <p:grpSpPr>
          <a:xfrm>
            <a:off x="6896141" y="2040922"/>
            <a:ext cx="348256" cy="352448"/>
            <a:chOff x="6896141" y="1964722"/>
            <a:chExt cx="348256" cy="352448"/>
          </a:xfrm>
        </p:grpSpPr>
        <p:sp>
          <p:nvSpPr>
            <p:cNvPr id="14342" name="Google Shape;14342;p91"/>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91"/>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91"/>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5" name="Google Shape;14345;p91"/>
          <p:cNvGrpSpPr/>
          <p:nvPr/>
        </p:nvGrpSpPr>
        <p:grpSpPr>
          <a:xfrm>
            <a:off x="7989997" y="2091578"/>
            <a:ext cx="355136" cy="303328"/>
            <a:chOff x="7989997" y="2015378"/>
            <a:chExt cx="355136" cy="303328"/>
          </a:xfrm>
        </p:grpSpPr>
        <p:sp>
          <p:nvSpPr>
            <p:cNvPr id="14346" name="Google Shape;14346;p91"/>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91"/>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91"/>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91"/>
          <p:cNvGrpSpPr/>
          <p:nvPr/>
        </p:nvGrpSpPr>
        <p:grpSpPr>
          <a:xfrm>
            <a:off x="3598221" y="1585562"/>
            <a:ext cx="348640" cy="330784"/>
            <a:chOff x="3598221" y="1509362"/>
            <a:chExt cx="348640" cy="330784"/>
          </a:xfrm>
        </p:grpSpPr>
        <p:sp>
          <p:nvSpPr>
            <p:cNvPr id="14350" name="Google Shape;14350;p91"/>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91"/>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91"/>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91"/>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91"/>
          <p:cNvGrpSpPr/>
          <p:nvPr/>
        </p:nvGrpSpPr>
        <p:grpSpPr>
          <a:xfrm>
            <a:off x="5246797" y="1576858"/>
            <a:ext cx="347872" cy="347488"/>
            <a:chOff x="5246797" y="1500658"/>
            <a:chExt cx="347872" cy="347488"/>
          </a:xfrm>
        </p:grpSpPr>
        <p:sp>
          <p:nvSpPr>
            <p:cNvPr id="14355" name="Google Shape;14355;p91"/>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91"/>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91"/>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91"/>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9" name="Google Shape;14359;p91"/>
          <p:cNvGrpSpPr/>
          <p:nvPr/>
        </p:nvGrpSpPr>
        <p:grpSpPr>
          <a:xfrm>
            <a:off x="5796589" y="1576858"/>
            <a:ext cx="349024" cy="346752"/>
            <a:chOff x="5796589" y="1500658"/>
            <a:chExt cx="349024" cy="346752"/>
          </a:xfrm>
        </p:grpSpPr>
        <p:sp>
          <p:nvSpPr>
            <p:cNvPr id="14360" name="Google Shape;14360;p91"/>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61" name="Google Shape;14361;p91"/>
            <p:cNvGrpSpPr/>
            <p:nvPr/>
          </p:nvGrpSpPr>
          <p:grpSpPr>
            <a:xfrm>
              <a:off x="5796589" y="1500658"/>
              <a:ext cx="349024" cy="346752"/>
              <a:chOff x="5796589" y="1500658"/>
              <a:chExt cx="349024" cy="346752"/>
            </a:xfrm>
          </p:grpSpPr>
          <p:sp>
            <p:nvSpPr>
              <p:cNvPr id="14362" name="Google Shape;14362;p91"/>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91"/>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91"/>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91"/>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66" name="Google Shape;14366;p91"/>
          <p:cNvGrpSpPr/>
          <p:nvPr/>
        </p:nvGrpSpPr>
        <p:grpSpPr>
          <a:xfrm>
            <a:off x="6895373" y="1578778"/>
            <a:ext cx="348640" cy="343296"/>
            <a:chOff x="6895373" y="1502578"/>
            <a:chExt cx="348640" cy="343296"/>
          </a:xfrm>
        </p:grpSpPr>
        <p:sp>
          <p:nvSpPr>
            <p:cNvPr id="14367" name="Google Shape;14367;p91"/>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91"/>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91"/>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0" name="Google Shape;14370;p91"/>
          <p:cNvGrpSpPr/>
          <p:nvPr/>
        </p:nvGrpSpPr>
        <p:grpSpPr>
          <a:xfrm>
            <a:off x="4147597" y="1581658"/>
            <a:ext cx="347904" cy="336992"/>
            <a:chOff x="4147597" y="1505458"/>
            <a:chExt cx="347904" cy="336992"/>
          </a:xfrm>
        </p:grpSpPr>
        <p:sp>
          <p:nvSpPr>
            <p:cNvPr id="14371" name="Google Shape;14371;p91"/>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91"/>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91"/>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91"/>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91"/>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91"/>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91"/>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8" name="Google Shape;14378;p91"/>
          <p:cNvGrpSpPr/>
          <p:nvPr/>
        </p:nvGrpSpPr>
        <p:grpSpPr>
          <a:xfrm>
            <a:off x="2499405" y="1576090"/>
            <a:ext cx="347488" cy="348256"/>
            <a:chOff x="2499405" y="1499890"/>
            <a:chExt cx="347488" cy="348256"/>
          </a:xfrm>
        </p:grpSpPr>
        <p:sp>
          <p:nvSpPr>
            <p:cNvPr id="14379" name="Google Shape;14379;p91"/>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91"/>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91"/>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91"/>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91"/>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4" name="Google Shape;14384;p91"/>
          <p:cNvGrpSpPr/>
          <p:nvPr/>
        </p:nvGrpSpPr>
        <p:grpSpPr>
          <a:xfrm>
            <a:off x="1956845" y="1576698"/>
            <a:ext cx="331520" cy="348032"/>
            <a:chOff x="1956845" y="1500498"/>
            <a:chExt cx="331520" cy="348032"/>
          </a:xfrm>
        </p:grpSpPr>
        <p:sp>
          <p:nvSpPr>
            <p:cNvPr id="14385" name="Google Shape;14385;p91"/>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91"/>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91"/>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91"/>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91"/>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91"/>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91"/>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91"/>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91"/>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91"/>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91"/>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91"/>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7" name="Google Shape;14397;p91"/>
          <p:cNvGrpSpPr/>
          <p:nvPr/>
        </p:nvGrpSpPr>
        <p:grpSpPr>
          <a:xfrm>
            <a:off x="6345613" y="1626074"/>
            <a:ext cx="348640" cy="250656"/>
            <a:chOff x="6345613" y="1549874"/>
            <a:chExt cx="348640" cy="250656"/>
          </a:xfrm>
        </p:grpSpPr>
        <p:sp>
          <p:nvSpPr>
            <p:cNvPr id="14398" name="Google Shape;14398;p91"/>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91"/>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91"/>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91"/>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91"/>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91"/>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4" name="Google Shape;14404;p91"/>
          <p:cNvGrpSpPr/>
          <p:nvPr/>
        </p:nvGrpSpPr>
        <p:grpSpPr>
          <a:xfrm>
            <a:off x="7444781" y="1583226"/>
            <a:ext cx="348640" cy="334272"/>
            <a:chOff x="7444781" y="1507026"/>
            <a:chExt cx="348640" cy="334272"/>
          </a:xfrm>
        </p:grpSpPr>
        <p:sp>
          <p:nvSpPr>
            <p:cNvPr id="14405" name="Google Shape;14405;p91"/>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91"/>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91"/>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91"/>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91"/>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0" name="Google Shape;14410;p91"/>
          <p:cNvGrpSpPr/>
          <p:nvPr/>
        </p:nvGrpSpPr>
        <p:grpSpPr>
          <a:xfrm>
            <a:off x="7995341" y="1582938"/>
            <a:ext cx="347872" cy="334944"/>
            <a:chOff x="7995341" y="1506738"/>
            <a:chExt cx="347872" cy="334944"/>
          </a:xfrm>
        </p:grpSpPr>
        <p:sp>
          <p:nvSpPr>
            <p:cNvPr id="14411" name="Google Shape;14411;p91"/>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91"/>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91"/>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91"/>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91"/>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91"/>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7" name="Google Shape;14417;p91"/>
          <p:cNvGrpSpPr/>
          <p:nvPr/>
        </p:nvGrpSpPr>
        <p:grpSpPr>
          <a:xfrm>
            <a:off x="3048045" y="1599130"/>
            <a:ext cx="347872" cy="303904"/>
            <a:chOff x="3048045" y="1522930"/>
            <a:chExt cx="347872" cy="303904"/>
          </a:xfrm>
        </p:grpSpPr>
        <p:sp>
          <p:nvSpPr>
            <p:cNvPr id="14418" name="Google Shape;14418;p91"/>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19" name="Google Shape;14419;p91"/>
            <p:cNvGrpSpPr/>
            <p:nvPr/>
          </p:nvGrpSpPr>
          <p:grpSpPr>
            <a:xfrm>
              <a:off x="3048045" y="1522930"/>
              <a:ext cx="347872" cy="303904"/>
              <a:chOff x="3048045" y="1522930"/>
              <a:chExt cx="347872" cy="303904"/>
            </a:xfrm>
          </p:grpSpPr>
          <p:sp>
            <p:nvSpPr>
              <p:cNvPr id="14420" name="Google Shape;14420;p91"/>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91"/>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22" name="Google Shape;14422;p91"/>
          <p:cNvGrpSpPr/>
          <p:nvPr/>
        </p:nvGrpSpPr>
        <p:grpSpPr>
          <a:xfrm>
            <a:off x="1133133" y="3428122"/>
            <a:ext cx="313984" cy="358560"/>
            <a:chOff x="1133133" y="3351922"/>
            <a:chExt cx="313984" cy="358560"/>
          </a:xfrm>
        </p:grpSpPr>
        <p:sp>
          <p:nvSpPr>
            <p:cNvPr id="14423" name="Google Shape;14423;p91"/>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91"/>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91"/>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91"/>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91"/>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91"/>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91"/>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91"/>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91"/>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91"/>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91"/>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91"/>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91"/>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91"/>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91"/>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91"/>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39" name="Google Shape;14439;p91"/>
          <p:cNvSpPr/>
          <p:nvPr/>
        </p:nvSpPr>
        <p:spPr>
          <a:xfrm>
            <a:off x="1709197"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40" name="Google Shape;14440;p91"/>
          <p:cNvGrpSpPr/>
          <p:nvPr/>
        </p:nvGrpSpPr>
        <p:grpSpPr>
          <a:xfrm>
            <a:off x="2795053" y="3428794"/>
            <a:ext cx="288448" cy="357120"/>
            <a:chOff x="2795053" y="3352594"/>
            <a:chExt cx="288448" cy="357120"/>
          </a:xfrm>
        </p:grpSpPr>
        <p:sp>
          <p:nvSpPr>
            <p:cNvPr id="14441" name="Google Shape;14441;p91"/>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91"/>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91"/>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91"/>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91"/>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91"/>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91"/>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91"/>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91"/>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0" name="Google Shape;14450;p91"/>
          <p:cNvGrpSpPr/>
          <p:nvPr/>
        </p:nvGrpSpPr>
        <p:grpSpPr>
          <a:xfrm>
            <a:off x="2236525" y="3429402"/>
            <a:ext cx="304832" cy="356512"/>
            <a:chOff x="2236525" y="3353202"/>
            <a:chExt cx="304832" cy="356512"/>
          </a:xfrm>
        </p:grpSpPr>
        <p:sp>
          <p:nvSpPr>
            <p:cNvPr id="14451" name="Google Shape;14451;p91"/>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91"/>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91"/>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4" name="Google Shape;14454;p91"/>
          <p:cNvGrpSpPr/>
          <p:nvPr/>
        </p:nvGrpSpPr>
        <p:grpSpPr>
          <a:xfrm>
            <a:off x="3910637" y="3428890"/>
            <a:ext cx="256800" cy="357024"/>
            <a:chOff x="3910637" y="3352690"/>
            <a:chExt cx="256800" cy="357024"/>
          </a:xfrm>
        </p:grpSpPr>
        <p:sp>
          <p:nvSpPr>
            <p:cNvPr id="14455" name="Google Shape;14455;p91"/>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91"/>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91"/>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8" name="Google Shape;14458;p91"/>
          <p:cNvGrpSpPr/>
          <p:nvPr/>
        </p:nvGrpSpPr>
        <p:grpSpPr>
          <a:xfrm>
            <a:off x="6056429" y="3428122"/>
            <a:ext cx="360064" cy="360096"/>
            <a:chOff x="6056429" y="3351922"/>
            <a:chExt cx="360064" cy="360096"/>
          </a:xfrm>
        </p:grpSpPr>
        <p:sp>
          <p:nvSpPr>
            <p:cNvPr id="14459" name="Google Shape;14459;p91"/>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91"/>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91"/>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2" name="Google Shape;14462;p91"/>
          <p:cNvGrpSpPr/>
          <p:nvPr/>
        </p:nvGrpSpPr>
        <p:grpSpPr>
          <a:xfrm>
            <a:off x="6608877" y="3429274"/>
            <a:ext cx="357408" cy="357408"/>
            <a:chOff x="6608877" y="3353074"/>
            <a:chExt cx="357408" cy="357408"/>
          </a:xfrm>
        </p:grpSpPr>
        <p:sp>
          <p:nvSpPr>
            <p:cNvPr id="14463" name="Google Shape;14463;p91"/>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91"/>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91"/>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91"/>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91"/>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91"/>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91"/>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70" name="Google Shape;14470;p91"/>
          <p:cNvSpPr/>
          <p:nvPr/>
        </p:nvSpPr>
        <p:spPr>
          <a:xfrm>
            <a:off x="7708045"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91"/>
          <p:cNvSpPr/>
          <p:nvPr/>
        </p:nvSpPr>
        <p:spPr>
          <a:xfrm>
            <a:off x="4423085"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72" name="Google Shape;14472;p91"/>
          <p:cNvGrpSpPr/>
          <p:nvPr/>
        </p:nvGrpSpPr>
        <p:grpSpPr>
          <a:xfrm>
            <a:off x="4959533" y="3446426"/>
            <a:ext cx="357408" cy="323488"/>
            <a:chOff x="4959533" y="3370226"/>
            <a:chExt cx="357408" cy="323488"/>
          </a:xfrm>
        </p:grpSpPr>
        <p:sp>
          <p:nvSpPr>
            <p:cNvPr id="14473" name="Google Shape;14473;p91"/>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91"/>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5" name="Google Shape;14475;p91"/>
          <p:cNvGrpSpPr/>
          <p:nvPr/>
        </p:nvGrpSpPr>
        <p:grpSpPr>
          <a:xfrm>
            <a:off x="7158637" y="3429274"/>
            <a:ext cx="357056" cy="357408"/>
            <a:chOff x="7158637" y="3353074"/>
            <a:chExt cx="357056" cy="357408"/>
          </a:xfrm>
        </p:grpSpPr>
        <p:sp>
          <p:nvSpPr>
            <p:cNvPr id="14476" name="Google Shape;14476;p91"/>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91"/>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91"/>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91"/>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0" name="Google Shape;14480;p91"/>
          <p:cNvGrpSpPr/>
          <p:nvPr/>
        </p:nvGrpSpPr>
        <p:grpSpPr>
          <a:xfrm>
            <a:off x="3316269" y="3428602"/>
            <a:ext cx="344832" cy="356544"/>
            <a:chOff x="3316269" y="3352402"/>
            <a:chExt cx="344832" cy="356544"/>
          </a:xfrm>
        </p:grpSpPr>
        <p:sp>
          <p:nvSpPr>
            <p:cNvPr id="14481" name="Google Shape;14481;p91"/>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91"/>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91"/>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4" name="Google Shape;14484;p91"/>
          <p:cNvGrpSpPr/>
          <p:nvPr/>
        </p:nvGrpSpPr>
        <p:grpSpPr>
          <a:xfrm>
            <a:off x="5508909" y="3447706"/>
            <a:ext cx="358560" cy="319552"/>
            <a:chOff x="5508909" y="3371506"/>
            <a:chExt cx="358560" cy="319552"/>
          </a:xfrm>
        </p:grpSpPr>
        <p:sp>
          <p:nvSpPr>
            <p:cNvPr id="14485" name="Google Shape;14485;p91"/>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91"/>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91"/>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91"/>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91"/>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91"/>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91"/>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91"/>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91"/>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91"/>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5" name="Google Shape;14495;p91"/>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499"/>
        <p:cNvGrpSpPr/>
        <p:nvPr/>
      </p:nvGrpSpPr>
      <p:grpSpPr>
        <a:xfrm>
          <a:off x="0" y="0"/>
          <a:ext cx="0" cy="0"/>
          <a:chOff x="0" y="0"/>
          <a:chExt cx="0" cy="0"/>
        </a:xfrm>
      </p:grpSpPr>
      <p:sp>
        <p:nvSpPr>
          <p:cNvPr id="14500" name="Google Shape;14500;p92"/>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01" name="Google Shape;14501;p92"/>
          <p:cNvGrpSpPr/>
          <p:nvPr/>
        </p:nvGrpSpPr>
        <p:grpSpPr>
          <a:xfrm>
            <a:off x="3051327" y="3893352"/>
            <a:ext cx="346056" cy="345674"/>
            <a:chOff x="3303268" y="3817349"/>
            <a:chExt cx="346056" cy="345674"/>
          </a:xfrm>
        </p:grpSpPr>
        <p:sp>
          <p:nvSpPr>
            <p:cNvPr id="14502" name="Google Shape;14502;p92"/>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92"/>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92"/>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92"/>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6" name="Google Shape;14506;p92"/>
          <p:cNvGrpSpPr/>
          <p:nvPr/>
        </p:nvGrpSpPr>
        <p:grpSpPr>
          <a:xfrm>
            <a:off x="3500416" y="3893352"/>
            <a:ext cx="346056" cy="345674"/>
            <a:chOff x="3752358" y="3817349"/>
            <a:chExt cx="346056" cy="345674"/>
          </a:xfrm>
        </p:grpSpPr>
        <p:sp>
          <p:nvSpPr>
            <p:cNvPr id="14507" name="Google Shape;14507;p92"/>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92"/>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92"/>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92"/>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1" name="Google Shape;14511;p92"/>
          <p:cNvGrpSpPr/>
          <p:nvPr/>
        </p:nvGrpSpPr>
        <p:grpSpPr>
          <a:xfrm>
            <a:off x="4848066" y="3893352"/>
            <a:ext cx="346024" cy="345674"/>
            <a:chOff x="5100008" y="3817349"/>
            <a:chExt cx="346024" cy="345674"/>
          </a:xfrm>
        </p:grpSpPr>
        <p:sp>
          <p:nvSpPr>
            <p:cNvPr id="14512" name="Google Shape;14512;p92"/>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92"/>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92"/>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5" name="Google Shape;14515;p92"/>
          <p:cNvGrpSpPr/>
          <p:nvPr/>
        </p:nvGrpSpPr>
        <p:grpSpPr>
          <a:xfrm>
            <a:off x="5746977" y="3893352"/>
            <a:ext cx="345674" cy="345674"/>
            <a:chOff x="5998919" y="3817349"/>
            <a:chExt cx="345674" cy="345674"/>
          </a:xfrm>
        </p:grpSpPr>
        <p:sp>
          <p:nvSpPr>
            <p:cNvPr id="14516" name="Google Shape;14516;p92"/>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92"/>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92"/>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9" name="Google Shape;14519;p92"/>
          <p:cNvGrpSpPr/>
          <p:nvPr/>
        </p:nvGrpSpPr>
        <p:grpSpPr>
          <a:xfrm>
            <a:off x="3949506" y="3893352"/>
            <a:ext cx="346024" cy="345674"/>
            <a:chOff x="4201447" y="3817349"/>
            <a:chExt cx="346024" cy="345674"/>
          </a:xfrm>
        </p:grpSpPr>
        <p:sp>
          <p:nvSpPr>
            <p:cNvPr id="14520" name="Google Shape;14520;p92"/>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92"/>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2" name="Google Shape;14522;p92"/>
          <p:cNvGrpSpPr/>
          <p:nvPr/>
        </p:nvGrpSpPr>
        <p:grpSpPr>
          <a:xfrm>
            <a:off x="4398977" y="3893352"/>
            <a:ext cx="346024" cy="345674"/>
            <a:chOff x="4650919" y="3817349"/>
            <a:chExt cx="346024" cy="345674"/>
          </a:xfrm>
        </p:grpSpPr>
        <p:sp>
          <p:nvSpPr>
            <p:cNvPr id="14523" name="Google Shape;14523;p92"/>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92"/>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92"/>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6" name="Google Shape;14526;p92"/>
          <p:cNvGrpSpPr/>
          <p:nvPr/>
        </p:nvGrpSpPr>
        <p:grpSpPr>
          <a:xfrm>
            <a:off x="5297920" y="3893352"/>
            <a:ext cx="345642" cy="345674"/>
            <a:chOff x="5549861" y="3817349"/>
            <a:chExt cx="345642" cy="345674"/>
          </a:xfrm>
        </p:grpSpPr>
        <p:sp>
          <p:nvSpPr>
            <p:cNvPr id="14527" name="Google Shape;14527;p92"/>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92"/>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92"/>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0" name="Google Shape;14530;p92"/>
          <p:cNvGrpSpPr/>
          <p:nvPr/>
        </p:nvGrpSpPr>
        <p:grpSpPr>
          <a:xfrm>
            <a:off x="1306445" y="3474029"/>
            <a:ext cx="367255" cy="269855"/>
            <a:chOff x="1306445" y="3397829"/>
            <a:chExt cx="367255" cy="269855"/>
          </a:xfrm>
        </p:grpSpPr>
        <p:sp>
          <p:nvSpPr>
            <p:cNvPr id="14531" name="Google Shape;14531;p92"/>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92"/>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92"/>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92"/>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92"/>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92"/>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92"/>
          <p:cNvGrpSpPr/>
          <p:nvPr/>
        </p:nvGrpSpPr>
        <p:grpSpPr>
          <a:xfrm>
            <a:off x="1781317" y="3467600"/>
            <a:ext cx="367255" cy="282364"/>
            <a:chOff x="1781317" y="3391400"/>
            <a:chExt cx="367255" cy="282364"/>
          </a:xfrm>
        </p:grpSpPr>
        <p:sp>
          <p:nvSpPr>
            <p:cNvPr id="14538" name="Google Shape;14538;p92"/>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92"/>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92"/>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92"/>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92"/>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92"/>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4" name="Google Shape;14544;p92"/>
          <p:cNvGrpSpPr/>
          <p:nvPr/>
        </p:nvGrpSpPr>
        <p:grpSpPr>
          <a:xfrm>
            <a:off x="3678830" y="3447133"/>
            <a:ext cx="369164" cy="323297"/>
            <a:chOff x="3678830" y="3370933"/>
            <a:chExt cx="369164" cy="323297"/>
          </a:xfrm>
        </p:grpSpPr>
        <p:sp>
          <p:nvSpPr>
            <p:cNvPr id="14545" name="Google Shape;14545;p92"/>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92"/>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92"/>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92"/>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92"/>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92"/>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92"/>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92"/>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92"/>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92"/>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92"/>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6" name="Google Shape;14556;p92"/>
          <p:cNvGrpSpPr/>
          <p:nvPr/>
        </p:nvGrpSpPr>
        <p:grpSpPr>
          <a:xfrm>
            <a:off x="859265" y="3424375"/>
            <a:ext cx="312316" cy="368400"/>
            <a:chOff x="859265" y="3348175"/>
            <a:chExt cx="312316" cy="368400"/>
          </a:xfrm>
        </p:grpSpPr>
        <p:sp>
          <p:nvSpPr>
            <p:cNvPr id="14557" name="Google Shape;14557;p92"/>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92"/>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92"/>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92"/>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92"/>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2" name="Google Shape;14562;p92"/>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63" name="Google Shape;14563;p92"/>
          <p:cNvGrpSpPr/>
          <p:nvPr/>
        </p:nvGrpSpPr>
        <p:grpSpPr>
          <a:xfrm>
            <a:off x="2766374" y="3437213"/>
            <a:ext cx="330110" cy="308908"/>
            <a:chOff x="2766264" y="3394042"/>
            <a:chExt cx="294873" cy="275934"/>
          </a:xfrm>
        </p:grpSpPr>
        <p:sp>
          <p:nvSpPr>
            <p:cNvPr id="14564" name="Google Shape;14564;p92"/>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92"/>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92"/>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92"/>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8" name="Google Shape;14568;p92"/>
          <p:cNvGrpSpPr/>
          <p:nvPr/>
        </p:nvGrpSpPr>
        <p:grpSpPr>
          <a:xfrm>
            <a:off x="3214972" y="3435388"/>
            <a:ext cx="346406" cy="347552"/>
            <a:chOff x="3214972" y="3359188"/>
            <a:chExt cx="346406" cy="347552"/>
          </a:xfrm>
        </p:grpSpPr>
        <p:sp>
          <p:nvSpPr>
            <p:cNvPr id="14569" name="Google Shape;14569;p92"/>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92"/>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92"/>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92"/>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92"/>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92"/>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92"/>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92"/>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92"/>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92"/>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92"/>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92"/>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92"/>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92"/>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3" name="Google Shape;14583;p92"/>
          <p:cNvGrpSpPr/>
          <p:nvPr/>
        </p:nvGrpSpPr>
        <p:grpSpPr>
          <a:xfrm>
            <a:off x="4629306" y="3485393"/>
            <a:ext cx="367255" cy="244486"/>
            <a:chOff x="4629306" y="3409193"/>
            <a:chExt cx="367255" cy="244486"/>
          </a:xfrm>
        </p:grpSpPr>
        <p:sp>
          <p:nvSpPr>
            <p:cNvPr id="14584" name="Google Shape;14584;p92"/>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92"/>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92"/>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92"/>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92"/>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92"/>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92"/>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92"/>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92"/>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92"/>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4" name="Google Shape;14594;p92"/>
          <p:cNvGrpSpPr/>
          <p:nvPr/>
        </p:nvGrpSpPr>
        <p:grpSpPr>
          <a:xfrm>
            <a:off x="4193490" y="3426284"/>
            <a:ext cx="289939" cy="334661"/>
            <a:chOff x="4193490" y="3350084"/>
            <a:chExt cx="289939" cy="334661"/>
          </a:xfrm>
        </p:grpSpPr>
        <p:sp>
          <p:nvSpPr>
            <p:cNvPr id="14595" name="Google Shape;14595;p92"/>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92"/>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92"/>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92"/>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92"/>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92"/>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92"/>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92"/>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92"/>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92"/>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5" name="Google Shape;14605;p92"/>
          <p:cNvGrpSpPr/>
          <p:nvPr/>
        </p:nvGrpSpPr>
        <p:grpSpPr>
          <a:xfrm>
            <a:off x="6533281" y="3427430"/>
            <a:ext cx="357037" cy="357005"/>
            <a:chOff x="6533281" y="3351230"/>
            <a:chExt cx="357037" cy="357005"/>
          </a:xfrm>
        </p:grpSpPr>
        <p:sp>
          <p:nvSpPr>
            <p:cNvPr id="14606" name="Google Shape;14606;p92"/>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92"/>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92"/>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9" name="Google Shape;14609;p92"/>
          <p:cNvGrpSpPr/>
          <p:nvPr/>
        </p:nvGrpSpPr>
        <p:grpSpPr>
          <a:xfrm>
            <a:off x="6058441" y="3427430"/>
            <a:ext cx="357387" cy="357005"/>
            <a:chOff x="6058441" y="3351230"/>
            <a:chExt cx="357387" cy="357005"/>
          </a:xfrm>
        </p:grpSpPr>
        <p:sp>
          <p:nvSpPr>
            <p:cNvPr id="14610" name="Google Shape;14610;p92"/>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92"/>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2" name="Google Shape;14612;p92"/>
          <p:cNvGrpSpPr/>
          <p:nvPr/>
        </p:nvGrpSpPr>
        <p:grpSpPr>
          <a:xfrm>
            <a:off x="7957483" y="3427048"/>
            <a:ext cx="357387" cy="357387"/>
            <a:chOff x="7957483" y="3350848"/>
            <a:chExt cx="357387" cy="357387"/>
          </a:xfrm>
        </p:grpSpPr>
        <p:sp>
          <p:nvSpPr>
            <p:cNvPr id="14613" name="Google Shape;14613;p92"/>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92"/>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92"/>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6" name="Google Shape;14616;p92"/>
          <p:cNvGrpSpPr/>
          <p:nvPr/>
        </p:nvGrpSpPr>
        <p:grpSpPr>
          <a:xfrm>
            <a:off x="7007771" y="3427430"/>
            <a:ext cx="357387" cy="357005"/>
            <a:chOff x="7007771" y="3351230"/>
            <a:chExt cx="357387" cy="357005"/>
          </a:xfrm>
        </p:grpSpPr>
        <p:sp>
          <p:nvSpPr>
            <p:cNvPr id="14617" name="Google Shape;14617;p92"/>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92"/>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92"/>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92"/>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92"/>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2" name="Google Shape;14622;p92"/>
          <p:cNvGrpSpPr/>
          <p:nvPr/>
        </p:nvGrpSpPr>
        <p:grpSpPr>
          <a:xfrm>
            <a:off x="5108729" y="3427430"/>
            <a:ext cx="357005" cy="357005"/>
            <a:chOff x="5108729" y="3351230"/>
            <a:chExt cx="357005" cy="357005"/>
          </a:xfrm>
        </p:grpSpPr>
        <p:sp>
          <p:nvSpPr>
            <p:cNvPr id="14623" name="Google Shape;14623;p92"/>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92"/>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5" name="Google Shape;14625;p92"/>
          <p:cNvGrpSpPr/>
          <p:nvPr/>
        </p:nvGrpSpPr>
        <p:grpSpPr>
          <a:xfrm>
            <a:off x="5583569" y="3427430"/>
            <a:ext cx="357419" cy="357005"/>
            <a:chOff x="5583569" y="3351230"/>
            <a:chExt cx="357419" cy="357005"/>
          </a:xfrm>
        </p:grpSpPr>
        <p:sp>
          <p:nvSpPr>
            <p:cNvPr id="14626" name="Google Shape;14626;p92"/>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92"/>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8" name="Google Shape;14628;p92"/>
          <p:cNvGrpSpPr/>
          <p:nvPr/>
        </p:nvGrpSpPr>
        <p:grpSpPr>
          <a:xfrm>
            <a:off x="7482229" y="3427430"/>
            <a:ext cx="357419" cy="357005"/>
            <a:chOff x="7482229" y="3351230"/>
            <a:chExt cx="357419" cy="357005"/>
          </a:xfrm>
        </p:grpSpPr>
        <p:sp>
          <p:nvSpPr>
            <p:cNvPr id="14629" name="Google Shape;14629;p92"/>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92"/>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92"/>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92"/>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92"/>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4" name="Google Shape;14634;p92"/>
          <p:cNvGrpSpPr/>
          <p:nvPr/>
        </p:nvGrpSpPr>
        <p:grpSpPr>
          <a:xfrm>
            <a:off x="3764485" y="2966882"/>
            <a:ext cx="222874" cy="345737"/>
            <a:chOff x="3764485" y="2890682"/>
            <a:chExt cx="222874" cy="345737"/>
          </a:xfrm>
        </p:grpSpPr>
        <p:sp>
          <p:nvSpPr>
            <p:cNvPr id="14635" name="Google Shape;14635;p92"/>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92"/>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92"/>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8" name="Google Shape;14638;p92"/>
          <p:cNvGrpSpPr/>
          <p:nvPr/>
        </p:nvGrpSpPr>
        <p:grpSpPr>
          <a:xfrm>
            <a:off x="2238616" y="2984331"/>
            <a:ext cx="422596" cy="310382"/>
            <a:chOff x="2278533" y="2937377"/>
            <a:chExt cx="346788" cy="254704"/>
          </a:xfrm>
        </p:grpSpPr>
        <p:sp>
          <p:nvSpPr>
            <p:cNvPr id="14639" name="Google Shape;14639;p92"/>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92"/>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41" name="Google Shape;14641;p92"/>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2" name="Google Shape;14642;p92"/>
          <p:cNvGrpSpPr/>
          <p:nvPr/>
        </p:nvGrpSpPr>
        <p:grpSpPr>
          <a:xfrm>
            <a:off x="1836637" y="2967710"/>
            <a:ext cx="286152" cy="346438"/>
            <a:chOff x="1836637" y="2891510"/>
            <a:chExt cx="286152" cy="346438"/>
          </a:xfrm>
        </p:grpSpPr>
        <p:sp>
          <p:nvSpPr>
            <p:cNvPr id="14643" name="Google Shape;14643;p92"/>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92"/>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92"/>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6" name="Google Shape;14646;p92"/>
          <p:cNvGrpSpPr/>
          <p:nvPr/>
        </p:nvGrpSpPr>
        <p:grpSpPr>
          <a:xfrm>
            <a:off x="5585861" y="2982129"/>
            <a:ext cx="379764" cy="337684"/>
            <a:chOff x="5585861" y="2905929"/>
            <a:chExt cx="379764" cy="337684"/>
          </a:xfrm>
        </p:grpSpPr>
        <p:sp>
          <p:nvSpPr>
            <p:cNvPr id="14647" name="Google Shape;14647;p92"/>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92"/>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92"/>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92"/>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1" name="Google Shape;14651;p92"/>
          <p:cNvGrpSpPr/>
          <p:nvPr/>
        </p:nvGrpSpPr>
        <p:grpSpPr>
          <a:xfrm>
            <a:off x="1327676" y="2986680"/>
            <a:ext cx="347934" cy="310024"/>
            <a:chOff x="1327676" y="2910480"/>
            <a:chExt cx="347934" cy="310024"/>
          </a:xfrm>
        </p:grpSpPr>
        <p:sp>
          <p:nvSpPr>
            <p:cNvPr id="14652" name="Google Shape;14652;p92"/>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92"/>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92"/>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92"/>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92"/>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57" name="Google Shape;14657;p92"/>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8" name="Google Shape;14658;p92"/>
          <p:cNvGrpSpPr/>
          <p:nvPr/>
        </p:nvGrpSpPr>
        <p:grpSpPr>
          <a:xfrm>
            <a:off x="2753401" y="2945764"/>
            <a:ext cx="382828" cy="358601"/>
            <a:chOff x="2753373" y="2902523"/>
            <a:chExt cx="347552" cy="325557"/>
          </a:xfrm>
        </p:grpSpPr>
        <p:sp>
          <p:nvSpPr>
            <p:cNvPr id="14659" name="Google Shape;14659;p92"/>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92"/>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92"/>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92"/>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92"/>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92"/>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5" name="Google Shape;14665;p92"/>
          <p:cNvGrpSpPr/>
          <p:nvPr/>
        </p:nvGrpSpPr>
        <p:grpSpPr>
          <a:xfrm>
            <a:off x="849016" y="2979455"/>
            <a:ext cx="356655" cy="335425"/>
            <a:chOff x="849016" y="2903255"/>
            <a:chExt cx="356655" cy="335425"/>
          </a:xfrm>
        </p:grpSpPr>
        <p:sp>
          <p:nvSpPr>
            <p:cNvPr id="14666" name="Google Shape;14666;p92"/>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92"/>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92"/>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92"/>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92"/>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92"/>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92"/>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92"/>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92"/>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92"/>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92"/>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7" name="Google Shape;14677;p92"/>
          <p:cNvGrpSpPr/>
          <p:nvPr/>
        </p:nvGrpSpPr>
        <p:grpSpPr>
          <a:xfrm>
            <a:off x="4210933" y="3002977"/>
            <a:ext cx="280072" cy="275520"/>
            <a:chOff x="4210933" y="2926777"/>
            <a:chExt cx="280072" cy="275520"/>
          </a:xfrm>
        </p:grpSpPr>
        <p:sp>
          <p:nvSpPr>
            <p:cNvPr id="14678" name="Google Shape;14678;p92"/>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92"/>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92"/>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92"/>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92"/>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92"/>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92"/>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92"/>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92"/>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92"/>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92"/>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92"/>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92"/>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1" name="Google Shape;14691;p92"/>
          <p:cNvGrpSpPr/>
          <p:nvPr/>
        </p:nvGrpSpPr>
        <p:grpSpPr>
          <a:xfrm>
            <a:off x="4667216" y="2991582"/>
            <a:ext cx="320273" cy="318395"/>
            <a:chOff x="4667216" y="2915382"/>
            <a:chExt cx="320273" cy="318395"/>
          </a:xfrm>
        </p:grpSpPr>
        <p:sp>
          <p:nvSpPr>
            <p:cNvPr id="14692" name="Google Shape;14692;p92"/>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92"/>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92"/>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92"/>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6" name="Google Shape;14696;p92"/>
          <p:cNvGrpSpPr/>
          <p:nvPr/>
        </p:nvGrpSpPr>
        <p:grpSpPr>
          <a:xfrm>
            <a:off x="5170480" y="3010839"/>
            <a:ext cx="261929" cy="280550"/>
            <a:chOff x="5170480" y="2934639"/>
            <a:chExt cx="261929" cy="280550"/>
          </a:xfrm>
        </p:grpSpPr>
        <p:sp>
          <p:nvSpPr>
            <p:cNvPr id="14697" name="Google Shape;14697;p92"/>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92"/>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92"/>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92"/>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92"/>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92"/>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92"/>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4" name="Google Shape;14704;p92"/>
          <p:cNvGrpSpPr/>
          <p:nvPr/>
        </p:nvGrpSpPr>
        <p:grpSpPr>
          <a:xfrm>
            <a:off x="6069423" y="2968091"/>
            <a:ext cx="362321" cy="364231"/>
            <a:chOff x="6069423" y="2891892"/>
            <a:chExt cx="362321" cy="364231"/>
          </a:xfrm>
        </p:grpSpPr>
        <p:sp>
          <p:nvSpPr>
            <p:cNvPr id="14705" name="Google Shape;14705;p92"/>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92"/>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92"/>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92"/>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92"/>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92"/>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92"/>
          <p:cNvGrpSpPr/>
          <p:nvPr/>
        </p:nvGrpSpPr>
        <p:grpSpPr>
          <a:xfrm>
            <a:off x="6571955" y="2995370"/>
            <a:ext cx="308878" cy="311170"/>
            <a:chOff x="6571955" y="2919170"/>
            <a:chExt cx="308878" cy="311170"/>
          </a:xfrm>
        </p:grpSpPr>
        <p:sp>
          <p:nvSpPr>
            <p:cNvPr id="14712" name="Google Shape;14712;p92"/>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92"/>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92"/>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92"/>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92"/>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92"/>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92"/>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92"/>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92"/>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92"/>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2" name="Google Shape;14722;p92"/>
          <p:cNvGrpSpPr/>
          <p:nvPr/>
        </p:nvGrpSpPr>
        <p:grpSpPr>
          <a:xfrm>
            <a:off x="7500054" y="3010935"/>
            <a:ext cx="350576" cy="280454"/>
            <a:chOff x="7500054" y="2934735"/>
            <a:chExt cx="350576" cy="280454"/>
          </a:xfrm>
        </p:grpSpPr>
        <p:sp>
          <p:nvSpPr>
            <p:cNvPr id="14723" name="Google Shape;14723;p92"/>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92"/>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92"/>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92"/>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92"/>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92"/>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92"/>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92"/>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1" name="Google Shape;14731;p92"/>
          <p:cNvGrpSpPr/>
          <p:nvPr/>
        </p:nvGrpSpPr>
        <p:grpSpPr>
          <a:xfrm>
            <a:off x="7024430" y="2950862"/>
            <a:ext cx="332012" cy="355454"/>
            <a:chOff x="7055134" y="2919170"/>
            <a:chExt cx="290321" cy="310820"/>
          </a:xfrm>
        </p:grpSpPr>
        <p:sp>
          <p:nvSpPr>
            <p:cNvPr id="14732" name="Google Shape;14732;p92"/>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92"/>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92"/>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92"/>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92"/>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92"/>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92"/>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92"/>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92"/>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92"/>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92"/>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92"/>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92"/>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92"/>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6" name="Google Shape;14746;p92"/>
          <p:cNvGrpSpPr/>
          <p:nvPr/>
        </p:nvGrpSpPr>
        <p:grpSpPr>
          <a:xfrm>
            <a:off x="7985143" y="2976813"/>
            <a:ext cx="330109" cy="347552"/>
            <a:chOff x="7985143" y="2900613"/>
            <a:chExt cx="330109" cy="347552"/>
          </a:xfrm>
        </p:grpSpPr>
        <p:sp>
          <p:nvSpPr>
            <p:cNvPr id="14747" name="Google Shape;14747;p92"/>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92"/>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92"/>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92"/>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92"/>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92"/>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92"/>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92"/>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5" name="Google Shape;14755;p92"/>
          <p:cNvGrpSpPr/>
          <p:nvPr/>
        </p:nvGrpSpPr>
        <p:grpSpPr>
          <a:xfrm>
            <a:off x="7990840" y="2511426"/>
            <a:ext cx="354363" cy="353631"/>
            <a:chOff x="7990840" y="2435226"/>
            <a:chExt cx="354363" cy="353631"/>
          </a:xfrm>
        </p:grpSpPr>
        <p:sp>
          <p:nvSpPr>
            <p:cNvPr id="14756" name="Google Shape;14756;p92"/>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92"/>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92"/>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9" name="Google Shape;14759;p92"/>
          <p:cNvGrpSpPr/>
          <p:nvPr/>
        </p:nvGrpSpPr>
        <p:grpSpPr>
          <a:xfrm>
            <a:off x="1817317" y="2556530"/>
            <a:ext cx="350958" cy="263043"/>
            <a:chOff x="1817317" y="2480330"/>
            <a:chExt cx="350958" cy="263043"/>
          </a:xfrm>
        </p:grpSpPr>
        <p:sp>
          <p:nvSpPr>
            <p:cNvPr id="14760" name="Google Shape;14760;p92"/>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92"/>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92"/>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92"/>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92"/>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5" name="Google Shape;14765;p92"/>
          <p:cNvGrpSpPr/>
          <p:nvPr/>
        </p:nvGrpSpPr>
        <p:grpSpPr>
          <a:xfrm>
            <a:off x="1341727" y="2559549"/>
            <a:ext cx="419913" cy="308109"/>
            <a:chOff x="1341727" y="2483349"/>
            <a:chExt cx="419913" cy="308109"/>
          </a:xfrm>
        </p:grpSpPr>
        <p:sp>
          <p:nvSpPr>
            <p:cNvPr id="14766" name="Google Shape;14766;p92"/>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92"/>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92"/>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9" name="Google Shape;14769;p92"/>
          <p:cNvGrpSpPr/>
          <p:nvPr/>
        </p:nvGrpSpPr>
        <p:grpSpPr>
          <a:xfrm>
            <a:off x="854332" y="2523936"/>
            <a:ext cx="376358" cy="330109"/>
            <a:chOff x="854332" y="2447736"/>
            <a:chExt cx="376358" cy="330109"/>
          </a:xfrm>
        </p:grpSpPr>
        <p:sp>
          <p:nvSpPr>
            <p:cNvPr id="14770" name="Google Shape;14770;p92"/>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92"/>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92"/>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92"/>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92"/>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92"/>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92"/>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92"/>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8" name="Google Shape;14778;p92"/>
          <p:cNvGrpSpPr/>
          <p:nvPr/>
        </p:nvGrpSpPr>
        <p:grpSpPr>
          <a:xfrm>
            <a:off x="4206763" y="2527151"/>
            <a:ext cx="322151" cy="322374"/>
            <a:chOff x="4206763" y="2450951"/>
            <a:chExt cx="322151" cy="322374"/>
          </a:xfrm>
        </p:grpSpPr>
        <p:sp>
          <p:nvSpPr>
            <p:cNvPr id="14779" name="Google Shape;14779;p92"/>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92"/>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1" name="Google Shape;14781;p92"/>
          <p:cNvGrpSpPr/>
          <p:nvPr/>
        </p:nvGrpSpPr>
        <p:grpSpPr>
          <a:xfrm>
            <a:off x="7528096" y="2526259"/>
            <a:ext cx="327976" cy="324316"/>
            <a:chOff x="7528096" y="2450059"/>
            <a:chExt cx="327976" cy="324316"/>
          </a:xfrm>
        </p:grpSpPr>
        <p:sp>
          <p:nvSpPr>
            <p:cNvPr id="14782" name="Google Shape;14782;p92"/>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92"/>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92"/>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92"/>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92"/>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7" name="Google Shape;14787;p92"/>
          <p:cNvGrpSpPr/>
          <p:nvPr/>
        </p:nvGrpSpPr>
        <p:grpSpPr>
          <a:xfrm>
            <a:off x="7077129" y="2588742"/>
            <a:ext cx="282364" cy="198619"/>
            <a:chOff x="7077129" y="2512542"/>
            <a:chExt cx="282364" cy="198619"/>
          </a:xfrm>
        </p:grpSpPr>
        <p:sp>
          <p:nvSpPr>
            <p:cNvPr id="14788" name="Google Shape;14788;p92"/>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92"/>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92"/>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92"/>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92"/>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92"/>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4" name="Google Shape;14794;p92"/>
          <p:cNvGrpSpPr/>
          <p:nvPr/>
        </p:nvGrpSpPr>
        <p:grpSpPr>
          <a:xfrm>
            <a:off x="3725461" y="2520912"/>
            <a:ext cx="334279" cy="334661"/>
            <a:chOff x="3725461" y="2444712"/>
            <a:chExt cx="334279" cy="334661"/>
          </a:xfrm>
        </p:grpSpPr>
        <p:sp>
          <p:nvSpPr>
            <p:cNvPr id="14795" name="Google Shape;14795;p92"/>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92"/>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92"/>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92"/>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92"/>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92"/>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92"/>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2" name="Google Shape;14802;p92"/>
          <p:cNvGrpSpPr/>
          <p:nvPr/>
        </p:nvGrpSpPr>
        <p:grpSpPr>
          <a:xfrm>
            <a:off x="6577238" y="2533421"/>
            <a:ext cx="332019" cy="310788"/>
            <a:chOff x="6577238" y="2457221"/>
            <a:chExt cx="332019" cy="310788"/>
          </a:xfrm>
        </p:grpSpPr>
        <p:sp>
          <p:nvSpPr>
            <p:cNvPr id="14803" name="Google Shape;14803;p92"/>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92"/>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92"/>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92"/>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92"/>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92"/>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9" name="Google Shape;14809;p92"/>
          <p:cNvGrpSpPr/>
          <p:nvPr/>
        </p:nvGrpSpPr>
        <p:grpSpPr>
          <a:xfrm>
            <a:off x="2818561" y="2515978"/>
            <a:ext cx="247892" cy="346024"/>
            <a:chOff x="2818561" y="2439778"/>
            <a:chExt cx="247892" cy="346024"/>
          </a:xfrm>
        </p:grpSpPr>
        <p:sp>
          <p:nvSpPr>
            <p:cNvPr id="14810" name="Google Shape;14810;p92"/>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92"/>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92"/>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92"/>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92"/>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92"/>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92"/>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92"/>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92"/>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92"/>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92"/>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92"/>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2" name="Google Shape;14822;p92"/>
          <p:cNvGrpSpPr/>
          <p:nvPr/>
        </p:nvGrpSpPr>
        <p:grpSpPr>
          <a:xfrm>
            <a:off x="3207778" y="2550832"/>
            <a:ext cx="419933" cy="275170"/>
            <a:chOff x="3207778" y="2474632"/>
            <a:chExt cx="419933" cy="275170"/>
          </a:xfrm>
        </p:grpSpPr>
        <p:sp>
          <p:nvSpPr>
            <p:cNvPr id="14823" name="Google Shape;14823;p92"/>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92"/>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92"/>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92"/>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92"/>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92"/>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92"/>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92"/>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92"/>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92"/>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92"/>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92"/>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92"/>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92"/>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7" name="Google Shape;14837;p92"/>
          <p:cNvGrpSpPr/>
          <p:nvPr/>
        </p:nvGrpSpPr>
        <p:grpSpPr>
          <a:xfrm>
            <a:off x="6099375" y="2532275"/>
            <a:ext cx="337684" cy="314194"/>
            <a:chOff x="6099375" y="2456075"/>
            <a:chExt cx="337684" cy="314194"/>
          </a:xfrm>
        </p:grpSpPr>
        <p:sp>
          <p:nvSpPr>
            <p:cNvPr id="14838" name="Google Shape;14838;p92"/>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92"/>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0" name="Google Shape;14840;p92"/>
          <p:cNvGrpSpPr/>
          <p:nvPr/>
        </p:nvGrpSpPr>
        <p:grpSpPr>
          <a:xfrm>
            <a:off x="2312623" y="2544784"/>
            <a:ext cx="312698" cy="286534"/>
            <a:chOff x="2312623" y="2468584"/>
            <a:chExt cx="312698" cy="286534"/>
          </a:xfrm>
        </p:grpSpPr>
        <p:sp>
          <p:nvSpPr>
            <p:cNvPr id="14841" name="Google Shape;14841;p92"/>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92"/>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92"/>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4" name="Google Shape;14844;p92"/>
          <p:cNvGrpSpPr/>
          <p:nvPr/>
        </p:nvGrpSpPr>
        <p:grpSpPr>
          <a:xfrm>
            <a:off x="5618805" y="2517124"/>
            <a:ext cx="345292" cy="342618"/>
            <a:chOff x="5618805" y="2440924"/>
            <a:chExt cx="345292" cy="342618"/>
          </a:xfrm>
        </p:grpSpPr>
        <p:sp>
          <p:nvSpPr>
            <p:cNvPr id="14845" name="Google Shape;14845;p92"/>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92"/>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92"/>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92"/>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92"/>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0" name="Google Shape;14850;p92"/>
          <p:cNvGrpSpPr/>
          <p:nvPr/>
        </p:nvGrpSpPr>
        <p:grpSpPr>
          <a:xfrm>
            <a:off x="4653179" y="2522790"/>
            <a:ext cx="377886" cy="331255"/>
            <a:chOff x="4653179" y="2446590"/>
            <a:chExt cx="377886" cy="331255"/>
          </a:xfrm>
        </p:grpSpPr>
        <p:sp>
          <p:nvSpPr>
            <p:cNvPr id="14851" name="Google Shape;14851;p92"/>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92"/>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92"/>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92"/>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5" name="Google Shape;14855;p92"/>
          <p:cNvGrpSpPr/>
          <p:nvPr/>
        </p:nvGrpSpPr>
        <p:grpSpPr>
          <a:xfrm>
            <a:off x="5184517" y="2535681"/>
            <a:ext cx="252062" cy="305122"/>
            <a:chOff x="5184517" y="2459481"/>
            <a:chExt cx="252062" cy="305122"/>
          </a:xfrm>
        </p:grpSpPr>
        <p:sp>
          <p:nvSpPr>
            <p:cNvPr id="14856" name="Google Shape;14856;p92"/>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92"/>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92"/>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92"/>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92"/>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92"/>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2" name="Google Shape;14862;p92"/>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3" name="Google Shape;14863;p92"/>
          <p:cNvGrpSpPr/>
          <p:nvPr/>
        </p:nvGrpSpPr>
        <p:grpSpPr>
          <a:xfrm>
            <a:off x="6155459" y="2045308"/>
            <a:ext cx="249770" cy="363849"/>
            <a:chOff x="6155459" y="1969108"/>
            <a:chExt cx="249770" cy="363849"/>
          </a:xfrm>
        </p:grpSpPr>
        <p:sp>
          <p:nvSpPr>
            <p:cNvPr id="14864" name="Google Shape;14864;p92"/>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92"/>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92"/>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92"/>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92"/>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92"/>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92"/>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92"/>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92"/>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3" name="Google Shape;14873;p92"/>
          <p:cNvGrpSpPr/>
          <p:nvPr/>
        </p:nvGrpSpPr>
        <p:grpSpPr>
          <a:xfrm>
            <a:off x="2280029" y="2046804"/>
            <a:ext cx="353631" cy="354395"/>
            <a:chOff x="2280029" y="1970604"/>
            <a:chExt cx="353631" cy="354395"/>
          </a:xfrm>
        </p:grpSpPr>
        <p:sp>
          <p:nvSpPr>
            <p:cNvPr id="14874" name="Google Shape;14874;p92"/>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92"/>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92"/>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92"/>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8" name="Google Shape;14878;p92"/>
          <p:cNvGrpSpPr/>
          <p:nvPr/>
        </p:nvGrpSpPr>
        <p:grpSpPr>
          <a:xfrm>
            <a:off x="8065100" y="2076374"/>
            <a:ext cx="255086" cy="301685"/>
            <a:chOff x="8065100" y="2000174"/>
            <a:chExt cx="255086" cy="301685"/>
          </a:xfrm>
        </p:grpSpPr>
        <p:sp>
          <p:nvSpPr>
            <p:cNvPr id="14879" name="Google Shape;14879;p92"/>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92"/>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92"/>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92"/>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3" name="Google Shape;14883;p92"/>
          <p:cNvGrpSpPr/>
          <p:nvPr/>
        </p:nvGrpSpPr>
        <p:grpSpPr>
          <a:xfrm>
            <a:off x="6633705" y="2045308"/>
            <a:ext cx="249420" cy="363849"/>
            <a:chOff x="6633705" y="1969108"/>
            <a:chExt cx="249420" cy="363849"/>
          </a:xfrm>
        </p:grpSpPr>
        <p:sp>
          <p:nvSpPr>
            <p:cNvPr id="14884" name="Google Shape;14884;p92"/>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92"/>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92"/>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92"/>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92"/>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92"/>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92"/>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92"/>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2" name="Google Shape;14892;p92"/>
          <p:cNvGrpSpPr/>
          <p:nvPr/>
        </p:nvGrpSpPr>
        <p:grpSpPr>
          <a:xfrm>
            <a:off x="5211031" y="2045308"/>
            <a:ext cx="226661" cy="363467"/>
            <a:chOff x="5211031" y="1969108"/>
            <a:chExt cx="226661" cy="363467"/>
          </a:xfrm>
        </p:grpSpPr>
        <p:sp>
          <p:nvSpPr>
            <p:cNvPr id="14893" name="Google Shape;14893;p92"/>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92"/>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5" name="Google Shape;14895;p92"/>
          <p:cNvGrpSpPr/>
          <p:nvPr/>
        </p:nvGrpSpPr>
        <p:grpSpPr>
          <a:xfrm>
            <a:off x="3712952" y="2046804"/>
            <a:ext cx="354363" cy="354395"/>
            <a:chOff x="3712952" y="1970604"/>
            <a:chExt cx="354363" cy="354395"/>
          </a:xfrm>
        </p:grpSpPr>
        <p:sp>
          <p:nvSpPr>
            <p:cNvPr id="14896" name="Google Shape;14896;p92"/>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92"/>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92"/>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92"/>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92"/>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92"/>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92"/>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92"/>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92"/>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5" name="Google Shape;14905;p92"/>
          <p:cNvGrpSpPr/>
          <p:nvPr/>
        </p:nvGrpSpPr>
        <p:grpSpPr>
          <a:xfrm>
            <a:off x="3235438" y="2046804"/>
            <a:ext cx="354363" cy="354745"/>
            <a:chOff x="3235438" y="1970604"/>
            <a:chExt cx="354363" cy="354745"/>
          </a:xfrm>
        </p:grpSpPr>
        <p:sp>
          <p:nvSpPr>
            <p:cNvPr id="14906" name="Google Shape;14906;p92"/>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92"/>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92"/>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92"/>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92"/>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92"/>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92"/>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92"/>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92"/>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92"/>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92"/>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92"/>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92"/>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9" name="Google Shape;14919;p92"/>
          <p:cNvGrpSpPr/>
          <p:nvPr/>
        </p:nvGrpSpPr>
        <p:grpSpPr>
          <a:xfrm>
            <a:off x="1329585" y="2066125"/>
            <a:ext cx="341472" cy="335074"/>
            <a:chOff x="1329585" y="1989925"/>
            <a:chExt cx="341472" cy="335074"/>
          </a:xfrm>
        </p:grpSpPr>
        <p:sp>
          <p:nvSpPr>
            <p:cNvPr id="14920" name="Google Shape;14920;p92"/>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92"/>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92"/>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3" name="Google Shape;14923;p92"/>
          <p:cNvGrpSpPr/>
          <p:nvPr/>
        </p:nvGrpSpPr>
        <p:grpSpPr>
          <a:xfrm>
            <a:off x="5591871" y="2066106"/>
            <a:ext cx="416649" cy="325597"/>
            <a:chOff x="5626763" y="2013829"/>
            <a:chExt cx="351722" cy="274788"/>
          </a:xfrm>
        </p:grpSpPr>
        <p:sp>
          <p:nvSpPr>
            <p:cNvPr id="14924" name="Google Shape;14924;p92"/>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92"/>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92"/>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92"/>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92"/>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92"/>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92"/>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92"/>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92"/>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92"/>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4" name="Google Shape;14934;p92"/>
          <p:cNvGrpSpPr/>
          <p:nvPr/>
        </p:nvGrpSpPr>
        <p:grpSpPr>
          <a:xfrm>
            <a:off x="7576605" y="2060077"/>
            <a:ext cx="276698" cy="333133"/>
            <a:chOff x="7576605" y="1983877"/>
            <a:chExt cx="276698" cy="333133"/>
          </a:xfrm>
        </p:grpSpPr>
        <p:sp>
          <p:nvSpPr>
            <p:cNvPr id="14935" name="Google Shape;14935;p92"/>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92"/>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7" name="Google Shape;14937;p92"/>
          <p:cNvGrpSpPr/>
          <p:nvPr/>
        </p:nvGrpSpPr>
        <p:grpSpPr>
          <a:xfrm>
            <a:off x="853568" y="2051738"/>
            <a:ext cx="337334" cy="353599"/>
            <a:chOff x="853568" y="1975538"/>
            <a:chExt cx="337334" cy="353599"/>
          </a:xfrm>
        </p:grpSpPr>
        <p:sp>
          <p:nvSpPr>
            <p:cNvPr id="14938" name="Google Shape;14938;p92"/>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92"/>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92"/>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92"/>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2" name="Google Shape;14942;p92"/>
          <p:cNvGrpSpPr/>
          <p:nvPr/>
        </p:nvGrpSpPr>
        <p:grpSpPr>
          <a:xfrm>
            <a:off x="2770052" y="2085828"/>
            <a:ext cx="327085" cy="277080"/>
            <a:chOff x="2770052" y="2009628"/>
            <a:chExt cx="327085" cy="277080"/>
          </a:xfrm>
        </p:grpSpPr>
        <p:sp>
          <p:nvSpPr>
            <p:cNvPr id="14943" name="Google Shape;14943;p92"/>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92"/>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5" name="Google Shape;14945;p92"/>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6" name="Google Shape;14946;p92"/>
          <p:cNvGrpSpPr/>
          <p:nvPr/>
        </p:nvGrpSpPr>
        <p:grpSpPr>
          <a:xfrm>
            <a:off x="4195399" y="2046804"/>
            <a:ext cx="344878" cy="343573"/>
            <a:chOff x="4195399" y="1970604"/>
            <a:chExt cx="344878" cy="343573"/>
          </a:xfrm>
        </p:grpSpPr>
        <p:sp>
          <p:nvSpPr>
            <p:cNvPr id="14947" name="Google Shape;14947;p92"/>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92"/>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92"/>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92"/>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1" name="Google Shape;14951;p92"/>
          <p:cNvGrpSpPr/>
          <p:nvPr/>
        </p:nvGrpSpPr>
        <p:grpSpPr>
          <a:xfrm>
            <a:off x="4674791" y="2053647"/>
            <a:ext cx="344528" cy="344114"/>
            <a:chOff x="4674791" y="1977447"/>
            <a:chExt cx="344528" cy="344114"/>
          </a:xfrm>
        </p:grpSpPr>
        <p:sp>
          <p:nvSpPr>
            <p:cNvPr id="14952" name="Google Shape;14952;p92"/>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92"/>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92"/>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92"/>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92"/>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92"/>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92"/>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92"/>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92"/>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92"/>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92"/>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92"/>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92"/>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92"/>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92"/>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92"/>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92"/>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92"/>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92"/>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92"/>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92"/>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92"/>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92"/>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92"/>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92"/>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92"/>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8" name="Google Shape;14978;p92"/>
          <p:cNvGrpSpPr/>
          <p:nvPr/>
        </p:nvGrpSpPr>
        <p:grpSpPr>
          <a:xfrm>
            <a:off x="6083810" y="1623497"/>
            <a:ext cx="382819" cy="310788"/>
            <a:chOff x="6083810" y="1547297"/>
            <a:chExt cx="382819" cy="310788"/>
          </a:xfrm>
        </p:grpSpPr>
        <p:sp>
          <p:nvSpPr>
            <p:cNvPr id="14979" name="Google Shape;14979;p92"/>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92"/>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92"/>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92"/>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92"/>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92"/>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92"/>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92"/>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92"/>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92"/>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92"/>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92"/>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92"/>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92"/>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92"/>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92"/>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92"/>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92"/>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7" name="Google Shape;14997;p92"/>
          <p:cNvGrpSpPr/>
          <p:nvPr/>
        </p:nvGrpSpPr>
        <p:grpSpPr>
          <a:xfrm>
            <a:off x="6558300" y="1614393"/>
            <a:ext cx="382788" cy="328613"/>
            <a:chOff x="6558300" y="1538193"/>
            <a:chExt cx="382788" cy="328613"/>
          </a:xfrm>
        </p:grpSpPr>
        <p:sp>
          <p:nvSpPr>
            <p:cNvPr id="14998" name="Google Shape;14998;p92"/>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92"/>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0" name="Google Shape;15000;p92"/>
          <p:cNvGrpSpPr/>
          <p:nvPr/>
        </p:nvGrpSpPr>
        <p:grpSpPr>
          <a:xfrm>
            <a:off x="5194002" y="1587497"/>
            <a:ext cx="259605" cy="346024"/>
            <a:chOff x="5194002" y="1511297"/>
            <a:chExt cx="259605" cy="346024"/>
          </a:xfrm>
        </p:grpSpPr>
        <p:sp>
          <p:nvSpPr>
            <p:cNvPr id="15001" name="Google Shape;15001;p92"/>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92"/>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92"/>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92"/>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5" name="Google Shape;15005;p92"/>
          <p:cNvGrpSpPr/>
          <p:nvPr/>
        </p:nvGrpSpPr>
        <p:grpSpPr>
          <a:xfrm>
            <a:off x="1394741" y="1588261"/>
            <a:ext cx="252444" cy="351722"/>
            <a:chOff x="1394741" y="1512061"/>
            <a:chExt cx="252444" cy="351722"/>
          </a:xfrm>
        </p:grpSpPr>
        <p:sp>
          <p:nvSpPr>
            <p:cNvPr id="15006" name="Google Shape;15006;p92"/>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92"/>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92"/>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92"/>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92"/>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92"/>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92"/>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92"/>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92"/>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92"/>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92"/>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92"/>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92"/>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92"/>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92"/>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92"/>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92"/>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3" name="Google Shape;15023;p92"/>
          <p:cNvGrpSpPr/>
          <p:nvPr/>
        </p:nvGrpSpPr>
        <p:grpSpPr>
          <a:xfrm>
            <a:off x="855096" y="1580685"/>
            <a:ext cx="380910" cy="339594"/>
            <a:chOff x="855096" y="1504485"/>
            <a:chExt cx="380910" cy="339594"/>
          </a:xfrm>
        </p:grpSpPr>
        <p:sp>
          <p:nvSpPr>
            <p:cNvPr id="15024" name="Google Shape;15024;p92"/>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92"/>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92"/>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92"/>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92"/>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9" name="Google Shape;15029;p92"/>
          <p:cNvGrpSpPr/>
          <p:nvPr/>
        </p:nvGrpSpPr>
        <p:grpSpPr>
          <a:xfrm>
            <a:off x="1819576" y="1587879"/>
            <a:ext cx="352103" cy="352103"/>
            <a:chOff x="1819576" y="1511679"/>
            <a:chExt cx="352103" cy="352103"/>
          </a:xfrm>
        </p:grpSpPr>
        <p:sp>
          <p:nvSpPr>
            <p:cNvPr id="15030" name="Google Shape;15030;p92"/>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92"/>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92"/>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92"/>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4" name="Google Shape;15034;p92"/>
          <p:cNvGrpSpPr/>
          <p:nvPr/>
        </p:nvGrpSpPr>
        <p:grpSpPr>
          <a:xfrm>
            <a:off x="5621097" y="1576961"/>
            <a:ext cx="371424" cy="355446"/>
            <a:chOff x="5621097" y="1500761"/>
            <a:chExt cx="371424" cy="355446"/>
          </a:xfrm>
        </p:grpSpPr>
        <p:sp>
          <p:nvSpPr>
            <p:cNvPr id="15035" name="Google Shape;15035;p92"/>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92"/>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7" name="Google Shape;15037;p92"/>
          <p:cNvGrpSpPr/>
          <p:nvPr/>
        </p:nvGrpSpPr>
        <p:grpSpPr>
          <a:xfrm>
            <a:off x="4670239" y="1617799"/>
            <a:ext cx="359679" cy="321833"/>
            <a:chOff x="4670239" y="1541599"/>
            <a:chExt cx="359679" cy="321833"/>
          </a:xfrm>
        </p:grpSpPr>
        <p:sp>
          <p:nvSpPr>
            <p:cNvPr id="15038" name="Google Shape;15038;p92"/>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92"/>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92"/>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92"/>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92"/>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3" name="Google Shape;15043;p92"/>
          <p:cNvGrpSpPr/>
          <p:nvPr/>
        </p:nvGrpSpPr>
        <p:grpSpPr>
          <a:xfrm>
            <a:off x="4212429" y="1578585"/>
            <a:ext cx="321037" cy="353822"/>
            <a:chOff x="4212429" y="1502385"/>
            <a:chExt cx="321037" cy="353822"/>
          </a:xfrm>
        </p:grpSpPr>
        <p:sp>
          <p:nvSpPr>
            <p:cNvPr id="15044" name="Google Shape;15044;p92"/>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92"/>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92"/>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92"/>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8" name="Google Shape;15048;p92"/>
          <p:cNvGrpSpPr/>
          <p:nvPr/>
        </p:nvGrpSpPr>
        <p:grpSpPr>
          <a:xfrm>
            <a:off x="2302788" y="1582181"/>
            <a:ext cx="336188" cy="335425"/>
            <a:chOff x="2302788" y="1505981"/>
            <a:chExt cx="336188" cy="335425"/>
          </a:xfrm>
        </p:grpSpPr>
        <p:sp>
          <p:nvSpPr>
            <p:cNvPr id="15049" name="Google Shape;15049;p92"/>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92"/>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92"/>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92"/>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92"/>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92"/>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92"/>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92"/>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92"/>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92"/>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92"/>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92"/>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92"/>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92"/>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92"/>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92"/>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92"/>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6" name="Google Shape;15066;p92"/>
          <p:cNvGrpSpPr/>
          <p:nvPr/>
        </p:nvGrpSpPr>
        <p:grpSpPr>
          <a:xfrm>
            <a:off x="2780301" y="1598096"/>
            <a:ext cx="333133" cy="321037"/>
            <a:chOff x="2780301" y="1521896"/>
            <a:chExt cx="333133" cy="321037"/>
          </a:xfrm>
        </p:grpSpPr>
        <p:sp>
          <p:nvSpPr>
            <p:cNvPr id="15067" name="Google Shape;15067;p92"/>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92"/>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92"/>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92"/>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92"/>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92"/>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92"/>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92"/>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92"/>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92"/>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92"/>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92"/>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92"/>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92"/>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92"/>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92"/>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92"/>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92"/>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92"/>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92"/>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7" name="Google Shape;15087;p92"/>
          <p:cNvGrpSpPr/>
          <p:nvPr/>
        </p:nvGrpSpPr>
        <p:grpSpPr>
          <a:xfrm>
            <a:off x="3316159" y="1591285"/>
            <a:ext cx="211892" cy="339594"/>
            <a:chOff x="3316159" y="1515085"/>
            <a:chExt cx="211892" cy="339594"/>
          </a:xfrm>
        </p:grpSpPr>
        <p:sp>
          <p:nvSpPr>
            <p:cNvPr id="15088" name="Google Shape;15088;p92"/>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92"/>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92"/>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1" name="Google Shape;15091;p92"/>
            <p:cNvGrpSpPr/>
            <p:nvPr/>
          </p:nvGrpSpPr>
          <p:grpSpPr>
            <a:xfrm>
              <a:off x="3316159" y="1515085"/>
              <a:ext cx="211892" cy="339594"/>
              <a:chOff x="3316159" y="1515085"/>
              <a:chExt cx="211892" cy="339594"/>
            </a:xfrm>
          </p:grpSpPr>
          <p:sp>
            <p:nvSpPr>
              <p:cNvPr id="15092" name="Google Shape;15092;p92"/>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92"/>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92"/>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92"/>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92"/>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92"/>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98" name="Google Shape;15098;p92"/>
          <p:cNvGrpSpPr/>
          <p:nvPr/>
        </p:nvGrpSpPr>
        <p:grpSpPr>
          <a:xfrm>
            <a:off x="3716358" y="1620855"/>
            <a:ext cx="361971" cy="314958"/>
            <a:chOff x="3716358" y="1544655"/>
            <a:chExt cx="361971" cy="314958"/>
          </a:xfrm>
        </p:grpSpPr>
        <p:sp>
          <p:nvSpPr>
            <p:cNvPr id="15099" name="Google Shape;15099;p92"/>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92"/>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92"/>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92"/>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92"/>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04" name="Google Shape;15104;p92"/>
            <p:cNvGrpSpPr/>
            <p:nvPr/>
          </p:nvGrpSpPr>
          <p:grpSpPr>
            <a:xfrm>
              <a:off x="3716358" y="1544655"/>
              <a:ext cx="361971" cy="314958"/>
              <a:chOff x="3716358" y="1544655"/>
              <a:chExt cx="361971" cy="314958"/>
            </a:xfrm>
          </p:grpSpPr>
          <p:sp>
            <p:nvSpPr>
              <p:cNvPr id="15105" name="Google Shape;15105;p92"/>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92"/>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92"/>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92"/>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92"/>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10" name="Google Shape;15110;p92"/>
          <p:cNvGrpSpPr/>
          <p:nvPr/>
        </p:nvGrpSpPr>
        <p:grpSpPr>
          <a:xfrm>
            <a:off x="7011924" y="1633752"/>
            <a:ext cx="499533" cy="305136"/>
            <a:chOff x="7009649" y="1541981"/>
            <a:chExt cx="524940" cy="320655"/>
          </a:xfrm>
        </p:grpSpPr>
        <p:sp>
          <p:nvSpPr>
            <p:cNvPr id="15111" name="Google Shape;15111;p92"/>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92"/>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92"/>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92"/>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92"/>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92"/>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92"/>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92"/>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9" name="Google Shape;15119;p92"/>
          <p:cNvGrpSpPr/>
          <p:nvPr/>
        </p:nvGrpSpPr>
        <p:grpSpPr>
          <a:xfrm>
            <a:off x="8034034" y="1594309"/>
            <a:ext cx="282746" cy="340358"/>
            <a:chOff x="8034034" y="1518109"/>
            <a:chExt cx="282746" cy="340358"/>
          </a:xfrm>
        </p:grpSpPr>
        <p:sp>
          <p:nvSpPr>
            <p:cNvPr id="15120" name="Google Shape;15120;p92"/>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92"/>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92"/>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92"/>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4" name="Google Shape;15124;p92"/>
          <p:cNvGrpSpPr/>
          <p:nvPr/>
        </p:nvGrpSpPr>
        <p:grpSpPr>
          <a:xfrm>
            <a:off x="7582302" y="1576134"/>
            <a:ext cx="369133" cy="360411"/>
            <a:chOff x="7582302" y="1499934"/>
            <a:chExt cx="369133" cy="360411"/>
          </a:xfrm>
        </p:grpSpPr>
        <p:sp>
          <p:nvSpPr>
            <p:cNvPr id="15125" name="Google Shape;15125;p92"/>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92"/>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92"/>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92"/>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92"/>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0" name="Google Shape;15130;p92"/>
          <p:cNvGrpSpPr/>
          <p:nvPr/>
        </p:nvGrpSpPr>
        <p:grpSpPr>
          <a:xfrm>
            <a:off x="6196089" y="3893352"/>
            <a:ext cx="346056" cy="345674"/>
            <a:chOff x="2238181" y="4120624"/>
            <a:chExt cx="346056" cy="345674"/>
          </a:xfrm>
        </p:grpSpPr>
        <p:grpSp>
          <p:nvGrpSpPr>
            <p:cNvPr id="15131" name="Google Shape;15131;p92"/>
            <p:cNvGrpSpPr/>
            <p:nvPr/>
          </p:nvGrpSpPr>
          <p:grpSpPr>
            <a:xfrm>
              <a:off x="2309155" y="4177413"/>
              <a:ext cx="203862" cy="231903"/>
              <a:chOff x="1512725" y="258500"/>
              <a:chExt cx="4570900" cy="5199625"/>
            </a:xfrm>
          </p:grpSpPr>
          <p:sp>
            <p:nvSpPr>
              <p:cNvPr id="15132" name="Google Shape;15132;p92"/>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92"/>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34" name="Google Shape;15134;p92"/>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35" name="Google Shape;15135;p92"/>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139"/>
        <p:cNvGrpSpPr/>
        <p:nvPr/>
      </p:nvGrpSpPr>
      <p:grpSpPr>
        <a:xfrm>
          <a:off x="0" y="0"/>
          <a:ext cx="0" cy="0"/>
          <a:chOff x="0" y="0"/>
          <a:chExt cx="0" cy="0"/>
        </a:xfrm>
      </p:grpSpPr>
      <p:pic>
        <p:nvPicPr>
          <p:cNvPr id="15140" name="Google Shape;15140;p9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9"/>
          <p:cNvSpPr txBox="1">
            <a:spLocks noGrp="1"/>
          </p:cNvSpPr>
          <p:nvPr>
            <p:ph type="title"/>
          </p:nvPr>
        </p:nvSpPr>
        <p:spPr>
          <a:xfrm>
            <a:off x="715100" y="2237150"/>
            <a:ext cx="4061700" cy="108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smtClean="0"/>
              <a:t>Hardware Tuning</a:t>
            </a:r>
            <a:endParaRPr dirty="0"/>
          </a:p>
        </p:txBody>
      </p:sp>
      <p:sp>
        <p:nvSpPr>
          <p:cNvPr id="340" name="Google Shape;340;p39"/>
          <p:cNvSpPr txBox="1">
            <a:spLocks noGrp="1"/>
          </p:cNvSpPr>
          <p:nvPr>
            <p:ph type="title" idx="2"/>
          </p:nvPr>
        </p:nvSpPr>
        <p:spPr>
          <a:xfrm>
            <a:off x="715100" y="1458875"/>
            <a:ext cx="1498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03.</a:t>
            </a:r>
            <a:endParaRPr dirty="0"/>
          </a:p>
        </p:txBody>
      </p:sp>
      <p:sp>
        <p:nvSpPr>
          <p:cNvPr id="341" name="Google Shape;341;p39"/>
          <p:cNvSpPr txBox="1">
            <a:spLocks noGrp="1"/>
          </p:cNvSpPr>
          <p:nvPr>
            <p:ph type="subTitle" idx="1"/>
          </p:nvPr>
        </p:nvSpPr>
        <p:spPr>
          <a:xfrm>
            <a:off x="715100" y="3322250"/>
            <a:ext cx="4061700" cy="31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enter a subtitle here if you need it</a:t>
            </a:r>
            <a:endParaRPr/>
          </a:p>
        </p:txBody>
      </p:sp>
      <p:cxnSp>
        <p:nvCxnSpPr>
          <p:cNvPr id="342" name="Google Shape;342;p39"/>
          <p:cNvCxnSpPr/>
          <p:nvPr/>
        </p:nvCxnSpPr>
        <p:spPr>
          <a:xfrm>
            <a:off x="715100" y="1292921"/>
            <a:ext cx="5083800" cy="0"/>
          </a:xfrm>
          <a:prstGeom prst="straightConnector1">
            <a:avLst/>
          </a:prstGeom>
          <a:noFill/>
          <a:ln w="19050" cap="flat" cmpd="sng">
            <a:solidFill>
              <a:schemeClr val="dk2"/>
            </a:solidFill>
            <a:prstDash val="solid"/>
            <a:round/>
            <a:headEnd type="none" w="med" len="med"/>
            <a:tailEnd type="none" w="med" len="med"/>
          </a:ln>
        </p:spPr>
      </p:cxnSp>
      <p:cxnSp>
        <p:nvCxnSpPr>
          <p:cNvPr id="343" name="Google Shape;343;p39"/>
          <p:cNvCxnSpPr/>
          <p:nvPr/>
        </p:nvCxnSpPr>
        <p:spPr>
          <a:xfrm>
            <a:off x="760700" y="3850563"/>
            <a:ext cx="5041200" cy="0"/>
          </a:xfrm>
          <a:prstGeom prst="straightConnector1">
            <a:avLst/>
          </a:prstGeom>
          <a:noFill/>
          <a:ln w="19050" cap="flat" cmpd="sng">
            <a:solidFill>
              <a:schemeClr val="dk2"/>
            </a:solidFill>
            <a:prstDash val="solid"/>
            <a:round/>
            <a:headEnd type="none" w="med" len="med"/>
            <a:tailEnd type="none" w="med" len="med"/>
          </a:ln>
        </p:spPr>
      </p:cxnSp>
    </p:spTree>
    <p:extLst>
      <p:ext uri="{BB962C8B-B14F-4D97-AF65-F5344CB8AC3E}">
        <p14:creationId xmlns:p14="http://schemas.microsoft.com/office/powerpoint/2010/main" val="9740927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9"/>
          <p:cNvSpPr txBox="1">
            <a:spLocks noGrp="1"/>
          </p:cNvSpPr>
          <p:nvPr>
            <p:ph type="title"/>
          </p:nvPr>
        </p:nvSpPr>
        <p:spPr>
          <a:xfrm>
            <a:off x="715100" y="2237150"/>
            <a:ext cx="4061700" cy="108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smtClean="0"/>
              <a:t>Pole Placement</a:t>
            </a:r>
            <a:endParaRPr dirty="0"/>
          </a:p>
        </p:txBody>
      </p:sp>
      <p:sp>
        <p:nvSpPr>
          <p:cNvPr id="340" name="Google Shape;340;p39"/>
          <p:cNvSpPr txBox="1">
            <a:spLocks noGrp="1"/>
          </p:cNvSpPr>
          <p:nvPr>
            <p:ph type="title" idx="2"/>
          </p:nvPr>
        </p:nvSpPr>
        <p:spPr>
          <a:xfrm>
            <a:off x="715100" y="1458875"/>
            <a:ext cx="1498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04.</a:t>
            </a:r>
            <a:endParaRPr dirty="0"/>
          </a:p>
        </p:txBody>
      </p:sp>
      <p:sp>
        <p:nvSpPr>
          <p:cNvPr id="341" name="Google Shape;341;p39"/>
          <p:cNvSpPr txBox="1">
            <a:spLocks noGrp="1"/>
          </p:cNvSpPr>
          <p:nvPr>
            <p:ph type="subTitle" idx="1"/>
          </p:nvPr>
        </p:nvSpPr>
        <p:spPr>
          <a:xfrm>
            <a:off x="715100" y="3322250"/>
            <a:ext cx="4061700" cy="31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You can enter a subtitle here if you need it</a:t>
            </a:r>
            <a:endParaRPr dirty="0"/>
          </a:p>
        </p:txBody>
      </p:sp>
      <p:cxnSp>
        <p:nvCxnSpPr>
          <p:cNvPr id="342" name="Google Shape;342;p39"/>
          <p:cNvCxnSpPr/>
          <p:nvPr/>
        </p:nvCxnSpPr>
        <p:spPr>
          <a:xfrm>
            <a:off x="715100" y="1292921"/>
            <a:ext cx="5083800" cy="0"/>
          </a:xfrm>
          <a:prstGeom prst="straightConnector1">
            <a:avLst/>
          </a:prstGeom>
          <a:noFill/>
          <a:ln w="19050" cap="flat" cmpd="sng">
            <a:solidFill>
              <a:schemeClr val="dk2"/>
            </a:solidFill>
            <a:prstDash val="solid"/>
            <a:round/>
            <a:headEnd type="none" w="med" len="med"/>
            <a:tailEnd type="none" w="med" len="med"/>
          </a:ln>
        </p:spPr>
      </p:cxnSp>
      <p:cxnSp>
        <p:nvCxnSpPr>
          <p:cNvPr id="343" name="Google Shape;343;p39"/>
          <p:cNvCxnSpPr/>
          <p:nvPr/>
        </p:nvCxnSpPr>
        <p:spPr>
          <a:xfrm>
            <a:off x="760700" y="3850563"/>
            <a:ext cx="5041200" cy="0"/>
          </a:xfrm>
          <a:prstGeom prst="straightConnector1">
            <a:avLst/>
          </a:prstGeom>
          <a:noFill/>
          <a:ln w="19050" cap="flat" cmpd="sng">
            <a:solidFill>
              <a:schemeClr val="dk2"/>
            </a:solidFill>
            <a:prstDash val="solid"/>
            <a:round/>
            <a:headEnd type="none" w="med" len="med"/>
            <a:tailEnd type="none" w="med" len="med"/>
          </a:ln>
        </p:spPr>
      </p:cxnSp>
    </p:spTree>
    <p:extLst>
      <p:ext uri="{BB962C8B-B14F-4D97-AF65-F5344CB8AC3E}">
        <p14:creationId xmlns:p14="http://schemas.microsoft.com/office/powerpoint/2010/main" val="41158587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328" name="Google Shape;328;p38"/>
          <p:cNvPicPr preferRelativeResize="0"/>
          <p:nvPr/>
        </p:nvPicPr>
        <p:blipFill rotWithShape="1">
          <a:blip r:embed="rId3">
            <a:alphaModFix/>
          </a:blip>
          <a:srcRect l="19847" t="22086" r="20189" b="15682"/>
          <a:stretch/>
        </p:blipFill>
        <p:spPr>
          <a:xfrm flipH="1">
            <a:off x="5280900" y="874825"/>
            <a:ext cx="3409850" cy="3409525"/>
          </a:xfrm>
          <a:prstGeom prst="rect">
            <a:avLst/>
          </a:prstGeom>
          <a:noFill/>
          <a:ln>
            <a:noFill/>
          </a:ln>
        </p:spPr>
      </p:pic>
      <p:sp>
        <p:nvSpPr>
          <p:cNvPr id="329" name="Google Shape;329;p38"/>
          <p:cNvSpPr/>
          <p:nvPr/>
        </p:nvSpPr>
        <p:spPr>
          <a:xfrm rot="-8099382">
            <a:off x="6664712" y="1233901"/>
            <a:ext cx="1180939" cy="3113250"/>
          </a:xfrm>
          <a:prstGeom prst="ellipse">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8"/>
          <p:cNvSpPr/>
          <p:nvPr/>
        </p:nvSpPr>
        <p:spPr>
          <a:xfrm rot="-8100618">
            <a:off x="6816631" y="1775367"/>
            <a:ext cx="1180515" cy="2450549"/>
          </a:xfrm>
          <a:prstGeom prst="ellipse">
            <a:avLst/>
          </a:prstGeom>
          <a:noFill/>
          <a:ln w="2857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8"/>
          <p:cNvSpPr txBox="1">
            <a:spLocks noGrp="1"/>
          </p:cNvSpPr>
          <p:nvPr>
            <p:ph type="title"/>
          </p:nvPr>
        </p:nvSpPr>
        <p:spPr>
          <a:xfrm>
            <a:off x="720000" y="1734463"/>
            <a:ext cx="4538400" cy="100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Whoa!</a:t>
            </a:r>
            <a:endParaRPr/>
          </a:p>
        </p:txBody>
      </p:sp>
      <p:sp>
        <p:nvSpPr>
          <p:cNvPr id="332" name="Google Shape;332;p38"/>
          <p:cNvSpPr txBox="1">
            <a:spLocks noGrp="1"/>
          </p:cNvSpPr>
          <p:nvPr>
            <p:ph type="subTitle" idx="1"/>
          </p:nvPr>
        </p:nvSpPr>
        <p:spPr>
          <a:xfrm>
            <a:off x="720000" y="2822200"/>
            <a:ext cx="4057500" cy="53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can be the part of the presentation where you introduce yourself, write your email...</a:t>
            </a:r>
            <a:endParaRPr/>
          </a:p>
        </p:txBody>
      </p:sp>
      <p:cxnSp>
        <p:nvCxnSpPr>
          <p:cNvPr id="333" name="Google Shape;333;p38"/>
          <p:cNvCxnSpPr/>
          <p:nvPr/>
        </p:nvCxnSpPr>
        <p:spPr>
          <a:xfrm>
            <a:off x="721350" y="1567150"/>
            <a:ext cx="4213200" cy="0"/>
          </a:xfrm>
          <a:prstGeom prst="straightConnector1">
            <a:avLst/>
          </a:prstGeom>
          <a:noFill/>
          <a:ln w="19050" cap="flat" cmpd="sng">
            <a:solidFill>
              <a:schemeClr val="dk2"/>
            </a:solidFill>
            <a:prstDash val="solid"/>
            <a:round/>
            <a:headEnd type="none" w="med" len="med"/>
            <a:tailEnd type="none" w="med" len="med"/>
          </a:ln>
        </p:spPr>
      </p:cxnSp>
      <p:cxnSp>
        <p:nvCxnSpPr>
          <p:cNvPr id="334" name="Google Shape;334;p38"/>
          <p:cNvCxnSpPr/>
          <p:nvPr/>
        </p:nvCxnSpPr>
        <p:spPr>
          <a:xfrm>
            <a:off x="721350" y="3576338"/>
            <a:ext cx="42330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
</file>

<file path=ppt/theme/theme1.xml><?xml version="1.0" encoding="utf-8"?>
<a:theme xmlns:a="http://schemas.openxmlformats.org/drawingml/2006/main" name="Aeronautical Engineering Major for College by Slidesgo">
  <a:themeElements>
    <a:clrScheme name="Simple Light">
      <a:dk1>
        <a:srgbClr val="191919"/>
      </a:dk1>
      <a:lt1>
        <a:srgbClr val="FFFFFF"/>
      </a:lt1>
      <a:dk2>
        <a:srgbClr val="29235C"/>
      </a:dk2>
      <a:lt2>
        <a:srgbClr val="C7B0FF"/>
      </a:lt2>
      <a:accent1>
        <a:srgbClr val="00F5FF"/>
      </a:accent1>
      <a:accent2>
        <a:srgbClr val="9EFCE5"/>
      </a:accent2>
      <a:accent3>
        <a:srgbClr val="FFFFFF"/>
      </a:accent3>
      <a:accent4>
        <a:srgbClr val="FFFFFF"/>
      </a:accent4>
      <a:accent5>
        <a:srgbClr val="FFFFFF"/>
      </a:accent5>
      <a:accent6>
        <a:srgbClr val="FFFFFF"/>
      </a:accent6>
      <a:hlink>
        <a:srgbClr val="29235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TotalTime>
  <Words>2376</Words>
  <Application>Microsoft Office PowerPoint</Application>
  <PresentationFormat>On-screen Show (16:9)</PresentationFormat>
  <Paragraphs>415</Paragraphs>
  <Slides>64</Slides>
  <Notes>64</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64</vt:i4>
      </vt:variant>
    </vt:vector>
  </HeadingPairs>
  <TitlesOfParts>
    <vt:vector size="75" baseType="lpstr">
      <vt:lpstr>Roboto Condensed Light</vt:lpstr>
      <vt:lpstr>Mallanna</vt:lpstr>
      <vt:lpstr>Roboto Medium</vt:lpstr>
      <vt:lpstr>Bebas Neue</vt:lpstr>
      <vt:lpstr>Russo One</vt:lpstr>
      <vt:lpstr>Proxima Nova</vt:lpstr>
      <vt:lpstr>Arial</vt:lpstr>
      <vt:lpstr>Amatic SC</vt:lpstr>
      <vt:lpstr>Calibri</vt:lpstr>
      <vt:lpstr>Aeronautical Engineering Major for College by Slidesgo</vt:lpstr>
      <vt:lpstr>Slidesgo Final Pages</vt:lpstr>
      <vt:lpstr>Lego Football Control</vt:lpstr>
      <vt:lpstr>Model Creation</vt:lpstr>
      <vt:lpstr>Introduction</vt:lpstr>
      <vt:lpstr>Introduction</vt:lpstr>
      <vt:lpstr>Table of contents</vt:lpstr>
      <vt:lpstr>Controller Design</vt:lpstr>
      <vt:lpstr>Hardware Tuning</vt:lpstr>
      <vt:lpstr>Pole Placement</vt:lpstr>
      <vt:lpstr>Whoa!</vt:lpstr>
      <vt:lpstr>Name of  the section</vt:lpstr>
      <vt:lpstr>Introduction</vt:lpstr>
      <vt:lpstr>How will we divide the year?</vt:lpstr>
      <vt:lpstr>Requirements for admission</vt:lpstr>
      <vt:lpstr>Work teams for the year ahead</vt:lpstr>
      <vt:lpstr>Academic excellence</vt:lpstr>
      <vt:lpstr>Direction</vt:lpstr>
      <vt:lpstr>Awesome words</vt:lpstr>
      <vt:lpstr>—Someone famous</vt:lpstr>
      <vt:lpstr>A picture is worth a thousand words</vt:lpstr>
      <vt:lpstr>A picture  always reinforces  the concept</vt:lpstr>
      <vt:lpstr>90%</vt:lpstr>
      <vt:lpstr>97%</vt:lpstr>
      <vt:lpstr>Academic calendar</vt:lpstr>
      <vt:lpstr>Subjects that we will cover</vt:lpstr>
      <vt:lpstr>Enrollment fees</vt:lpstr>
      <vt:lpstr>Skill set for aspirants</vt:lpstr>
      <vt:lpstr>Top job profiles</vt:lpstr>
      <vt:lpstr>Top recruiters</vt:lpstr>
      <vt:lpstr>Eligibility criteria</vt:lpstr>
      <vt:lpstr>First semester timetable</vt:lpstr>
      <vt:lpstr>Teachers organization chart</vt:lpstr>
      <vt:lpstr>The two best universities</vt:lpstr>
      <vt:lpstr>Universities all over the world</vt:lpstr>
      <vt:lpstr>How to become an engineer</vt:lpstr>
      <vt:lpstr>Students exams pass evolution</vt:lpstr>
      <vt:lpstr>25%</vt:lpstr>
      <vt:lpstr>Desktop software</vt:lpstr>
      <vt:lpstr>Tablet app</vt:lpstr>
      <vt:lpstr>Mobile web</vt:lpstr>
      <vt:lpstr>Our team</vt:lpstr>
      <vt:lpstr>Thanks</vt:lpstr>
      <vt:lpstr>Aviation icon pack</vt:lpstr>
      <vt:lpstr>Alternative resources</vt:lpstr>
      <vt:lpstr>Alternative resources</vt:lpstr>
      <vt:lpstr>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Lego Football Control</dc:title>
  <dc:creator>lab5</dc:creator>
  <cp:lastModifiedBy>lab5</cp:lastModifiedBy>
  <cp:revision>5</cp:revision>
  <dcterms:modified xsi:type="dcterms:W3CDTF">2024-06-13T14:51:50Z</dcterms:modified>
</cp:coreProperties>
</file>